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2" r:id="rId3"/>
    <p:sldId id="261" r:id="rId4"/>
  </p:sldIdLst>
  <p:sldSz cx="12192000" cy="6858000"/>
  <p:notesSz cx="6858000" cy="9144000"/>
  <p:custShowLst>
    <p:custShow name="Custom Show 1" id="0">
      <p:sldLst>
        <p:sld r:id="rId2"/>
        <p:sld r:id="rId3"/>
        <p:sld r:id="rId4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3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660D82-1657-4DC9-8CBC-3542ED4B6615}" v="28" dt="2024-12-03T17:33:38.2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2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D4CA5-7F2D-E0A2-8DEC-AA1E407B81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09175F-3934-874A-4229-A15B939C05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80649-8A70-D0E9-9036-661651202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31CD-975E-47BA-B74E-C3A6D66E69CA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46020-9C0D-E50E-BEE9-BE147307E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B7DCB-0A73-9175-A8CA-73EAAE20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EE37-B92E-4E2A-B398-B633E48D3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293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/>
      </p:transition>
    </mc:Choice>
    <mc:Fallback xmlns="">
      <p:transition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461BB-6DAE-4AC9-BA6F-C6F098FBF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9C6E98-A6FD-40F3-39FD-1928A64A85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828CA-7545-52C1-EFF2-8AD9A8BD2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31CD-975E-47BA-B74E-C3A6D66E69CA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A91A4-B30D-45F8-3EAE-F3BBB60C1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28D244-0F63-CD0F-2A6B-166F228E7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EE37-B92E-4E2A-B398-B633E48D3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92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/>
      </p:transition>
    </mc:Choice>
    <mc:Fallback xmlns="">
      <p:transition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786B8B-1D65-C69F-5294-01A1B5121D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07DA1E-0EA3-F042-4AEC-D01C9819F7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030F0-CA37-4FB8-0A3D-66614C0BC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31CD-975E-47BA-B74E-C3A6D66E69CA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5AF49-4D26-8241-68A5-9980653F9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303E0-795C-CECD-171E-0AA607C6F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EE37-B92E-4E2A-B398-B633E48D3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53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/>
      </p:transition>
    </mc:Choice>
    <mc:Fallback xmlns="">
      <p:transition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CDAD6-1690-B2EF-46E6-B09AF0A7A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8A711-7028-D5A3-8FCC-DE1A22EFB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194C15-CD1F-84EA-71BA-2A9593128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31CD-975E-47BA-B74E-C3A6D66E69CA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83B41-1EDB-8E6E-A8E6-5BA8E7FB2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DDFB67-25CA-795B-3592-7FCBC875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EE37-B92E-4E2A-B398-B633E48D3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148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/>
      </p:transition>
    </mc:Choice>
    <mc:Fallback xmlns="">
      <p:transition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E12DA-7440-A5B2-4C1C-8835E9401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BEC8E6-7343-FF21-8110-F24420583F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0F2FEF-B157-5BEC-ECDF-C6083750A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31CD-975E-47BA-B74E-C3A6D66E69CA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236CC3-A477-A0C2-BA76-2A6E9C9EE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96A2A-4159-3439-5803-4F39A92FD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EE37-B92E-4E2A-B398-B633E48D3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3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/>
      </p:transition>
    </mc:Choice>
    <mc:Fallback xmlns="">
      <p:transition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EB4F0-15E2-70F1-E2D4-1C3FCF0EF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281C0-338C-81FB-C741-3716DCB823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D8BC73-9B8D-6EBA-93BE-EB3ECB40E7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AFF237-917C-3288-EF59-424BE729C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31CD-975E-47BA-B74E-C3A6D66E69CA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7A4F8C-F125-EB22-39D8-43394A908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A69295-213B-3E99-8B27-63B3496EE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EE37-B92E-4E2A-B398-B633E48D3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9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/>
      </p:transition>
    </mc:Choice>
    <mc:Fallback xmlns="">
      <p:transition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D3DC3-F33C-444C-FC44-552521276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63264-6CF7-7997-5A1F-112A4A46B5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FA43E0-985D-C73A-4256-A0F6B0786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C67185-C2FC-8126-8226-18DFFFC6A3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168A8A-87A3-4577-DD86-D55AE5B849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EE3F23-DB15-7C2D-364A-3BCAC7C36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31CD-975E-47BA-B74E-C3A6D66E69CA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5869E3-030F-CC67-D26A-43880BD6D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23D603-5065-6261-51B1-FD3A0C861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EE37-B92E-4E2A-B398-B633E48D3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02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/>
      </p:transition>
    </mc:Choice>
    <mc:Fallback xmlns="">
      <p:transition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995AE-D613-0EA7-71F0-A7EE12DFE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21B259-AFBF-2C9B-D1A4-4B1C761DC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31CD-975E-47BA-B74E-C3A6D66E69CA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07C84-5D6D-1D10-D6F7-6A04E2F22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647003-D238-9F1F-8199-60F3A359B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EE37-B92E-4E2A-B398-B633E48D3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01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/>
      </p:transition>
    </mc:Choice>
    <mc:Fallback xmlns="">
      <p:transition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077F19-F91B-9B49-88B6-FE5FA9AEF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31CD-975E-47BA-B74E-C3A6D66E69CA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E3A69E-A82C-810F-3F84-0B334E075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7F1EA0-45EB-2C74-929B-741956C08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EE37-B92E-4E2A-B398-B633E48D3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352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/>
      </p:transition>
    </mc:Choice>
    <mc:Fallback xmlns="">
      <p:transition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D37FA-0948-8526-4AD1-C2D54A4C3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1DF68-29DE-23EF-2BA0-924A0333D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8F55CC-3AE2-6ED0-175F-A2F7A76B19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0E9471-6BAF-F180-0CFC-6D80261C8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31CD-975E-47BA-B74E-C3A6D66E69CA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7D4CBB-60DD-AD5D-9333-DBF4E6EA0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8ADCB1-A271-C2AB-EE8C-B81ABFAD9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EE37-B92E-4E2A-B398-B633E48D3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7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/>
      </p:transition>
    </mc:Choice>
    <mc:Fallback xmlns="">
      <p:transition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AD2D0-DBA4-AE4E-00B2-7ABF3CA40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8C636E-CC1B-96F3-BB6E-2998314EE9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A3720D-29B9-8748-10B4-033CDB2159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0D437B-0A73-0E29-A862-7A2DC6447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831CD-975E-47BA-B74E-C3A6D66E69CA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E0A615-C107-2EEC-333E-FD65EC5FF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5B4935-298F-7E15-30CF-84C64A381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EE37-B92E-4E2A-B398-B633E48D3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184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/>
      </p:transition>
    </mc:Choice>
    <mc:Fallback xmlns="">
      <p:transition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674856-6099-F7DA-81E0-6280BA152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3924D5-6503-16E7-8BBB-9C341F93E8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6BA0A-C53F-DC54-821D-83A19DE7FB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0831CD-975E-47BA-B74E-C3A6D66E69CA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D88B3-7B6E-93F5-EC1D-C07B25E971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B06F7-DBED-8D08-C917-8331B8F6E9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BEEE37-B92E-4E2A-B398-B633E48D3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81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10">
        <p:wipe/>
      </p:transition>
    </mc:Choice>
    <mc:Fallback xmlns="">
      <p:transition>
        <p:wip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1E5BF6FB-AA5A-C3BD-AE82-A3D52B2ECAF6}"/>
              </a:ext>
            </a:extLst>
          </p:cNvPr>
          <p:cNvSpPr txBox="1">
            <a:spLocks/>
          </p:cNvSpPr>
          <p:nvPr/>
        </p:nvSpPr>
        <p:spPr>
          <a:xfrm>
            <a:off x="838200" y="4304434"/>
            <a:ext cx="10515600" cy="1325563"/>
          </a:xfrm>
          <a:prstGeom prst="rect">
            <a:avLst/>
          </a:prstGeom>
          <a:solidFill>
            <a:srgbClr val="0070C0">
              <a:alpha val="42016"/>
            </a:srgbClr>
          </a:solidFill>
          <a:ln w="1905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to report temperature in I-CARE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synthesized_audio (3)">
            <a:hlinkClick r:id="" action="ppaction://media"/>
            <a:extLst>
              <a:ext uri="{FF2B5EF4-FFF2-40B4-BE49-F238E27FC236}">
                <a16:creationId xmlns:a16="http://schemas.microsoft.com/office/drawing/2014/main" id="{FE01F38B-57FC-689B-62EB-944E17884E8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714500" y="101282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40298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0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F629F97-0704-BBA9-F778-CD7DD7886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0070C0">
              <a:alpha val="420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How to report temperature in I-CARE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DEC507-4892-EA1C-8AA9-6CD9A8254A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709" y="2583134"/>
            <a:ext cx="11628582" cy="286501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379BA9E-639D-5BF0-6724-7149B03F7514}"/>
              </a:ext>
            </a:extLst>
          </p:cNvPr>
          <p:cNvSpPr/>
          <p:nvPr/>
        </p:nvSpPr>
        <p:spPr>
          <a:xfrm>
            <a:off x="2032000" y="3048000"/>
            <a:ext cx="591127" cy="295564"/>
          </a:xfrm>
          <a:prstGeom prst="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0BBB3F-6280-0C91-6333-BC4D0E019CEE}"/>
              </a:ext>
            </a:extLst>
          </p:cNvPr>
          <p:cNvSpPr/>
          <p:nvPr/>
        </p:nvSpPr>
        <p:spPr>
          <a:xfrm>
            <a:off x="3371272" y="3870036"/>
            <a:ext cx="840510" cy="353424"/>
          </a:xfrm>
          <a:prstGeom prst="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339212-7487-AC50-A2C6-DC27C0EF6817}"/>
              </a:ext>
            </a:extLst>
          </p:cNvPr>
          <p:cNvSpPr/>
          <p:nvPr/>
        </p:nvSpPr>
        <p:spPr>
          <a:xfrm>
            <a:off x="5301674" y="4479637"/>
            <a:ext cx="1256144" cy="341745"/>
          </a:xfrm>
          <a:prstGeom prst="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9" name="synthesized_audio (4)">
            <a:hlinkClick r:id="" action="ppaction://media"/>
            <a:extLst>
              <a:ext uri="{FF2B5EF4-FFF2-40B4-BE49-F238E27FC236}">
                <a16:creationId xmlns:a16="http://schemas.microsoft.com/office/drawing/2014/main" id="{FF62B054-727F-2F8D-5499-9AAF21A6CA5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419225" y="213042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26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24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72E7C7E-57D3-62CD-2425-0443C03F1C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6945" y="1795643"/>
            <a:ext cx="9578109" cy="4823094"/>
          </a:xfrm>
          <a:prstGeom prst="rect">
            <a:avLst/>
          </a:prstGeom>
        </p:spPr>
      </p:pic>
      <p:sp>
        <p:nvSpPr>
          <p:cNvPr id="6" name="Title 2">
            <a:extLst>
              <a:ext uri="{FF2B5EF4-FFF2-40B4-BE49-F238E27FC236}">
                <a16:creationId xmlns:a16="http://schemas.microsoft.com/office/drawing/2014/main" id="{4CB888D9-8083-BD62-9231-64C881F48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32509"/>
            <a:ext cx="10515600" cy="1284288"/>
          </a:xfrm>
          <a:prstGeom prst="rect">
            <a:avLst/>
          </a:prstGeom>
          <a:solidFill>
            <a:srgbClr val="0070C0">
              <a:alpha val="4201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How to report temperature in I-CARE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A44B3F-A337-EC36-6026-3A28BB1E8000}"/>
              </a:ext>
            </a:extLst>
          </p:cNvPr>
          <p:cNvSpPr/>
          <p:nvPr/>
        </p:nvSpPr>
        <p:spPr>
          <a:xfrm>
            <a:off x="4110181" y="6354617"/>
            <a:ext cx="350983" cy="264119"/>
          </a:xfrm>
          <a:prstGeom prst="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8" name="synthesized_audio (5)">
            <a:hlinkClick r:id="" action="ppaction://media"/>
            <a:extLst>
              <a:ext uri="{FF2B5EF4-FFF2-40B4-BE49-F238E27FC236}">
                <a16:creationId xmlns:a16="http://schemas.microsoft.com/office/drawing/2014/main" id="{BAF25CA1-5A0C-B4DB-AB56-00EEFFB7E14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95300" y="207486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32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6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418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18</Words>
  <Application>Microsoft Office PowerPoint</Application>
  <PresentationFormat>Widescreen</PresentationFormat>
  <Paragraphs>3</Paragraphs>
  <Slides>3</Slides>
  <Notes>0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1_Office Theme</vt:lpstr>
      <vt:lpstr>PowerPoint Presentation</vt:lpstr>
      <vt:lpstr>How to report temperature in I-CARE</vt:lpstr>
      <vt:lpstr>How to report temperature in I-CARE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Murphy</dc:creator>
  <cp:lastModifiedBy>James Murphy</cp:lastModifiedBy>
  <cp:revision>3</cp:revision>
  <dcterms:created xsi:type="dcterms:W3CDTF">2024-12-03T16:19:32Z</dcterms:created>
  <dcterms:modified xsi:type="dcterms:W3CDTF">2024-12-30T14:36:32Z</dcterms:modified>
</cp:coreProperties>
</file>