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5FB239-40C0-9D93-A60E-969CAD4A4944}" name="Joseph King" initials="" userId="S::Joseph.King2@cityofchicago.org::2dc5ee08-63e8-48f5-8b18-9f5474582209" providerId="AD"/>
  <p188:author id="{E9416060-4C48-971D-29A7-EABD70791093}" name="Joseph King" initials="JK" userId="S::joseph.king2@cityofchicago.org::2dc5ee08-63e8-48f5-8b18-9f5474582209" providerId="AD"/>
  <p188:author id="{1AB16C67-E42D-F608-FCDA-4C84F1E3B50D}" name="David Juen" initials="DJ" userId="S::David.Juen@cityofchicago.org::a98aec99-b4da-4bba-a879-86b41a33e97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1464CD-326B-5E6B-47FB-28AA5B829163}" v="3" dt="2024-10-16T17:12:14.980"/>
    <p1510:client id="{860AA99B-155F-34A0-2FCC-3840A405818C}" v="1" dt="2024-10-16T15:35:40.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Juen" userId="S::david.juen@cityofchicago.org::a98aec99-b4da-4bba-a879-86b41a33e97d" providerId="AD" clId="Web-{F739D980-AA39-5224-E2EE-C2A00F23AD9D}"/>
    <pc:docChg chg="modSld">
      <pc:chgData name="David Juen" userId="S::david.juen@cityofchicago.org::a98aec99-b4da-4bba-a879-86b41a33e97d" providerId="AD" clId="Web-{F739D980-AA39-5224-E2EE-C2A00F23AD9D}" dt="2024-09-11T20:10:58.728" v="1" actId="1076"/>
      <pc:docMkLst>
        <pc:docMk/>
      </pc:docMkLst>
      <pc:sldChg chg="modSp">
        <pc:chgData name="David Juen" userId="S::david.juen@cityofchicago.org::a98aec99-b4da-4bba-a879-86b41a33e97d" providerId="AD" clId="Web-{F739D980-AA39-5224-E2EE-C2A00F23AD9D}" dt="2024-09-11T20:10:58.728" v="1" actId="1076"/>
        <pc:sldMkLst>
          <pc:docMk/>
          <pc:sldMk cId="4287033856" sldId="256"/>
        </pc:sldMkLst>
        <pc:spChg chg="mod">
          <ac:chgData name="David Juen" userId="S::david.juen@cityofchicago.org::a98aec99-b4da-4bba-a879-86b41a33e97d" providerId="AD" clId="Web-{F739D980-AA39-5224-E2EE-C2A00F23AD9D}" dt="2024-09-11T20:10:58.728" v="1" actId="1076"/>
          <ac:spMkLst>
            <pc:docMk/>
            <pc:sldMk cId="4287033856" sldId="256"/>
            <ac:spMk id="4" creationId="{8BD70C3A-0C8A-E656-7452-50BD30AFBBB1}"/>
          </ac:spMkLst>
        </pc:spChg>
      </pc:sldChg>
    </pc:docChg>
  </pc:docChgLst>
  <pc:docChgLst>
    <pc:chgData name="David Juen" userId="a98aec99-b4da-4bba-a879-86b41a33e97d" providerId="ADAL" clId="{7D183F62-910E-43D8-8BC1-74F8FAC58D50}"/>
    <pc:docChg chg="modSld">
      <pc:chgData name="David Juen" userId="a98aec99-b4da-4bba-a879-86b41a33e97d" providerId="ADAL" clId="{7D183F62-910E-43D8-8BC1-74F8FAC58D50}" dt="2024-09-12T19:40:57.932" v="706" actId="14100"/>
      <pc:docMkLst>
        <pc:docMk/>
      </pc:docMkLst>
      <pc:sldChg chg="addSp modSp mod">
        <pc:chgData name="David Juen" userId="a98aec99-b4da-4bba-a879-86b41a33e97d" providerId="ADAL" clId="{7D183F62-910E-43D8-8BC1-74F8FAC58D50}" dt="2024-09-12T19:40:57.932" v="706" actId="14100"/>
        <pc:sldMkLst>
          <pc:docMk/>
          <pc:sldMk cId="4287033856" sldId="256"/>
        </pc:sldMkLst>
        <pc:spChg chg="add mod">
          <ac:chgData name="David Juen" userId="a98aec99-b4da-4bba-a879-86b41a33e97d" providerId="ADAL" clId="{7D183F62-910E-43D8-8BC1-74F8FAC58D50}" dt="2024-09-12T19:39:49.370" v="676" actId="14100"/>
          <ac:spMkLst>
            <pc:docMk/>
            <pc:sldMk cId="4287033856" sldId="256"/>
            <ac:spMk id="2" creationId="{1C2A4DEA-6508-2E5E-4954-0B1B3B0C0340}"/>
          </ac:spMkLst>
        </pc:spChg>
        <pc:spChg chg="mod">
          <ac:chgData name="David Juen" userId="a98aec99-b4da-4bba-a879-86b41a33e97d" providerId="ADAL" clId="{7D183F62-910E-43D8-8BC1-74F8FAC58D50}" dt="2024-09-12T19:40:46.739" v="705" actId="255"/>
          <ac:spMkLst>
            <pc:docMk/>
            <pc:sldMk cId="4287033856" sldId="256"/>
            <ac:spMk id="4" creationId="{8BD70C3A-0C8A-E656-7452-50BD30AFBBB1}"/>
          </ac:spMkLst>
        </pc:spChg>
        <pc:picChg chg="mod">
          <ac:chgData name="David Juen" userId="a98aec99-b4da-4bba-a879-86b41a33e97d" providerId="ADAL" clId="{7D183F62-910E-43D8-8BC1-74F8FAC58D50}" dt="2024-09-12T19:40:57.932" v="706" actId="14100"/>
          <ac:picMkLst>
            <pc:docMk/>
            <pc:sldMk cId="4287033856" sldId="256"/>
            <ac:picMk id="1026" creationId="{31655375-3C0C-A47E-1F70-C50DAD71C56D}"/>
          </ac:picMkLst>
        </pc:picChg>
        <pc:picChg chg="mod">
          <ac:chgData name="David Juen" userId="a98aec99-b4da-4bba-a879-86b41a33e97d" providerId="ADAL" clId="{7D183F62-910E-43D8-8BC1-74F8FAC58D50}" dt="2024-09-12T19:39:39.098" v="674" actId="14100"/>
          <ac:picMkLst>
            <pc:docMk/>
            <pc:sldMk cId="4287033856" sldId="256"/>
            <ac:picMk id="1027" creationId="{34423033-55F3-BC9A-02CA-61397B843E9C}"/>
          </ac:picMkLst>
        </pc:picChg>
      </pc:sldChg>
    </pc:docChg>
  </pc:docChgLst>
  <pc:docChgLst>
    <pc:chgData name="Joseph King" userId="S::joseph.king2@cityofchicago.org::2dc5ee08-63e8-48f5-8b18-9f5474582209" providerId="AD" clId="Web-{480DAE14-2783-1E16-FCFE-DC900AF87CC4}"/>
    <pc:docChg chg="mod">
      <pc:chgData name="Joseph King" userId="S::joseph.king2@cityofchicago.org::2dc5ee08-63e8-48f5-8b18-9f5474582209" providerId="AD" clId="Web-{480DAE14-2783-1E16-FCFE-DC900AF87CC4}" dt="2024-09-12T19:50:02.455" v="0"/>
      <pc:docMkLst>
        <pc:docMk/>
      </pc:docMkLst>
    </pc:docChg>
  </pc:docChgLst>
  <pc:docChgLst>
    <pc:chgData name="Joseph King" userId="S::joseph.king2@cityofchicago.org::2dc5ee08-63e8-48f5-8b18-9f5474582209" providerId="AD" clId="Web-{661464CD-326B-5E6B-47FB-28AA5B829163}"/>
    <pc:docChg chg="modSld">
      <pc:chgData name="Joseph King" userId="S::joseph.king2@cityofchicago.org::2dc5ee08-63e8-48f5-8b18-9f5474582209" providerId="AD" clId="Web-{661464CD-326B-5E6B-47FB-28AA5B829163}" dt="2024-10-16T17:12:14.980" v="2" actId="1076"/>
      <pc:docMkLst>
        <pc:docMk/>
      </pc:docMkLst>
      <pc:sldChg chg="addSp delSp modSp">
        <pc:chgData name="Joseph King" userId="S::joseph.king2@cityofchicago.org::2dc5ee08-63e8-48f5-8b18-9f5474582209" providerId="AD" clId="Web-{661464CD-326B-5E6B-47FB-28AA5B829163}" dt="2024-10-16T17:12:14.980" v="2" actId="1076"/>
        <pc:sldMkLst>
          <pc:docMk/>
          <pc:sldMk cId="4287033856" sldId="256"/>
        </pc:sldMkLst>
        <pc:picChg chg="add mod">
          <ac:chgData name="Joseph King" userId="S::joseph.king2@cityofchicago.org::2dc5ee08-63e8-48f5-8b18-9f5474582209" providerId="AD" clId="Web-{661464CD-326B-5E6B-47FB-28AA5B829163}" dt="2024-10-16T17:12:14.980" v="2" actId="1076"/>
          <ac:picMkLst>
            <pc:docMk/>
            <pc:sldMk cId="4287033856" sldId="256"/>
            <ac:picMk id="3" creationId="{A4025DBD-A747-07E4-70E5-80132BBC364F}"/>
          </ac:picMkLst>
        </pc:picChg>
        <pc:picChg chg="del">
          <ac:chgData name="Joseph King" userId="S::joseph.king2@cityofchicago.org::2dc5ee08-63e8-48f5-8b18-9f5474582209" providerId="AD" clId="Web-{661464CD-326B-5E6B-47FB-28AA5B829163}" dt="2024-10-16T17:12:09.777" v="0"/>
          <ac:picMkLst>
            <pc:docMk/>
            <pc:sldMk cId="4287033856" sldId="256"/>
            <ac:picMk id="1026" creationId="{31655375-3C0C-A47E-1F70-C50DAD71C56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4EA7-54DD-9D69-C0FB-4C9BE0873B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46C92A-E9FB-D507-EBF8-0944939926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7E02F6-23B9-1B99-83E0-C38507394511}"/>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5" name="Footer Placeholder 4">
            <a:extLst>
              <a:ext uri="{FF2B5EF4-FFF2-40B4-BE49-F238E27FC236}">
                <a16:creationId xmlns:a16="http://schemas.microsoft.com/office/drawing/2014/main" id="{DC9E6A0B-54CA-349D-008C-D60D8879D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BAA6F-D583-B7EA-1CA4-CE55C03B383B}"/>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7836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A5F-87F3-44E3-B840-3A4997891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21842-E34C-9508-009C-9A3C2C8E2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86973-9568-A7FD-3AA1-F4E5BA20C8F9}"/>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5" name="Footer Placeholder 4">
            <a:extLst>
              <a:ext uri="{FF2B5EF4-FFF2-40B4-BE49-F238E27FC236}">
                <a16:creationId xmlns:a16="http://schemas.microsoft.com/office/drawing/2014/main" id="{09439512-768A-CA01-B7CB-E1BE29028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812E4-FFAB-B445-A1C3-7432E064DB7E}"/>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63479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B8F36C-711E-A5E5-19C6-FA41D8C57A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9A917-C3F2-9912-A0AD-48D37897C3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D80AA9-402A-32D0-935A-3DCF542AC039}"/>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5" name="Footer Placeholder 4">
            <a:extLst>
              <a:ext uri="{FF2B5EF4-FFF2-40B4-BE49-F238E27FC236}">
                <a16:creationId xmlns:a16="http://schemas.microsoft.com/office/drawing/2014/main" id="{347884FE-C40A-8A8B-2A8D-911F13251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70E8D-3CB6-A852-C7D3-F1CAEA41918A}"/>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233886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4E19-41DF-AEEB-5FF8-3459BE0B7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975060-02D5-1457-7A9B-61F35CA36E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A9129-8377-D383-1692-578A543A47D7}"/>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5" name="Footer Placeholder 4">
            <a:extLst>
              <a:ext uri="{FF2B5EF4-FFF2-40B4-BE49-F238E27FC236}">
                <a16:creationId xmlns:a16="http://schemas.microsoft.com/office/drawing/2014/main" id="{94F5426D-3B8D-B530-6CD6-90F36096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A8459-AAF4-B7AB-39DA-7D2D35329984}"/>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7723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9F652-B9CC-7CA1-BE4B-367C0A0DC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B43401-6D94-E0CA-63E7-04186C9065E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47F90D-B4F7-6669-C751-B10ACF378AAD}"/>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5" name="Footer Placeholder 4">
            <a:extLst>
              <a:ext uri="{FF2B5EF4-FFF2-40B4-BE49-F238E27FC236}">
                <a16:creationId xmlns:a16="http://schemas.microsoft.com/office/drawing/2014/main" id="{652467FF-5407-82FA-9CD6-F73300270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BC6B8-054F-2365-FA1B-3A114F6D62BE}"/>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39747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797C5-22D6-488A-9056-DA1CF892E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B8CFF0-820A-D1A2-FB96-1F0D3D35A8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2B2592-7153-E412-924F-8FF646D1CC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6D323A-15E4-2846-BCA9-D9CC58623D4D}"/>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6" name="Footer Placeholder 5">
            <a:extLst>
              <a:ext uri="{FF2B5EF4-FFF2-40B4-BE49-F238E27FC236}">
                <a16:creationId xmlns:a16="http://schemas.microsoft.com/office/drawing/2014/main" id="{018994C1-AA1F-BDA3-DF00-A178CAF72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841A96-29FE-D457-BDAF-D810CD2A0144}"/>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221101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B791-F3FA-9256-B908-ADB4982A41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44842C-A1A2-9416-66D8-83B2E879BA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CB5B39-8AC8-6CDF-812B-EDD9B1CDAD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3EF73E-7FB2-78C4-5CAF-4F7DEFF2FE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72FA9E-D8A7-31ED-178A-C8923DC40F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C65587-D585-1B6D-1D89-C5645D5E5C0C}"/>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8" name="Footer Placeholder 7">
            <a:extLst>
              <a:ext uri="{FF2B5EF4-FFF2-40B4-BE49-F238E27FC236}">
                <a16:creationId xmlns:a16="http://schemas.microsoft.com/office/drawing/2014/main" id="{D5145038-489D-8525-E617-7F3FB28856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C0B6A7-A06E-6E5D-7EAE-823DF8308B35}"/>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15935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F27E-87DC-7767-8155-85C98AF664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7315A6-59C2-750F-4501-17A4A2CBDD0F}"/>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4" name="Footer Placeholder 3">
            <a:extLst>
              <a:ext uri="{FF2B5EF4-FFF2-40B4-BE49-F238E27FC236}">
                <a16:creationId xmlns:a16="http://schemas.microsoft.com/office/drawing/2014/main" id="{E08D5D61-BA3D-D012-AA8A-26BE702842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4FFB17-7D34-DB47-4E0B-4C5CF4C28B73}"/>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308534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2868FA-FBED-7E58-61A8-B435AB1CB5A4}"/>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3" name="Footer Placeholder 2">
            <a:extLst>
              <a:ext uri="{FF2B5EF4-FFF2-40B4-BE49-F238E27FC236}">
                <a16:creationId xmlns:a16="http://schemas.microsoft.com/office/drawing/2014/main" id="{C63A6708-0FDA-7BF6-6897-0CCD88EB54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CB93FE-ABB5-DE51-727F-42FF24121DBA}"/>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18888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2D8DD-5724-DBBC-7ED5-9AB93E452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E60F74-2954-955F-FDFD-F6B9B4C065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E1CB44-D203-C073-2FD6-0934DBE91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B8B6AA-8BEA-4238-AE8E-547BD74424A0}"/>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6" name="Footer Placeholder 5">
            <a:extLst>
              <a:ext uri="{FF2B5EF4-FFF2-40B4-BE49-F238E27FC236}">
                <a16:creationId xmlns:a16="http://schemas.microsoft.com/office/drawing/2014/main" id="{4C84A905-CB4E-6621-C5E2-70E1838AAF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6F660-4948-8C5C-DD16-DBDA67FD7BE5}"/>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202174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8AEA4-DA73-8921-F9ED-F64FA611A3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863388-6096-4FB1-0796-A872340E0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28D77F-F1FF-B27F-082D-066738073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67ED1-5621-7AC2-C66F-FE0EE1DD3DFC}"/>
              </a:ext>
            </a:extLst>
          </p:cNvPr>
          <p:cNvSpPr>
            <a:spLocks noGrp="1"/>
          </p:cNvSpPr>
          <p:nvPr>
            <p:ph type="dt" sz="half" idx="10"/>
          </p:nvPr>
        </p:nvSpPr>
        <p:spPr/>
        <p:txBody>
          <a:bodyPr/>
          <a:lstStyle/>
          <a:p>
            <a:fld id="{960809F4-526B-4860-BEF0-0B3CA9A9019C}" type="datetimeFigureOut">
              <a:rPr lang="en-US" smtClean="0"/>
              <a:t>10/16/2024</a:t>
            </a:fld>
            <a:endParaRPr lang="en-US"/>
          </a:p>
        </p:txBody>
      </p:sp>
      <p:sp>
        <p:nvSpPr>
          <p:cNvPr id="6" name="Footer Placeholder 5">
            <a:extLst>
              <a:ext uri="{FF2B5EF4-FFF2-40B4-BE49-F238E27FC236}">
                <a16:creationId xmlns:a16="http://schemas.microsoft.com/office/drawing/2014/main" id="{CCA55EC3-6345-13BF-636B-386A3D332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B0C349-802D-918B-152D-EFD2CB9116FB}"/>
              </a:ext>
            </a:extLst>
          </p:cNvPr>
          <p:cNvSpPr>
            <a:spLocks noGrp="1"/>
          </p:cNvSpPr>
          <p:nvPr>
            <p:ph type="sldNum" sz="quarter" idx="12"/>
          </p:nvPr>
        </p:nvSpPr>
        <p:spPr/>
        <p:txBody>
          <a:bodyPr/>
          <a:lstStyle/>
          <a:p>
            <a:fld id="{C520D7E9-7988-4AAF-B2D1-2F6A5250317C}" type="slidenum">
              <a:rPr lang="en-US" smtClean="0"/>
              <a:t>‹#›</a:t>
            </a:fld>
            <a:endParaRPr lang="en-US"/>
          </a:p>
        </p:txBody>
      </p:sp>
    </p:spTree>
    <p:extLst>
      <p:ext uri="{BB962C8B-B14F-4D97-AF65-F5344CB8AC3E}">
        <p14:creationId xmlns:p14="http://schemas.microsoft.com/office/powerpoint/2010/main" val="192000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8DA45E-A5DA-B04B-5DF9-5D2915E0C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C42B9E-721D-1339-5612-31099122B3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23310-FDAE-9D8B-10C8-BC472D0F02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60809F4-526B-4860-BEF0-0B3CA9A9019C}" type="datetimeFigureOut">
              <a:rPr lang="en-US" smtClean="0"/>
              <a:t>10/16/2024</a:t>
            </a:fld>
            <a:endParaRPr lang="en-US"/>
          </a:p>
        </p:txBody>
      </p:sp>
      <p:sp>
        <p:nvSpPr>
          <p:cNvPr id="5" name="Footer Placeholder 4">
            <a:extLst>
              <a:ext uri="{FF2B5EF4-FFF2-40B4-BE49-F238E27FC236}">
                <a16:creationId xmlns:a16="http://schemas.microsoft.com/office/drawing/2014/main" id="{5313071D-58DA-2956-9245-835834945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85AD6FF-1983-BC95-C964-0D4CBD1D23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20D7E9-7988-4AAF-B2D1-2F6A5250317C}" type="slidenum">
              <a:rPr lang="en-US" smtClean="0"/>
              <a:t>‹#›</a:t>
            </a:fld>
            <a:endParaRPr lang="en-US"/>
          </a:p>
        </p:txBody>
      </p:sp>
    </p:spTree>
    <p:extLst>
      <p:ext uri="{BB962C8B-B14F-4D97-AF65-F5344CB8AC3E}">
        <p14:creationId xmlns:p14="http://schemas.microsoft.com/office/powerpoint/2010/main" val="30165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4000">
              <a:schemeClr val="accent1">
                <a:lumMod val="5000"/>
                <a:lumOff val="95000"/>
              </a:schemeClr>
            </a:gs>
            <a:gs pos="74000">
              <a:schemeClr val="accent1">
                <a:lumMod val="45000"/>
                <a:lumOff val="55000"/>
              </a:schemeClr>
            </a:gs>
            <a:gs pos="51000">
              <a:schemeClr val="accent1">
                <a:lumMod val="45000"/>
                <a:lumOff val="55000"/>
              </a:schemeClr>
            </a:gs>
            <a:gs pos="8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7" name="Picture 3" descr="Image result for flu vaccine">
            <a:extLst>
              <a:ext uri="{FF2B5EF4-FFF2-40B4-BE49-F238E27FC236}">
                <a16:creationId xmlns:a16="http://schemas.microsoft.com/office/drawing/2014/main" id="{34423033-55F3-BC9A-02CA-61397B843E9C}"/>
              </a:ext>
            </a:extLst>
          </p:cNvPr>
          <p:cNvPicPr>
            <a:picLocks noChangeAspect="1" noChangeArrowheads="1"/>
          </p:cNvPicPr>
          <p:nvPr/>
        </p:nvPicPr>
        <p:blipFill>
          <a:blip r:embed="rId2">
            <a:alphaModFix amt="51000"/>
            <a:extLst>
              <a:ext uri="{28A0092B-C50C-407E-A947-70E740481C1C}">
                <a14:useLocalDpi xmlns:a14="http://schemas.microsoft.com/office/drawing/2010/main" val="0"/>
              </a:ext>
            </a:extLst>
          </a:blip>
          <a:srcRect/>
          <a:stretch>
            <a:fillRect/>
          </a:stretch>
        </p:blipFill>
        <p:spPr bwMode="auto">
          <a:xfrm>
            <a:off x="8360435" y="3951726"/>
            <a:ext cx="3506327" cy="2842900"/>
          </a:xfrm>
          <a:prstGeom prst="rect">
            <a:avLst/>
          </a:prstGeom>
          <a:noFill/>
          <a:ln>
            <a:noFill/>
          </a:ln>
          <a:effectLst>
            <a:softEdge rad="190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028" name="Picture 4">
            <a:extLst>
              <a:ext uri="{FF2B5EF4-FFF2-40B4-BE49-F238E27FC236}">
                <a16:creationId xmlns:a16="http://schemas.microsoft.com/office/drawing/2014/main" id="{41608418-1785-AEC8-2FFF-C358CB037878}"/>
              </a:ext>
            </a:extLst>
          </p:cNvPr>
          <p:cNvPicPr>
            <a:picLocks noChangeAspect="1" noChangeArrowheads="1"/>
          </p:cNvPicPr>
          <p:nvPr/>
        </p:nvPicPr>
        <p:blipFill>
          <a:blip r:embed="rId3">
            <a:alphaModFix amt="54000"/>
            <a:extLst>
              <a:ext uri="{28A0092B-C50C-407E-A947-70E740481C1C}">
                <a14:useLocalDpi xmlns:a14="http://schemas.microsoft.com/office/drawing/2010/main" val="0"/>
              </a:ext>
            </a:extLst>
          </a:blip>
          <a:srcRect/>
          <a:stretch>
            <a:fillRect/>
          </a:stretch>
        </p:blipFill>
        <p:spPr bwMode="auto">
          <a:xfrm>
            <a:off x="9401175" y="0"/>
            <a:ext cx="2790825" cy="763588"/>
          </a:xfrm>
          <a:prstGeom prst="rect">
            <a:avLst/>
          </a:prstGeom>
          <a:noFill/>
          <a:ln>
            <a:noFill/>
          </a:ln>
          <a:effectLst/>
          <a:extLst>
            <a:ext uri="{909E8E84-426E-40DD-AFC4-6F175D3DCCD1}">
              <a14:hiddenFill xmlns:a14="http://schemas.microsoft.com/office/drawing/2010/main">
                <a:solidFill>
                  <a:srgbClr val="00669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a:extLst>
              <a:ext uri="{FF2B5EF4-FFF2-40B4-BE49-F238E27FC236}">
                <a16:creationId xmlns:a16="http://schemas.microsoft.com/office/drawing/2014/main" id="{8BD70C3A-0C8A-E656-7452-50BD30AFBBB1}"/>
              </a:ext>
            </a:extLst>
          </p:cNvPr>
          <p:cNvSpPr txBox="1"/>
          <p:nvPr/>
        </p:nvSpPr>
        <p:spPr>
          <a:xfrm>
            <a:off x="651850" y="381794"/>
            <a:ext cx="7577748" cy="415498"/>
          </a:xfrm>
          <a:prstGeom prst="rect">
            <a:avLst/>
          </a:prstGeom>
          <a:noFill/>
        </p:spPr>
        <p:txBody>
          <a:bodyPr wrap="square" rtlCol="0">
            <a:spAutoFit/>
          </a:bodyPr>
          <a:lstStyle/>
          <a:p>
            <a:r>
              <a:rPr lang="en-US" sz="2100" b="1">
                <a:latin typeface="Segoe UI" panose="020B0502040204020203" pitchFamily="34" charset="0"/>
                <a:cs typeface="Segoe UI" panose="020B0502040204020203" pitchFamily="34" charset="0"/>
              </a:rPr>
              <a:t>2024-2025 Respiratory Virus Season Vaccine Code Updates</a:t>
            </a:r>
          </a:p>
        </p:txBody>
      </p:sp>
      <p:sp>
        <p:nvSpPr>
          <p:cNvPr id="2" name="Rectangle 1">
            <a:extLst>
              <a:ext uri="{FF2B5EF4-FFF2-40B4-BE49-F238E27FC236}">
                <a16:creationId xmlns:a16="http://schemas.microsoft.com/office/drawing/2014/main" id="{1C2A4DEA-6508-2E5E-4954-0B1B3B0C0340}"/>
              </a:ext>
            </a:extLst>
          </p:cNvPr>
          <p:cNvSpPr/>
          <p:nvPr/>
        </p:nvSpPr>
        <p:spPr>
          <a:xfrm>
            <a:off x="8360434" y="1240325"/>
            <a:ext cx="3698781" cy="2634558"/>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a:solidFill>
                  <a:schemeClr val="tx1"/>
                </a:solidFill>
                <a:latin typeface="Segoe UI" panose="020B0502040204020203" pitchFamily="34" charset="0"/>
                <a:cs typeface="Segoe UI" panose="020B0502040204020203" pitchFamily="34" charset="0"/>
              </a:rPr>
              <a:t>Provider sites should work with their EMR and IT teams to ensure that their vaccine charting details reflect the new seasonal formulas for COVID, Flu, and RSV. Double check the CVX and MVX codes as well as the NDC numbers. This will ensure that patient records reflect the 2024-25 updates and will contribute to high data quality for the respiratory virus season. </a:t>
            </a:r>
          </a:p>
        </p:txBody>
      </p:sp>
      <p:pic>
        <p:nvPicPr>
          <p:cNvPr id="3" name="Picture 2">
            <a:extLst>
              <a:ext uri="{FF2B5EF4-FFF2-40B4-BE49-F238E27FC236}">
                <a16:creationId xmlns:a16="http://schemas.microsoft.com/office/drawing/2014/main" id="{A4025DBD-A747-07E4-70E5-80132BBC364F}"/>
              </a:ext>
            </a:extLst>
          </p:cNvPr>
          <p:cNvPicPr>
            <a:picLocks noChangeAspect="1"/>
          </p:cNvPicPr>
          <p:nvPr/>
        </p:nvPicPr>
        <p:blipFill>
          <a:blip r:embed="rId4"/>
          <a:stretch>
            <a:fillRect/>
          </a:stretch>
        </p:blipFill>
        <p:spPr>
          <a:xfrm>
            <a:off x="94517" y="982785"/>
            <a:ext cx="8134350" cy="5791200"/>
          </a:xfrm>
          <a:prstGeom prst="rect">
            <a:avLst/>
          </a:prstGeom>
        </p:spPr>
      </p:pic>
    </p:spTree>
    <p:extLst>
      <p:ext uri="{BB962C8B-B14F-4D97-AF65-F5344CB8AC3E}">
        <p14:creationId xmlns:p14="http://schemas.microsoft.com/office/powerpoint/2010/main" val="4287033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2355698-1ce9-4b04-978e-cfc9a2171077">
      <Terms xmlns="http://schemas.microsoft.com/office/infopath/2007/PartnerControls"/>
    </lcf76f155ced4ddcb4097134ff3c332f>
    <TaxCatchAll xmlns="392186dc-66a3-470d-8a83-768eae42ca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3B626A13747B4FAF79D3D9C3A605A4" ma:contentTypeVersion="16" ma:contentTypeDescription="Create a new document." ma:contentTypeScope="" ma:versionID="d78ee63a3b7fbbf786a32dfda2f7743f">
  <xsd:schema xmlns:xsd="http://www.w3.org/2001/XMLSchema" xmlns:xs="http://www.w3.org/2001/XMLSchema" xmlns:p="http://schemas.microsoft.com/office/2006/metadata/properties" xmlns:ns2="d2355698-1ce9-4b04-978e-cfc9a2171077" xmlns:ns3="392186dc-66a3-470d-8a83-768eae42cad7" targetNamespace="http://schemas.microsoft.com/office/2006/metadata/properties" ma:root="true" ma:fieldsID="da78e60f19fb31f5e189da9a6aabee27" ns2:_="" ns3:_="">
    <xsd:import namespace="d2355698-1ce9-4b04-978e-cfc9a2171077"/>
    <xsd:import namespace="392186dc-66a3-470d-8a83-768eae42cad7"/>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355698-1ce9-4b04-978e-cfc9a21710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f0d1f32-acc0-4b18-a898-8579d5c617c0" ma:termSetId="09814cd3-568e-fe90-9814-8d621ff8fb84" ma:anchorId="fba54fb3-c3e1-fe81-a776-ca4b69148c4d" ma:open="true" ma:isKeyword="false">
      <xsd:complexType>
        <xsd:sequence>
          <xsd:element ref="pc:Terms" minOccurs="0" maxOccurs="1"/>
        </xsd:sequence>
      </xsd:complex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2186dc-66a3-470d-8a83-768eae42cad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12abfa25-6fa4-44e1-a161-8f731f932242}" ma:internalName="TaxCatchAll" ma:showField="CatchAllData" ma:web="392186dc-66a3-470d-8a83-768eae42ca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37BDBA-B1AF-43A7-970C-9840712CDF80}">
  <ds:schemaRefs>
    <ds:schemaRef ds:uri="392186dc-66a3-470d-8a83-768eae42cad7"/>
    <ds:schemaRef ds:uri="d2355698-1ce9-4b04-978e-cfc9a217107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BABB137-A161-4CCE-BB6B-576167E2EE38}">
  <ds:schemaRefs>
    <ds:schemaRef ds:uri="http://schemas.microsoft.com/sharepoint/v3/contenttype/forms"/>
  </ds:schemaRefs>
</ds:datastoreItem>
</file>

<file path=customXml/itemProps3.xml><?xml version="1.0" encoding="utf-8"?>
<ds:datastoreItem xmlns:ds="http://schemas.openxmlformats.org/officeDocument/2006/customXml" ds:itemID="{D76AA6CD-3189-4E26-96E6-7B2A0C7DAC8A}">
  <ds:schemaRefs>
    <ds:schemaRef ds:uri="392186dc-66a3-470d-8a83-768eae42cad7"/>
    <ds:schemaRef ds:uri="d2355698-1ce9-4b04-978e-cfc9a217107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Murphy</dc:creator>
  <cp:revision>7</cp:revision>
  <cp:lastPrinted>2024-09-11T18:25:04Z</cp:lastPrinted>
  <dcterms:created xsi:type="dcterms:W3CDTF">2024-09-11T18:18:47Z</dcterms:created>
  <dcterms:modified xsi:type="dcterms:W3CDTF">2024-10-16T17:12:21Z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0x010100423B626A13747B4FAF79D3D9C3A605A4</vt:lpwstr>
  </property>
  <property fmtid="{D5CDD505-2E9C-101B-9397-08002B2CF9AE}" pid="3" name="MediaServiceImageTags">
    <vt:lpwstr/>
  </property>
</Properties>
</file>