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7" r:id="rId4"/>
    <p:sldMasterId id="2147483756" r:id="rId5"/>
    <p:sldMasterId id="2147483704" r:id="rId6"/>
    <p:sldMasterId id="2147484082" r:id="rId7"/>
    <p:sldMasterId id="2147483913" r:id="rId8"/>
    <p:sldMasterId id="2147483731" r:id="rId9"/>
    <p:sldMasterId id="2147483648" r:id="rId10"/>
  </p:sldMasterIdLst>
  <p:notesMasterIdLst>
    <p:notesMasterId r:id="rId73"/>
  </p:notesMasterIdLst>
  <p:handoutMasterIdLst>
    <p:handoutMasterId r:id="rId74"/>
  </p:handoutMasterIdLst>
  <p:sldIdLst>
    <p:sldId id="2145708567" r:id="rId11"/>
    <p:sldId id="2145708569" r:id="rId12"/>
    <p:sldId id="2145708638" r:id="rId13"/>
    <p:sldId id="256" r:id="rId14"/>
    <p:sldId id="2145708637" r:id="rId15"/>
    <p:sldId id="258" r:id="rId16"/>
    <p:sldId id="2145708084" r:id="rId17"/>
    <p:sldId id="2145708107" r:id="rId18"/>
    <p:sldId id="2145708082" r:id="rId19"/>
    <p:sldId id="2145708106" r:id="rId20"/>
    <p:sldId id="2145708640" r:id="rId21"/>
    <p:sldId id="2147479979" r:id="rId22"/>
    <p:sldId id="2147479980" r:id="rId23"/>
    <p:sldId id="2147479971" r:id="rId24"/>
    <p:sldId id="2147479972" r:id="rId25"/>
    <p:sldId id="2147479973" r:id="rId26"/>
    <p:sldId id="2147479978" r:id="rId27"/>
    <p:sldId id="2147479974" r:id="rId28"/>
    <p:sldId id="2147479975" r:id="rId29"/>
    <p:sldId id="2147479977" r:id="rId30"/>
    <p:sldId id="268" r:id="rId31"/>
    <p:sldId id="274" r:id="rId32"/>
    <p:sldId id="281" r:id="rId33"/>
    <p:sldId id="283" r:id="rId34"/>
    <p:sldId id="286" r:id="rId35"/>
    <p:sldId id="287" r:id="rId36"/>
    <p:sldId id="279" r:id="rId37"/>
    <p:sldId id="288" r:id="rId38"/>
    <p:sldId id="291" r:id="rId39"/>
    <p:sldId id="293" r:id="rId40"/>
    <p:sldId id="294" r:id="rId41"/>
    <p:sldId id="276" r:id="rId42"/>
    <p:sldId id="275" r:id="rId43"/>
    <p:sldId id="277" r:id="rId44"/>
    <p:sldId id="310" r:id="rId45"/>
    <p:sldId id="361" r:id="rId46"/>
    <p:sldId id="331" r:id="rId47"/>
    <p:sldId id="345" r:id="rId48"/>
    <p:sldId id="333" r:id="rId49"/>
    <p:sldId id="257" r:id="rId50"/>
    <p:sldId id="266" r:id="rId51"/>
    <p:sldId id="621" r:id="rId52"/>
    <p:sldId id="622" r:id="rId53"/>
    <p:sldId id="260" r:id="rId54"/>
    <p:sldId id="270" r:id="rId55"/>
    <p:sldId id="2145708570" r:id="rId56"/>
    <p:sldId id="2145708633" r:id="rId57"/>
    <p:sldId id="2145708572" r:id="rId58"/>
    <p:sldId id="2145708568" r:id="rId59"/>
    <p:sldId id="2145708573" r:id="rId60"/>
    <p:sldId id="2145708586" r:id="rId61"/>
    <p:sldId id="2145708575" r:id="rId62"/>
    <p:sldId id="2145708576" r:id="rId63"/>
    <p:sldId id="2145708577" r:id="rId64"/>
    <p:sldId id="2145708578" r:id="rId65"/>
    <p:sldId id="2145708579" r:id="rId66"/>
    <p:sldId id="2145708580" r:id="rId67"/>
    <p:sldId id="2145708581" r:id="rId68"/>
    <p:sldId id="2145708582" r:id="rId69"/>
    <p:sldId id="2145708583" r:id="rId70"/>
    <p:sldId id="2145708584" r:id="rId71"/>
    <p:sldId id="2145707262" r:id="rId72"/>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758E0D-9CCD-00B2-219A-2F13E10E6973}" name="Maggie Li" initials="ML" userId="S::Maggie.Li@cityofchicago.org::f33e0b3b-4721-411b-821b-3108f9bbccad" providerId="AD"/>
  <p188:author id="{AA6FAE19-C822-9989-BBA4-91745306B7C8}" name="Shelby Daniel-Wayman" initials="SD" userId="S::shelby.daniel-wayman@cityofchicago.org::56f8c8a2-1a84-4d02-9323-4618d4dc7106" providerId="AD"/>
  <p188:author id="{5BF48A1D-66F5-83DA-7FCD-1FC4EFA2D99C}" name="Maria Campos-Bovee" initials="MC" userId="S::maria.campos-bovee@cityofchicago.org::eec3ed88-350c-451f-9280-eafd4c227ed4" providerId="AD"/>
  <p188:author id="{4ED16928-9ADA-4E96-A795-BB2CDC783F08}" name="Kelly Walblay" initials="KW" userId="S::Kelly.Walblay@cityofchicago.org::83b61b1e-9a71-4465-ab05-50b5e3264ae0" providerId="AD"/>
  <p188:author id="{F828CA31-0EA1-CF82-5658-24A01A8993C9}" name="Karen Branch-Crawford" initials="" userId="S::Karen.Branch-Crawford@cityofchicago.org::3954099d-b661-4955-9c1d-5b3ea0356d0f" providerId="AD"/>
  <p188:author id="{348A633A-4805-9DE9-1D3A-E4273EDC2353}" name="Katlyn Kleimola" initials="KK" userId="S::Katlyn.Kleimola@cityofchicago.org::33ce9fae-d2a3-4191-9dfe-af515c8da2ba" providerId="AD"/>
  <p188:author id="{C9052A3D-6C95-549A-271C-151C74F4BD68}" name="Maria Campos-Bovee" initials="MCB" userId="S::Maria.Campos-Bovee@cityofchicago.org::eec3ed88-350c-451f-9280-eafd4c227ed4" providerId="AD"/>
  <p188:author id="{48878B80-CBE1-0952-9498-DE0DD5BE0C57}" name="Stephanie Gretsch" initials="SG" userId="S::Stephanie.Gretsch@cityofchicago.org::1f8bf937-097e-4106-818a-3de2dd70b571" providerId="AD"/>
  <p188:author id="{16C86D91-7655-6997-DF63-A2CE9304B3F4}" name="Brian Borah" initials="BB" userId="S::Brian.Borah@cityofchicago.org::fb913279-74a8-4692-8ba1-6220dba89639" providerId="AD"/>
  <p188:author id="{AA656E9B-C142-90BA-D822-AEB4F89FA483}" name="Shane Zelencik" initials="SZ" userId="S::shane.zelencik@cityofchicago.org::50d7342c-2a4c-46fa-9774-4c5815f53da4" providerId="AD"/>
  <p188:author id="{E6FAA8A7-1CF1-02BD-EBD0-AE64E9F9BE74}" name="Karen Branch-Crawford" initials="KB" userId="S::karen.branch-crawford@cityofchicago.org::3954099d-b661-4955-9c1d-5b3ea0356d0f" providerId="AD"/>
  <p188:author id="{B41493AB-5D7C-FF23-F6DC-59AE71C218A5}" name="Christy Zelinski" initials="" userId="S::christy.zelinski@cityofchicago.org::7fb2ef51-0ec8-4a6a-935c-c5de213d67af" providerId="AD"/>
  <p188:author id="{39B171AD-5BC8-56F4-DE7C-9E59757F7483}" name="Brian Borah" initials="BB" userId="S::brian.borah@cityofchicago.org::fb913279-74a8-4692-8ba1-6220dba89639" providerId="AD"/>
  <p188:author id="{A54612B3-8D68-0034-349D-DEAFA1349530}" name="Do Young Kim" initials="DK" userId="S::DoYoung.Kim@cityofchicago.org::a3b7adfd-252f-42ae-80ba-a5ed531ffffd" providerId="AD"/>
  <p188:author id="{8483BDB4-8FDD-6695-E254-31532D0FD191}" name="Veronica McSorley" initials="VM" userId="S::Veronica.McSorley@cityofchicago.org::1532f416-638a-4b99-a1a9-b6ebeae00551" providerId="AD"/>
  <p188:author id="{344A71E5-51EA-370A-7553-58E15F134AAE}" name="Kimberly Goitia" initials="KG" userId="S::kimberly.goitia@cityofchicago.org::7cd210fc-f5a4-436a-8df4-1fb0cb4d0701" providerId="AD"/>
  <p188:author id="{EAFAF6EF-63A4-A3C1-9A03-599ECA510964}" name="Hira Adil" initials="HA" userId="S::hira.adil@cityofchicago.org::f1b97572-cdf2-4449-b7ba-ea3ab197a8c1" providerId="AD"/>
  <p188:author id="{272B49F4-B461-F0E8-3AFE-9F3ACC95FB91}" name="Maggie Li" initials="ML" userId="S::maggie.li@cityofchicago.org::f33e0b3b-4721-411b-821b-3108f9bbccad" providerId="AD"/>
  <p188:author id="{996648FB-78B0-103B-242F-B54EB4E63BF1}" name="Cecilia Pigozzi" initials="CP" userId="S::cecilia.pigozzi@cityofchicago.org::06f53d1d-42b9-4164-af6e-a055d6a717fe" providerId="AD"/>
  <p188:author id="{4FC32DFC-FAFA-3131-FE64-F77F32983F58}" name="Kelly Walblay" initials="KW" userId="S::kelly.walblay@cityofchicago.org::83b61b1e-9a71-4465-ab05-50b5e3264a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4C0"/>
    <a:srgbClr val="1CC651"/>
    <a:srgbClr val="E1FF00"/>
    <a:srgbClr val="DBCFFB"/>
    <a:srgbClr val="FCCFAA"/>
    <a:srgbClr val="E4002B"/>
    <a:srgbClr val="005899"/>
    <a:srgbClr val="005B99"/>
    <a:srgbClr val="112E51"/>
    <a:srgbClr val="005B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56EE3-60BF-4928-9A64-5B865F1CDFF6}" v="13" dt="2024-10-16T20:49:16.577"/>
    <p1510:client id="{A26CE299-6C9C-4563-9002-BD8BDD062162}" v="6" dt="2024-10-17T15:31:49.533"/>
    <p1510:client id="{CCDDEE33-725A-49E7-9993-D20082044FD7}" v="115" dt="2024-10-17T20:50:46.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bona Cela" userId="S::valbona.cela@cityofchicago.org::27438910-e7a2-4709-894f-88402db32a3a" providerId="AD" clId="Web-{744CBCB0-906D-4C05-A045-ADE9E61CF546}"/>
    <pc:docChg chg="modSld">
      <pc:chgData name="Valbona Cela" userId="S::valbona.cela@cityofchicago.org::27438910-e7a2-4709-894f-88402db32a3a" providerId="AD" clId="Web-{744CBCB0-906D-4C05-A045-ADE9E61CF546}" dt="2023-07-18T16:50:47.369" v="2" actId="20577"/>
      <pc:docMkLst>
        <pc:docMk/>
      </pc:docMkLst>
    </pc:docChg>
  </pc:docChgLst>
  <pc:docChgLst>
    <pc:chgData name="Maggie Li" userId="S::maggie.li@cityofchicago.org::f33e0b3b-4721-411b-821b-3108f9bbccad" providerId="AD" clId="Web-{192C1F54-0B26-42FF-8BAC-D989EE83DF5B}"/>
    <pc:docChg chg="modSld">
      <pc:chgData name="Maggie Li" userId="S::maggie.li@cityofchicago.org::f33e0b3b-4721-411b-821b-3108f9bbccad" providerId="AD" clId="Web-{192C1F54-0B26-42FF-8BAC-D989EE83DF5B}" dt="2023-03-20T16:19:46.159" v="6" actId="20577"/>
      <pc:docMkLst>
        <pc:docMk/>
      </pc:docMkLst>
    </pc:docChg>
  </pc:docChgLst>
  <pc:docChgLst>
    <pc:chgData name="Maggie Li" userId="S::maggie.li@cityofchicago.org::f33e0b3b-4721-411b-821b-3108f9bbccad" providerId="AD" clId="Web-{35C284B1-E2A0-4A45-83AC-77CDEE6534AB}"/>
    <pc:docChg chg="modSld">
      <pc:chgData name="Maggie Li" userId="S::maggie.li@cityofchicago.org::f33e0b3b-4721-411b-821b-3108f9bbccad" providerId="AD" clId="Web-{35C284B1-E2A0-4A45-83AC-77CDEE6534AB}" dt="2024-02-13T18:32:47.988" v="13" actId="20577"/>
      <pc:docMkLst>
        <pc:docMk/>
      </pc:docMkLst>
      <pc:sldChg chg="modSp">
        <pc:chgData name="Maggie Li" userId="S::maggie.li@cityofchicago.org::f33e0b3b-4721-411b-821b-3108f9bbccad" providerId="AD" clId="Web-{35C284B1-E2A0-4A45-83AC-77CDEE6534AB}" dt="2024-02-13T18:32:47.988" v="13" actId="20577"/>
        <pc:sldMkLst>
          <pc:docMk/>
          <pc:sldMk cId="1277298847" sldId="2145708556"/>
        </pc:sldMkLst>
        <pc:spChg chg="mod">
          <ac:chgData name="Maggie Li" userId="S::maggie.li@cityofchicago.org::f33e0b3b-4721-411b-821b-3108f9bbccad" providerId="AD" clId="Web-{35C284B1-E2A0-4A45-83AC-77CDEE6534AB}" dt="2024-02-13T18:32:47.988" v="13" actId="20577"/>
          <ac:spMkLst>
            <pc:docMk/>
            <pc:sldMk cId="1277298847" sldId="2145708556"/>
            <ac:spMk id="7" creationId="{AB2CEC1A-899A-E5C4-9E6E-7DE679EF970D}"/>
          </ac:spMkLst>
        </pc:spChg>
      </pc:sldChg>
    </pc:docChg>
  </pc:docChgLst>
  <pc:docChgLst>
    <pc:chgData name="Maggie Li" userId="S::maggie.li@cityofchicago.org::f33e0b3b-4721-411b-821b-3108f9bbccad" providerId="AD" clId="Web-{410C8AA5-1A5B-4D53-9DBE-5AD603A21D29}"/>
    <pc:docChg chg="delSld modSld">
      <pc:chgData name="Maggie Li" userId="S::maggie.li@cityofchicago.org::f33e0b3b-4721-411b-821b-3108f9bbccad" providerId="AD" clId="Web-{410C8AA5-1A5B-4D53-9DBE-5AD603A21D29}" dt="2024-01-17T20:42:44.937" v="57"/>
      <pc:docMkLst>
        <pc:docMk/>
      </pc:docMkLst>
      <pc:sldChg chg="modSp">
        <pc:chgData name="Maggie Li" userId="S::maggie.li@cityofchicago.org::f33e0b3b-4721-411b-821b-3108f9bbccad" providerId="AD" clId="Web-{410C8AA5-1A5B-4D53-9DBE-5AD603A21D29}" dt="2024-01-17T20:40:54.779" v="40" actId="20577"/>
        <pc:sldMkLst>
          <pc:docMk/>
          <pc:sldMk cId="3047645352" sldId="2145707316"/>
        </pc:sldMkLst>
        <pc:spChg chg="mod">
          <ac:chgData name="Maggie Li" userId="S::maggie.li@cityofchicago.org::f33e0b3b-4721-411b-821b-3108f9bbccad" providerId="AD" clId="Web-{410C8AA5-1A5B-4D53-9DBE-5AD603A21D29}" dt="2024-01-17T20:40:54.779" v="40" actId="20577"/>
          <ac:spMkLst>
            <pc:docMk/>
            <pc:sldMk cId="3047645352" sldId="2145707316"/>
            <ac:spMk id="8" creationId="{C14D0919-7C0C-D358-50E4-3878CCE97CDF}"/>
          </ac:spMkLst>
        </pc:spChg>
      </pc:sldChg>
      <pc:sldChg chg="modSp">
        <pc:chgData name="Maggie Li" userId="S::maggie.li@cityofchicago.org::f33e0b3b-4721-411b-821b-3108f9bbccad" providerId="AD" clId="Web-{410C8AA5-1A5B-4D53-9DBE-5AD603A21D29}" dt="2024-01-17T20:39:13.543" v="1" actId="1076"/>
        <pc:sldMkLst>
          <pc:docMk/>
          <pc:sldMk cId="425449212" sldId="2145708540"/>
        </pc:sldMkLst>
        <pc:spChg chg="mod">
          <ac:chgData name="Maggie Li" userId="S::maggie.li@cityofchicago.org::f33e0b3b-4721-411b-821b-3108f9bbccad" providerId="AD" clId="Web-{410C8AA5-1A5B-4D53-9DBE-5AD603A21D29}" dt="2024-01-17T20:39:13.543" v="1" actId="1076"/>
          <ac:spMkLst>
            <pc:docMk/>
            <pc:sldMk cId="425449212" sldId="2145708540"/>
            <ac:spMk id="2" creationId="{422B2349-D58C-7A69-6B5D-E5BC7A3640B7}"/>
          </ac:spMkLst>
        </pc:spChg>
        <pc:spChg chg="mod">
          <ac:chgData name="Maggie Li" userId="S::maggie.li@cityofchicago.org::f33e0b3b-4721-411b-821b-3108f9bbccad" providerId="AD" clId="Web-{410C8AA5-1A5B-4D53-9DBE-5AD603A21D29}" dt="2024-01-17T20:39:08.575" v="0" actId="1076"/>
          <ac:spMkLst>
            <pc:docMk/>
            <pc:sldMk cId="425449212" sldId="2145708540"/>
            <ac:spMk id="7" creationId="{94D7607B-5E70-2AA1-9E97-AEEBC16CE367}"/>
          </ac:spMkLst>
        </pc:spChg>
      </pc:sldChg>
      <pc:sldChg chg="modSp">
        <pc:chgData name="Maggie Li" userId="S::maggie.li@cityofchicago.org::f33e0b3b-4721-411b-821b-3108f9bbccad" providerId="AD" clId="Web-{410C8AA5-1A5B-4D53-9DBE-5AD603A21D29}" dt="2024-01-17T20:42:08.842" v="56" actId="20577"/>
        <pc:sldMkLst>
          <pc:docMk/>
          <pc:sldMk cId="2508176529" sldId="2145708545"/>
        </pc:sldMkLst>
        <pc:spChg chg="mod">
          <ac:chgData name="Maggie Li" userId="S::maggie.li@cityofchicago.org::f33e0b3b-4721-411b-821b-3108f9bbccad" providerId="AD" clId="Web-{410C8AA5-1A5B-4D53-9DBE-5AD603A21D29}" dt="2024-01-17T20:42:08.842" v="56" actId="20577"/>
          <ac:spMkLst>
            <pc:docMk/>
            <pc:sldMk cId="2508176529" sldId="2145708545"/>
            <ac:spMk id="3" creationId="{FE059C01-D264-8ECB-3376-95C78DC9E4B3}"/>
          </ac:spMkLst>
        </pc:spChg>
      </pc:sldChg>
      <pc:sldChg chg="del">
        <pc:chgData name="Maggie Li" userId="S::maggie.li@cityofchicago.org::f33e0b3b-4721-411b-821b-3108f9bbccad" providerId="AD" clId="Web-{410C8AA5-1A5B-4D53-9DBE-5AD603A21D29}" dt="2024-01-17T20:42:44.937" v="57"/>
        <pc:sldMkLst>
          <pc:docMk/>
          <pc:sldMk cId="2212584977" sldId="2145708556"/>
        </pc:sldMkLst>
      </pc:sldChg>
    </pc:docChg>
  </pc:docChgLst>
  <pc:docChgLst>
    <pc:chgData name="Maria Campos-Bovee" userId="S::maria.campos-bovee@cityofchicago.org::eec3ed88-350c-451f-9280-eafd4c227ed4" providerId="AD" clId="Web-{9BB55EB8-7CF7-CFB5-543D-A5039396FCE1}"/>
    <pc:docChg chg="">
      <pc:chgData name="Maria Campos-Bovee" userId="S::maria.campos-bovee@cityofchicago.org::eec3ed88-350c-451f-9280-eafd4c227ed4" providerId="AD" clId="Web-{9BB55EB8-7CF7-CFB5-543D-A5039396FCE1}" dt="2023-11-30T22:30:31.215" v="0"/>
      <pc:docMkLst>
        <pc:docMk/>
      </pc:docMkLst>
      <pc:sldChg chg="modCm">
        <pc:chgData name="Maria Campos-Bovee" userId="S::maria.campos-bovee@cityofchicago.org::eec3ed88-350c-451f-9280-eafd4c227ed4" providerId="AD" clId="Web-{9BB55EB8-7CF7-CFB5-543D-A5039396FCE1}" dt="2023-11-30T22:30:31.215" v="0"/>
        <pc:sldMkLst>
          <pc:docMk/>
          <pc:sldMk cId="3715241940" sldId="2145708538"/>
        </pc:sldMkLst>
        <pc:extLst>
          <p:ext xmlns:p="http://schemas.openxmlformats.org/presentationml/2006/main" uri="{D6D511B9-2390-475A-947B-AFAB55BFBCF1}">
            <pc226:cmChg xmlns:pc226="http://schemas.microsoft.com/office/powerpoint/2022/06/main/command" chg="">
              <pc226:chgData name="Maria Campos-Bovee" userId="S::maria.campos-bovee@cityofchicago.org::eec3ed88-350c-451f-9280-eafd4c227ed4" providerId="AD" clId="Web-{9BB55EB8-7CF7-CFB5-543D-A5039396FCE1}" dt="2023-11-30T22:30:31.215" v="0"/>
              <pc2:cmMkLst xmlns:pc2="http://schemas.microsoft.com/office/powerpoint/2019/9/main/command">
                <pc:docMk/>
                <pc:sldMk cId="3715241940" sldId="2145708538"/>
                <pc2:cmMk id="{8C92A573-06EA-4613-966B-893A8BF5F3E1}"/>
              </pc2:cmMkLst>
              <pc226:cmRplyChg chg="add">
                <pc226:chgData name="Maria Campos-Bovee" userId="S::maria.campos-bovee@cityofchicago.org::eec3ed88-350c-451f-9280-eafd4c227ed4" providerId="AD" clId="Web-{9BB55EB8-7CF7-CFB5-543D-A5039396FCE1}" dt="2023-11-30T22:30:31.215" v="0"/>
                <pc2:cmRplyMkLst xmlns:pc2="http://schemas.microsoft.com/office/powerpoint/2019/9/main/command">
                  <pc:docMk/>
                  <pc:sldMk cId="3715241940" sldId="2145708538"/>
                  <pc2:cmMk id="{8C92A573-06EA-4613-966B-893A8BF5F3E1}"/>
                  <pc2:cmRplyMk id="{0193E7BE-F752-4272-B354-42EBDAF2D8D5}"/>
                </pc2:cmRplyMkLst>
              </pc226:cmRplyChg>
            </pc226:cmChg>
          </p:ext>
        </pc:extLst>
      </pc:sldChg>
    </pc:docChg>
  </pc:docChgLst>
  <pc:docChgLst>
    <pc:chgData name="Maggie Li" userId="S::maggie.li@cityofchicago.org::f33e0b3b-4721-411b-821b-3108f9bbccad" providerId="AD" clId="Web-{B8F78779-3DD6-414A-B2A6-47D06B821EC7}"/>
    <pc:docChg chg="modSld">
      <pc:chgData name="Maggie Li" userId="S::maggie.li@cityofchicago.org::f33e0b3b-4721-411b-821b-3108f9bbccad" providerId="AD" clId="Web-{B8F78779-3DD6-414A-B2A6-47D06B821EC7}" dt="2023-04-27T18:20:22.122" v="3" actId="20577"/>
      <pc:docMkLst>
        <pc:docMk/>
      </pc:docMkLst>
      <pc:sldChg chg="modSp">
        <pc:chgData name="Maggie Li" userId="S::maggie.li@cityofchicago.org::f33e0b3b-4721-411b-821b-3108f9bbccad" providerId="AD" clId="Web-{B8F78779-3DD6-414A-B2A6-47D06B821EC7}" dt="2023-04-27T18:20:22.122" v="3" actId="20577"/>
        <pc:sldMkLst>
          <pc:docMk/>
          <pc:sldMk cId="2920702358" sldId="2145706625"/>
        </pc:sldMkLst>
        <pc:spChg chg="mod">
          <ac:chgData name="Maggie Li" userId="S::maggie.li@cityofchicago.org::f33e0b3b-4721-411b-821b-3108f9bbccad" providerId="AD" clId="Web-{B8F78779-3DD6-414A-B2A6-47D06B821EC7}" dt="2023-04-27T18:20:22.122" v="3" actId="20577"/>
          <ac:spMkLst>
            <pc:docMk/>
            <pc:sldMk cId="2920702358" sldId="2145706625"/>
            <ac:spMk id="3" creationId="{0BEA69DD-A179-F739-01FA-D6427FC33FDD}"/>
          </ac:spMkLst>
        </pc:spChg>
      </pc:sldChg>
    </pc:docChg>
  </pc:docChgLst>
  <pc:docChgLst>
    <pc:chgData name="Alison VanDine" userId="S::alison.vandine@cityofchicago.org::7e597641-366a-48de-9c67-187b8cd4f348" providerId="AD" clId="Web-{09E48704-EA30-439B-AC9C-D298E43D73AD}"/>
    <pc:docChg chg="addSld delSld modSld sldOrd">
      <pc:chgData name="Alison VanDine" userId="S::alison.vandine@cityofchicago.org::7e597641-366a-48de-9c67-187b8cd4f348" providerId="AD" clId="Web-{09E48704-EA30-439B-AC9C-D298E43D73AD}" dt="2023-06-08T19:14:59.221" v="1627" actId="20577"/>
      <pc:docMkLst>
        <pc:docMk/>
      </pc:docMkLst>
      <pc:sldChg chg="addSp modSp">
        <pc:chgData name="Alison VanDine" userId="S::alison.vandine@cityofchicago.org::7e597641-366a-48de-9c67-187b8cd4f348" providerId="AD" clId="Web-{09E48704-EA30-439B-AC9C-D298E43D73AD}" dt="2023-06-08T18:49:53.265" v="619" actId="20577"/>
        <pc:sldMkLst>
          <pc:docMk/>
          <pc:sldMk cId="3081007757" sldId="2145708431"/>
        </pc:sldMkLst>
        <pc:spChg chg="mod">
          <ac:chgData name="Alison VanDine" userId="S::alison.vandine@cityofchicago.org::7e597641-366a-48de-9c67-187b8cd4f348" providerId="AD" clId="Web-{09E48704-EA30-439B-AC9C-D298E43D73AD}" dt="2023-06-08T18:49:53.265" v="619" actId="20577"/>
          <ac:spMkLst>
            <pc:docMk/>
            <pc:sldMk cId="3081007757" sldId="2145708431"/>
            <ac:spMk id="2" creationId="{B66EC4FF-24C3-A535-9615-A2D60FB66461}"/>
          </ac:spMkLst>
        </pc:spChg>
        <pc:spChg chg="mod">
          <ac:chgData name="Alison VanDine" userId="S::alison.vandine@cityofchicago.org::7e597641-366a-48de-9c67-187b8cd4f348" providerId="AD" clId="Web-{09E48704-EA30-439B-AC9C-D298E43D73AD}" dt="2023-06-08T16:40:37.064" v="86" actId="20577"/>
          <ac:spMkLst>
            <pc:docMk/>
            <pc:sldMk cId="3081007757" sldId="2145708431"/>
            <ac:spMk id="3" creationId="{23CF4F2B-1B8A-8884-1EB8-CF51076FC521}"/>
          </ac:spMkLst>
        </pc:spChg>
        <pc:spChg chg="add mod">
          <ac:chgData name="Alison VanDine" userId="S::alison.vandine@cityofchicago.org::7e597641-366a-48de-9c67-187b8cd4f348" providerId="AD" clId="Web-{09E48704-EA30-439B-AC9C-D298E43D73AD}" dt="2023-06-08T18:47:03.747" v="599" actId="1076"/>
          <ac:spMkLst>
            <pc:docMk/>
            <pc:sldMk cId="3081007757" sldId="2145708431"/>
            <ac:spMk id="5" creationId="{6B0ECC7C-1A19-2587-2791-5C8FEF9DE3C8}"/>
          </ac:spMkLst>
        </pc:spChg>
        <pc:picChg chg="add mod">
          <ac:chgData name="Alison VanDine" userId="S::alison.vandine@cityofchicago.org::7e597641-366a-48de-9c67-187b8cd4f348" providerId="AD" clId="Web-{09E48704-EA30-439B-AC9C-D298E43D73AD}" dt="2023-06-08T16:41:09.612" v="95" actId="1076"/>
          <ac:picMkLst>
            <pc:docMk/>
            <pc:sldMk cId="3081007757" sldId="2145708431"/>
            <ac:picMk id="6" creationId="{BAA6937A-DF13-8345-A35D-792C2A0E4F49}"/>
          </ac:picMkLst>
        </pc:picChg>
        <pc:picChg chg="add mod">
          <ac:chgData name="Alison VanDine" userId="S::alison.vandine@cityofchicago.org::7e597641-366a-48de-9c67-187b8cd4f348" providerId="AD" clId="Web-{09E48704-EA30-439B-AC9C-D298E43D73AD}" dt="2023-06-08T16:41:14.424" v="97" actId="1076"/>
          <ac:picMkLst>
            <pc:docMk/>
            <pc:sldMk cId="3081007757" sldId="2145708431"/>
            <ac:picMk id="7" creationId="{0E2CF1FE-F220-B8E1-3416-E9ED4EA8F4E3}"/>
          </ac:picMkLst>
        </pc:picChg>
      </pc:sldChg>
      <pc:sldChg chg="addSp modSp new">
        <pc:chgData name="Alison VanDine" userId="S::alison.vandine@cityofchicago.org::7e597641-366a-48de-9c67-187b8cd4f348" providerId="AD" clId="Web-{09E48704-EA30-439B-AC9C-D298E43D73AD}" dt="2023-06-08T18:49:11.608" v="613" actId="14100"/>
        <pc:sldMkLst>
          <pc:docMk/>
          <pc:sldMk cId="3114384426" sldId="2145708436"/>
        </pc:sldMkLst>
        <pc:spChg chg="mod">
          <ac:chgData name="Alison VanDine" userId="S::alison.vandine@cityofchicago.org::7e597641-366a-48de-9c67-187b8cd4f348" providerId="AD" clId="Web-{09E48704-EA30-439B-AC9C-D298E43D73AD}" dt="2023-06-08T16:45:43.662" v="99" actId="20577"/>
          <ac:spMkLst>
            <pc:docMk/>
            <pc:sldMk cId="3114384426" sldId="2145708436"/>
            <ac:spMk id="2" creationId="{FBC91C85-7111-C8EF-07E0-C009C11F5012}"/>
          </ac:spMkLst>
        </pc:spChg>
        <pc:spChg chg="mod">
          <ac:chgData name="Alison VanDine" userId="S::alison.vandine@cityofchicago.org::7e597641-366a-48de-9c67-187b8cd4f348" providerId="AD" clId="Web-{09E48704-EA30-439B-AC9C-D298E43D73AD}" dt="2023-06-08T18:49:06.592" v="611" actId="1076"/>
          <ac:spMkLst>
            <pc:docMk/>
            <pc:sldMk cId="3114384426" sldId="2145708436"/>
            <ac:spMk id="3" creationId="{3707E0D2-65BF-413E-4EDD-332C773E69B3}"/>
          </ac:spMkLst>
        </pc:spChg>
        <pc:picChg chg="add mod">
          <ac:chgData name="Alison VanDine" userId="S::alison.vandine@cityofchicago.org::7e597641-366a-48de-9c67-187b8cd4f348" providerId="AD" clId="Web-{09E48704-EA30-439B-AC9C-D298E43D73AD}" dt="2023-06-08T18:49:11.608" v="613" actId="14100"/>
          <ac:picMkLst>
            <pc:docMk/>
            <pc:sldMk cId="3114384426" sldId="2145708436"/>
            <ac:picMk id="4" creationId="{2F810A01-9958-769E-34B1-C372301DA399}"/>
          </ac:picMkLst>
        </pc:picChg>
      </pc:sldChg>
      <pc:sldChg chg="addSp delSp modSp new ord">
        <pc:chgData name="Alison VanDine" userId="S::alison.vandine@cityofchicago.org::7e597641-366a-48de-9c67-187b8cd4f348" providerId="AD" clId="Web-{09E48704-EA30-439B-AC9C-D298E43D73AD}" dt="2023-06-08T18:51:10.141" v="622"/>
        <pc:sldMkLst>
          <pc:docMk/>
          <pc:sldMk cId="1194456277" sldId="2145708437"/>
        </pc:sldMkLst>
        <pc:spChg chg="mod">
          <ac:chgData name="Alison VanDine" userId="S::alison.vandine@cityofchicago.org::7e597641-366a-48de-9c67-187b8cd4f348" providerId="AD" clId="Web-{09E48704-EA30-439B-AC9C-D298E43D73AD}" dt="2023-06-08T17:13:36.698" v="558" actId="14100"/>
          <ac:spMkLst>
            <pc:docMk/>
            <pc:sldMk cId="1194456277" sldId="2145708437"/>
            <ac:spMk id="2" creationId="{1AD18B8C-E175-5C5E-C653-821EB098BBC6}"/>
          </ac:spMkLst>
        </pc:spChg>
        <pc:spChg chg="del">
          <ac:chgData name="Alison VanDine" userId="S::alison.vandine@cityofchicago.org::7e597641-366a-48de-9c67-187b8cd4f348" providerId="AD" clId="Web-{09E48704-EA30-439B-AC9C-D298E43D73AD}" dt="2023-06-08T16:46:21.506" v="110"/>
          <ac:spMkLst>
            <pc:docMk/>
            <pc:sldMk cId="1194456277" sldId="2145708437"/>
            <ac:spMk id="3" creationId="{9A6341CD-862F-8032-7998-E585B6166943}"/>
          </ac:spMkLst>
        </pc:spChg>
        <pc:spChg chg="add mod">
          <ac:chgData name="Alison VanDine" userId="S::alison.vandine@cityofchicago.org::7e597641-366a-48de-9c67-187b8cd4f348" providerId="AD" clId="Web-{09E48704-EA30-439B-AC9C-D298E43D73AD}" dt="2023-06-08T18:49:34.671" v="617" actId="14100"/>
          <ac:spMkLst>
            <pc:docMk/>
            <pc:sldMk cId="1194456277" sldId="2145708437"/>
            <ac:spMk id="6" creationId="{DA61D40B-F2A9-B495-D025-BBEB3EC708A0}"/>
          </ac:spMkLst>
        </pc:spChg>
        <pc:spChg chg="add mod">
          <ac:chgData name="Alison VanDine" userId="S::alison.vandine@cityofchicago.org::7e597641-366a-48de-9c67-187b8cd4f348" providerId="AD" clId="Web-{09E48704-EA30-439B-AC9C-D298E43D73AD}" dt="2023-06-08T17:01:22.080" v="454" actId="1076"/>
          <ac:spMkLst>
            <pc:docMk/>
            <pc:sldMk cId="1194456277" sldId="2145708437"/>
            <ac:spMk id="8" creationId="{5FCA75DA-9673-80DA-6027-54CACB4F0E96}"/>
          </ac:spMkLst>
        </pc:spChg>
        <pc:picChg chg="add del mod ord">
          <ac:chgData name="Alison VanDine" userId="S::alison.vandine@cityofchicago.org::7e597641-366a-48de-9c67-187b8cd4f348" providerId="AD" clId="Web-{09E48704-EA30-439B-AC9C-D298E43D73AD}" dt="2023-06-08T16:47:40.023" v="119"/>
          <ac:picMkLst>
            <pc:docMk/>
            <pc:sldMk cId="1194456277" sldId="2145708437"/>
            <ac:picMk id="4" creationId="{132CA99E-F48E-5649-9DE7-91C757D3431F}"/>
          </ac:picMkLst>
        </pc:picChg>
        <pc:picChg chg="add mod">
          <ac:chgData name="Alison VanDine" userId="S::alison.vandine@cityofchicago.org::7e597641-366a-48de-9c67-187b8cd4f348" providerId="AD" clId="Web-{09E48704-EA30-439B-AC9C-D298E43D73AD}" dt="2023-06-08T18:46:36.028" v="598" actId="1076"/>
          <ac:picMkLst>
            <pc:docMk/>
            <pc:sldMk cId="1194456277" sldId="2145708437"/>
            <ac:picMk id="9" creationId="{15884FA6-F3DB-C821-0E24-49E5E94A88CA}"/>
          </ac:picMkLst>
        </pc:picChg>
        <pc:picChg chg="add del mod">
          <ac:chgData name="Alison VanDine" userId="S::alison.vandine@cityofchicago.org::7e597641-366a-48de-9c67-187b8cd4f348" providerId="AD" clId="Web-{09E48704-EA30-439B-AC9C-D298E43D73AD}" dt="2023-06-08T17:02:14.299" v="469"/>
          <ac:picMkLst>
            <pc:docMk/>
            <pc:sldMk cId="1194456277" sldId="2145708437"/>
            <ac:picMk id="10" creationId="{E5EC7011-1ECC-90AD-21E2-23FDD14CC6DB}"/>
          </ac:picMkLst>
        </pc:picChg>
        <pc:picChg chg="add del mod ord modCrop">
          <ac:chgData name="Alison VanDine" userId="S::alison.vandine@cityofchicago.org::7e597641-366a-48de-9c67-187b8cd4f348" providerId="AD" clId="Web-{09E48704-EA30-439B-AC9C-D298E43D73AD}" dt="2023-06-08T17:13:42.698" v="560"/>
          <ac:picMkLst>
            <pc:docMk/>
            <pc:sldMk cId="1194456277" sldId="2145708437"/>
            <ac:picMk id="11" creationId="{EA6457CF-2586-4F5D-4265-CF2F95A40C04}"/>
          </ac:picMkLst>
        </pc:picChg>
      </pc:sldChg>
      <pc:sldChg chg="modSp new ord">
        <pc:chgData name="Alison VanDine" userId="S::alison.vandine@cityofchicago.org::7e597641-366a-48de-9c67-187b8cd4f348" providerId="AD" clId="Web-{09E48704-EA30-439B-AC9C-D298E43D73AD}" dt="2023-06-08T19:14:59.221" v="1627" actId="20577"/>
        <pc:sldMkLst>
          <pc:docMk/>
          <pc:sldMk cId="601323940" sldId="2145708438"/>
        </pc:sldMkLst>
        <pc:spChg chg="mod">
          <ac:chgData name="Alison VanDine" userId="S::alison.vandine@cityofchicago.org::7e597641-366a-48de-9c67-187b8cd4f348" providerId="AD" clId="Web-{09E48704-EA30-439B-AC9C-D298E43D73AD}" dt="2023-06-08T16:50:58.462" v="126" actId="20577"/>
          <ac:spMkLst>
            <pc:docMk/>
            <pc:sldMk cId="601323940" sldId="2145708438"/>
            <ac:spMk id="2" creationId="{386B14E0-5E0D-B9ED-4FEF-FA3521F6A3BA}"/>
          </ac:spMkLst>
        </pc:spChg>
        <pc:spChg chg="mod">
          <ac:chgData name="Alison VanDine" userId="S::alison.vandine@cityofchicago.org::7e597641-366a-48de-9c67-187b8cd4f348" providerId="AD" clId="Web-{09E48704-EA30-439B-AC9C-D298E43D73AD}" dt="2023-06-08T19:14:59.221" v="1627" actId="20577"/>
          <ac:spMkLst>
            <pc:docMk/>
            <pc:sldMk cId="601323940" sldId="2145708438"/>
            <ac:spMk id="3" creationId="{F712D286-05E5-0437-10EB-74240C95A9F2}"/>
          </ac:spMkLst>
        </pc:spChg>
      </pc:sldChg>
      <pc:sldChg chg="modSp new del">
        <pc:chgData name="Alison VanDine" userId="S::alison.vandine@cityofchicago.org::7e597641-366a-48de-9c67-187b8cd4f348" providerId="AD" clId="Web-{09E48704-EA30-439B-AC9C-D298E43D73AD}" dt="2023-06-08T17:12:07.009" v="495"/>
        <pc:sldMkLst>
          <pc:docMk/>
          <pc:sldMk cId="2144955302" sldId="2145708439"/>
        </pc:sldMkLst>
        <pc:spChg chg="mod">
          <ac:chgData name="Alison VanDine" userId="S::alison.vandine@cityofchicago.org::7e597641-366a-48de-9c67-187b8cd4f348" providerId="AD" clId="Web-{09E48704-EA30-439B-AC9C-D298E43D73AD}" dt="2023-06-08T16:51:18.822" v="148" actId="20577"/>
          <ac:spMkLst>
            <pc:docMk/>
            <pc:sldMk cId="2144955302" sldId="2145708439"/>
            <ac:spMk id="2" creationId="{3902D5FA-1A07-E272-401C-476641EEDF18}"/>
          </ac:spMkLst>
        </pc:spChg>
        <pc:spChg chg="mod">
          <ac:chgData name="Alison VanDine" userId="S::alison.vandine@cityofchicago.org::7e597641-366a-48de-9c67-187b8cd4f348" providerId="AD" clId="Web-{09E48704-EA30-439B-AC9C-D298E43D73AD}" dt="2023-06-08T16:53:33.308" v="178" actId="20577"/>
          <ac:spMkLst>
            <pc:docMk/>
            <pc:sldMk cId="2144955302" sldId="2145708439"/>
            <ac:spMk id="3" creationId="{F9B452D4-2F8E-A607-2EFE-8650B7FEB7AA}"/>
          </ac:spMkLst>
        </pc:spChg>
      </pc:sldChg>
      <pc:sldChg chg="modSp new">
        <pc:chgData name="Alison VanDine" userId="S::alison.vandine@cityofchicago.org::7e597641-366a-48de-9c67-187b8cd4f348" providerId="AD" clId="Web-{09E48704-EA30-439B-AC9C-D298E43D73AD}" dt="2023-06-08T17:12:21.009" v="510" actId="20577"/>
        <pc:sldMkLst>
          <pc:docMk/>
          <pc:sldMk cId="3530763375" sldId="2145708439"/>
        </pc:sldMkLst>
        <pc:spChg chg="mod">
          <ac:chgData name="Alison VanDine" userId="S::alison.vandine@cityofchicago.org::7e597641-366a-48de-9c67-187b8cd4f348" providerId="AD" clId="Web-{09E48704-EA30-439B-AC9C-D298E43D73AD}" dt="2023-06-08T17:12:21.009" v="510" actId="20577"/>
          <ac:spMkLst>
            <pc:docMk/>
            <pc:sldMk cId="3530763375" sldId="2145708439"/>
            <ac:spMk id="2" creationId="{83D1AF91-1256-C632-035B-D7541BC2C6A9}"/>
          </ac:spMkLst>
        </pc:spChg>
      </pc:sldChg>
      <pc:sldChg chg="modSp new">
        <pc:chgData name="Alison VanDine" userId="S::alison.vandine@cityofchicago.org::7e597641-366a-48de-9c67-187b8cd4f348" providerId="AD" clId="Web-{09E48704-EA30-439B-AC9C-D298E43D73AD}" dt="2023-06-08T17:12:29.556" v="530" actId="20577"/>
        <pc:sldMkLst>
          <pc:docMk/>
          <pc:sldMk cId="4233313876" sldId="2145708440"/>
        </pc:sldMkLst>
        <pc:spChg chg="mod">
          <ac:chgData name="Alison VanDine" userId="S::alison.vandine@cityofchicago.org::7e597641-366a-48de-9c67-187b8cd4f348" providerId="AD" clId="Web-{09E48704-EA30-439B-AC9C-D298E43D73AD}" dt="2023-06-08T17:12:29.556" v="530" actId="20577"/>
          <ac:spMkLst>
            <pc:docMk/>
            <pc:sldMk cId="4233313876" sldId="2145708440"/>
            <ac:spMk id="2" creationId="{B3700C83-1820-0477-6C47-80DF617505D4}"/>
          </ac:spMkLst>
        </pc:spChg>
      </pc:sldChg>
      <pc:sldChg chg="modSp new">
        <pc:chgData name="Alison VanDine" userId="S::alison.vandine@cityofchicago.org::7e597641-366a-48de-9c67-187b8cd4f348" providerId="AD" clId="Web-{09E48704-EA30-439B-AC9C-D298E43D73AD}" dt="2023-06-08T17:13:01.135" v="550" actId="20577"/>
        <pc:sldMkLst>
          <pc:docMk/>
          <pc:sldMk cId="98839958" sldId="2145708441"/>
        </pc:sldMkLst>
        <pc:spChg chg="mod">
          <ac:chgData name="Alison VanDine" userId="S::alison.vandine@cityofchicago.org::7e597641-366a-48de-9c67-187b8cd4f348" providerId="AD" clId="Web-{09E48704-EA30-439B-AC9C-D298E43D73AD}" dt="2023-06-08T17:13:01.135" v="550" actId="20577"/>
          <ac:spMkLst>
            <pc:docMk/>
            <pc:sldMk cId="98839958" sldId="2145708441"/>
            <ac:spMk id="2" creationId="{C62F835A-7260-B447-3D25-5D959130B603}"/>
          </ac:spMkLst>
        </pc:spChg>
      </pc:sldChg>
      <pc:sldChg chg="modSp new">
        <pc:chgData name="Alison VanDine" userId="S::alison.vandine@cityofchicago.org::7e597641-366a-48de-9c67-187b8cd4f348" providerId="AD" clId="Web-{09E48704-EA30-439B-AC9C-D298E43D73AD}" dt="2023-06-08T19:01:26.851" v="894" actId="20577"/>
        <pc:sldMkLst>
          <pc:docMk/>
          <pc:sldMk cId="405808013" sldId="2145708442"/>
        </pc:sldMkLst>
        <pc:spChg chg="mod">
          <ac:chgData name="Alison VanDine" userId="S::alison.vandine@cityofchicago.org::7e597641-366a-48de-9c67-187b8cd4f348" providerId="AD" clId="Web-{09E48704-EA30-439B-AC9C-D298E43D73AD}" dt="2023-06-08T18:48:22.545" v="601" actId="20577"/>
          <ac:spMkLst>
            <pc:docMk/>
            <pc:sldMk cId="405808013" sldId="2145708442"/>
            <ac:spMk id="2" creationId="{07367E14-B76F-1952-9FF6-DA770A93BB52}"/>
          </ac:spMkLst>
        </pc:spChg>
        <pc:spChg chg="mod">
          <ac:chgData name="Alison VanDine" userId="S::alison.vandine@cityofchicago.org::7e597641-366a-48de-9c67-187b8cd4f348" providerId="AD" clId="Web-{09E48704-EA30-439B-AC9C-D298E43D73AD}" dt="2023-06-08T19:01:26.851" v="894" actId="20577"/>
          <ac:spMkLst>
            <pc:docMk/>
            <pc:sldMk cId="405808013" sldId="2145708442"/>
            <ac:spMk id="3" creationId="{C5593694-7C09-CF05-939A-0A10B42850E6}"/>
          </ac:spMkLst>
        </pc:spChg>
      </pc:sldChg>
      <pc:sldChg chg="addSp delSp modSp new">
        <pc:chgData name="Alison VanDine" userId="S::alison.vandine@cityofchicago.org::7e597641-366a-48de-9c67-187b8cd4f348" providerId="AD" clId="Web-{09E48704-EA30-439B-AC9C-D298E43D73AD}" dt="2023-06-08T18:52:57.236" v="636" actId="14100"/>
        <pc:sldMkLst>
          <pc:docMk/>
          <pc:sldMk cId="3267733447" sldId="2145708443"/>
        </pc:sldMkLst>
        <pc:spChg chg="del">
          <ac:chgData name="Alison VanDine" userId="S::alison.vandine@cityofchicago.org::7e597641-366a-48de-9c67-187b8cd4f348" providerId="AD" clId="Web-{09E48704-EA30-439B-AC9C-D298E43D73AD}" dt="2023-06-08T18:51:54.391" v="625"/>
          <ac:spMkLst>
            <pc:docMk/>
            <pc:sldMk cId="3267733447" sldId="2145708443"/>
            <ac:spMk id="2" creationId="{E719972C-B531-C37D-4CAF-2B1BA2477BC3}"/>
          </ac:spMkLst>
        </pc:spChg>
        <pc:spChg chg="del">
          <ac:chgData name="Alison VanDine" userId="S::alison.vandine@cityofchicago.org::7e597641-366a-48de-9c67-187b8cd4f348" providerId="AD" clId="Web-{09E48704-EA30-439B-AC9C-D298E43D73AD}" dt="2023-06-08T18:51:55.454" v="626"/>
          <ac:spMkLst>
            <pc:docMk/>
            <pc:sldMk cId="3267733447" sldId="2145708443"/>
            <ac:spMk id="3" creationId="{49F721D3-14A8-A5A2-5714-AA6D1DDF1D21}"/>
          </ac:spMkLst>
        </pc:spChg>
        <pc:picChg chg="add mod modCrop">
          <ac:chgData name="Alison VanDine" userId="S::alison.vandine@cityofchicago.org::7e597641-366a-48de-9c67-187b8cd4f348" providerId="AD" clId="Web-{09E48704-EA30-439B-AC9C-D298E43D73AD}" dt="2023-06-08T18:52:57.236" v="636" actId="14100"/>
          <ac:picMkLst>
            <pc:docMk/>
            <pc:sldMk cId="3267733447" sldId="2145708443"/>
            <ac:picMk id="4" creationId="{4C5E1F1F-0017-C406-B490-31608298938D}"/>
          </ac:picMkLst>
        </pc:picChg>
      </pc:sldChg>
      <pc:sldChg chg="addSp delSp modSp new">
        <pc:chgData name="Alison VanDine" userId="S::alison.vandine@cityofchicago.org::7e597641-366a-48de-9c67-187b8cd4f348" providerId="AD" clId="Web-{09E48704-EA30-439B-AC9C-D298E43D73AD}" dt="2023-06-08T19:01:17.257" v="893" actId="14100"/>
        <pc:sldMkLst>
          <pc:docMk/>
          <pc:sldMk cId="228530688" sldId="2145708444"/>
        </pc:sldMkLst>
        <pc:spChg chg="del">
          <ac:chgData name="Alison VanDine" userId="S::alison.vandine@cityofchicago.org::7e597641-366a-48de-9c67-187b8cd4f348" providerId="AD" clId="Web-{09E48704-EA30-439B-AC9C-D298E43D73AD}" dt="2023-06-08T19:00:04.225" v="875"/>
          <ac:spMkLst>
            <pc:docMk/>
            <pc:sldMk cId="228530688" sldId="2145708444"/>
            <ac:spMk id="2" creationId="{816FE266-BC7D-7395-B426-69E437537881}"/>
          </ac:spMkLst>
        </pc:spChg>
        <pc:spChg chg="del">
          <ac:chgData name="Alison VanDine" userId="S::alison.vandine@cityofchicago.org::7e597641-366a-48de-9c67-187b8cd4f348" providerId="AD" clId="Web-{09E48704-EA30-439B-AC9C-D298E43D73AD}" dt="2023-06-08T18:59:56.256" v="873"/>
          <ac:spMkLst>
            <pc:docMk/>
            <pc:sldMk cId="228530688" sldId="2145708444"/>
            <ac:spMk id="3" creationId="{368967CC-C4CE-4F2A-858C-19A8FD0A45DD}"/>
          </ac:spMkLst>
        </pc:spChg>
        <pc:spChg chg="add mod">
          <ac:chgData name="Alison VanDine" userId="S::alison.vandine@cityofchicago.org::7e597641-366a-48de-9c67-187b8cd4f348" providerId="AD" clId="Web-{09E48704-EA30-439B-AC9C-D298E43D73AD}" dt="2023-06-08T19:01:17.257" v="893" actId="14100"/>
          <ac:spMkLst>
            <pc:docMk/>
            <pc:sldMk cId="228530688" sldId="2145708444"/>
            <ac:spMk id="5" creationId="{0F85A2A5-94EA-09D7-4073-36CC8EB72372}"/>
          </ac:spMkLst>
        </pc:spChg>
        <pc:picChg chg="add mod ord">
          <ac:chgData name="Alison VanDine" userId="S::alison.vandine@cityofchicago.org::7e597641-366a-48de-9c67-187b8cd4f348" providerId="AD" clId="Web-{09E48704-EA30-439B-AC9C-D298E43D73AD}" dt="2023-06-08T19:00:10.178" v="877" actId="1076"/>
          <ac:picMkLst>
            <pc:docMk/>
            <pc:sldMk cId="228530688" sldId="2145708444"/>
            <ac:picMk id="4" creationId="{39D454C4-28FB-AA70-0A30-8D44E5D8874B}"/>
          </ac:picMkLst>
        </pc:picChg>
      </pc:sldChg>
      <pc:sldChg chg="addSp modSp new">
        <pc:chgData name="Alison VanDine" userId="S::alison.vandine@cityofchicago.org::7e597641-366a-48de-9c67-187b8cd4f348" providerId="AD" clId="Web-{09E48704-EA30-439B-AC9C-D298E43D73AD}" dt="2023-06-08T19:00:44.726" v="882" actId="1076"/>
        <pc:sldMkLst>
          <pc:docMk/>
          <pc:sldMk cId="1331825905" sldId="2145708446"/>
        </pc:sldMkLst>
        <pc:picChg chg="add mod">
          <ac:chgData name="Alison VanDine" userId="S::alison.vandine@cityofchicago.org::7e597641-366a-48de-9c67-187b8cd4f348" providerId="AD" clId="Web-{09E48704-EA30-439B-AC9C-D298E43D73AD}" dt="2023-06-08T19:00:44.726" v="882" actId="1076"/>
          <ac:picMkLst>
            <pc:docMk/>
            <pc:sldMk cId="1331825905" sldId="2145708446"/>
            <ac:picMk id="2" creationId="{8CF22BB8-04C6-A4E2-F522-AF1189800914}"/>
          </ac:picMkLst>
        </pc:picChg>
      </pc:sldChg>
      <pc:sldChg chg="new del">
        <pc:chgData name="Alison VanDine" userId="S::alison.vandine@cityofchicago.org::7e597641-366a-48de-9c67-187b8cd4f348" providerId="AD" clId="Web-{09E48704-EA30-439B-AC9C-D298E43D73AD}" dt="2023-06-08T19:01:56.477" v="898"/>
        <pc:sldMkLst>
          <pc:docMk/>
          <pc:sldMk cId="3120377586" sldId="2145708447"/>
        </pc:sldMkLst>
      </pc:sldChg>
      <pc:sldChg chg="addSp delSp modSp new">
        <pc:chgData name="Alison VanDine" userId="S::alison.vandine@cityofchicago.org::7e597641-366a-48de-9c67-187b8cd4f348" providerId="AD" clId="Web-{09E48704-EA30-439B-AC9C-D298E43D73AD}" dt="2023-06-08T19:12:40.891" v="1588" actId="14100"/>
        <pc:sldMkLst>
          <pc:docMk/>
          <pc:sldMk cId="884196844" sldId="2145708449"/>
        </pc:sldMkLst>
        <pc:spChg chg="mod">
          <ac:chgData name="Alison VanDine" userId="S::alison.vandine@cityofchicago.org::7e597641-366a-48de-9c67-187b8cd4f348" providerId="AD" clId="Web-{09E48704-EA30-439B-AC9C-D298E43D73AD}" dt="2023-06-08T19:02:06.196" v="912" actId="20577"/>
          <ac:spMkLst>
            <pc:docMk/>
            <pc:sldMk cId="884196844" sldId="2145708449"/>
            <ac:spMk id="2" creationId="{09F36996-1410-664B-0705-54DA868E8CCB}"/>
          </ac:spMkLst>
        </pc:spChg>
        <pc:spChg chg="add del mod">
          <ac:chgData name="Alison VanDine" userId="S::alison.vandine@cityofchicago.org::7e597641-366a-48de-9c67-187b8cd4f348" providerId="AD" clId="Web-{09E48704-EA30-439B-AC9C-D298E43D73AD}" dt="2023-06-08T19:11:31.968" v="1585" actId="1076"/>
          <ac:spMkLst>
            <pc:docMk/>
            <pc:sldMk cId="884196844" sldId="2145708449"/>
            <ac:spMk id="3" creationId="{4BFE20A6-E05A-80D2-8A7E-0E7809D096E0}"/>
          </ac:spMkLst>
        </pc:spChg>
        <pc:spChg chg="del">
          <ac:chgData name="Alison VanDine" userId="S::alison.vandine@cityofchicago.org::7e597641-366a-48de-9c67-187b8cd4f348" providerId="AD" clId="Web-{09E48704-EA30-439B-AC9C-D298E43D73AD}" dt="2023-06-08T19:03:30.556" v="913"/>
          <ac:spMkLst>
            <pc:docMk/>
            <pc:sldMk cId="884196844" sldId="2145708449"/>
            <ac:spMk id="4" creationId="{9ACAAA25-EC09-B9EB-1D39-A072BF27CBE8}"/>
          </ac:spMkLst>
        </pc:spChg>
        <pc:picChg chg="add del mod ord">
          <ac:chgData name="Alison VanDine" userId="S::alison.vandine@cityofchicago.org::7e597641-366a-48de-9c67-187b8cd4f348" providerId="AD" clId="Web-{09E48704-EA30-439B-AC9C-D298E43D73AD}" dt="2023-06-08T19:03:41.244" v="917"/>
          <ac:picMkLst>
            <pc:docMk/>
            <pc:sldMk cId="884196844" sldId="2145708449"/>
            <ac:picMk id="5" creationId="{40E389B5-242C-CA91-F677-2B163E3CFBF1}"/>
          </ac:picMkLst>
        </pc:picChg>
        <pc:picChg chg="add mod">
          <ac:chgData name="Alison VanDine" userId="S::alison.vandine@cityofchicago.org::7e597641-366a-48de-9c67-187b8cd4f348" providerId="AD" clId="Web-{09E48704-EA30-439B-AC9C-D298E43D73AD}" dt="2023-06-08T19:08:42.279" v="1560" actId="14100"/>
          <ac:picMkLst>
            <pc:docMk/>
            <pc:sldMk cId="884196844" sldId="2145708449"/>
            <ac:picMk id="6" creationId="{A1A120DD-94EB-D6BD-F086-EB3CA814B598}"/>
          </ac:picMkLst>
        </pc:picChg>
        <pc:picChg chg="add mod">
          <ac:chgData name="Alison VanDine" userId="S::alison.vandine@cityofchicago.org::7e597641-366a-48de-9c67-187b8cd4f348" providerId="AD" clId="Web-{09E48704-EA30-439B-AC9C-D298E43D73AD}" dt="2023-06-08T19:08:54.357" v="1566" actId="14100"/>
          <ac:picMkLst>
            <pc:docMk/>
            <pc:sldMk cId="884196844" sldId="2145708449"/>
            <ac:picMk id="7" creationId="{6CA89AD3-1968-9164-D87F-CB14AD5177FB}"/>
          </ac:picMkLst>
        </pc:picChg>
        <pc:picChg chg="add mod">
          <ac:chgData name="Alison VanDine" userId="S::alison.vandine@cityofchicago.org::7e597641-366a-48de-9c67-187b8cd4f348" providerId="AD" clId="Web-{09E48704-EA30-439B-AC9C-D298E43D73AD}" dt="2023-06-08T19:12:40.891" v="1588" actId="14100"/>
          <ac:picMkLst>
            <pc:docMk/>
            <pc:sldMk cId="884196844" sldId="2145708449"/>
            <ac:picMk id="8" creationId="{EC2D416C-124F-F4B0-9522-7AD98A584E23}"/>
          </ac:picMkLst>
        </pc:picChg>
        <pc:picChg chg="add mod">
          <ac:chgData name="Alison VanDine" userId="S::alison.vandine@cityofchicago.org::7e597641-366a-48de-9c67-187b8cd4f348" providerId="AD" clId="Web-{09E48704-EA30-439B-AC9C-D298E43D73AD}" dt="2023-06-08T19:10:47.327" v="1582" actId="1076"/>
          <ac:picMkLst>
            <pc:docMk/>
            <pc:sldMk cId="884196844" sldId="2145708449"/>
            <ac:picMk id="9" creationId="{7EE976B2-1C94-84FC-C912-EEDF1ABAD9FD}"/>
          </ac:picMkLst>
        </pc:picChg>
        <pc:picChg chg="add mod">
          <ac:chgData name="Alison VanDine" userId="S::alison.vandine@cityofchicago.org::7e597641-366a-48de-9c67-187b8cd4f348" providerId="AD" clId="Web-{09E48704-EA30-439B-AC9C-D298E43D73AD}" dt="2023-06-08T19:10:42.374" v="1581" actId="14100"/>
          <ac:picMkLst>
            <pc:docMk/>
            <pc:sldMk cId="884196844" sldId="2145708449"/>
            <ac:picMk id="10" creationId="{80648620-A378-06B9-58D4-A0DCC2992718}"/>
          </ac:picMkLst>
        </pc:picChg>
      </pc:sldChg>
    </pc:docChg>
  </pc:docChgLst>
  <pc:docChgLst>
    <pc:chgData name="Maggie Li" userId="S::maggie.li@cityofchicago.org::f33e0b3b-4721-411b-821b-3108f9bbccad" providerId="AD" clId="Web-{95831B35-3DB1-441C-BD30-8F6D255BE0EC}"/>
    <pc:docChg chg="addSld delSld modSld sldOrd">
      <pc:chgData name="Maggie Li" userId="S::maggie.li@cityofchicago.org::f33e0b3b-4721-411b-821b-3108f9bbccad" providerId="AD" clId="Web-{95831B35-3DB1-441C-BD30-8F6D255BE0EC}" dt="2023-11-30T20:00:26.376" v="39"/>
      <pc:docMkLst>
        <pc:docMk/>
      </pc:docMkLst>
      <pc:sldChg chg="del">
        <pc:chgData name="Maggie Li" userId="S::maggie.li@cityofchicago.org::f33e0b3b-4721-411b-821b-3108f9bbccad" providerId="AD" clId="Web-{95831B35-3DB1-441C-BD30-8F6D255BE0EC}" dt="2023-11-30T19:58:51.891" v="33"/>
        <pc:sldMkLst>
          <pc:docMk/>
          <pc:sldMk cId="1360678972" sldId="2145707257"/>
        </pc:sldMkLst>
      </pc:sldChg>
      <pc:sldChg chg="modSp add del">
        <pc:chgData name="Maggie Li" userId="S::maggie.li@cityofchicago.org::f33e0b3b-4721-411b-821b-3108f9bbccad" providerId="AD" clId="Web-{95831B35-3DB1-441C-BD30-8F6D255BE0EC}" dt="2023-11-30T19:59:33.079" v="38" actId="20577"/>
        <pc:sldMkLst>
          <pc:docMk/>
          <pc:sldMk cId="4227738779" sldId="2145707258"/>
        </pc:sldMkLst>
        <pc:spChg chg="mod">
          <ac:chgData name="Maggie Li" userId="S::maggie.li@cityofchicago.org::f33e0b3b-4721-411b-821b-3108f9bbccad" providerId="AD" clId="Web-{95831B35-3DB1-441C-BD30-8F6D255BE0EC}" dt="2023-11-30T19:58:55.625" v="35" actId="20577"/>
          <ac:spMkLst>
            <pc:docMk/>
            <pc:sldMk cId="4227738779" sldId="2145707258"/>
            <ac:spMk id="2" creationId="{785A9E43-DCB4-29B4-39BF-C7021E38E0BF}"/>
          </ac:spMkLst>
        </pc:spChg>
        <pc:spChg chg="mod">
          <ac:chgData name="Maggie Li" userId="S::maggie.li@cityofchicago.org::f33e0b3b-4721-411b-821b-3108f9bbccad" providerId="AD" clId="Web-{95831B35-3DB1-441C-BD30-8F6D255BE0EC}" dt="2023-11-30T19:59:33.079" v="38" actId="20577"/>
          <ac:spMkLst>
            <pc:docMk/>
            <pc:sldMk cId="4227738779" sldId="2145707258"/>
            <ac:spMk id="3" creationId="{6C4D5F6F-26C9-EFA2-4354-6590F11E685D}"/>
          </ac:spMkLst>
        </pc:spChg>
      </pc:sldChg>
      <pc:sldChg chg="modSp">
        <pc:chgData name="Maggie Li" userId="S::maggie.li@cityofchicago.org::f33e0b3b-4721-411b-821b-3108f9bbccad" providerId="AD" clId="Web-{95831B35-3DB1-441C-BD30-8F6D255BE0EC}" dt="2023-11-30T19:58:21.078" v="30" actId="1076"/>
        <pc:sldMkLst>
          <pc:docMk/>
          <pc:sldMk cId="3432886698" sldId="2145708506"/>
        </pc:sldMkLst>
        <pc:spChg chg="mod">
          <ac:chgData name="Maggie Li" userId="S::maggie.li@cityofchicago.org::f33e0b3b-4721-411b-821b-3108f9bbccad" providerId="AD" clId="Web-{95831B35-3DB1-441C-BD30-8F6D255BE0EC}" dt="2023-11-30T19:58:11.343" v="29" actId="20577"/>
          <ac:spMkLst>
            <pc:docMk/>
            <pc:sldMk cId="3432886698" sldId="2145708506"/>
            <ac:spMk id="3" creationId="{DF267179-FCFA-1629-8DFD-E0794A047405}"/>
          </ac:spMkLst>
        </pc:spChg>
        <pc:picChg chg="mod">
          <ac:chgData name="Maggie Li" userId="S::maggie.li@cityofchicago.org::f33e0b3b-4721-411b-821b-3108f9bbccad" providerId="AD" clId="Web-{95831B35-3DB1-441C-BD30-8F6D255BE0EC}" dt="2023-11-30T19:58:21.078" v="30" actId="1076"/>
          <ac:picMkLst>
            <pc:docMk/>
            <pc:sldMk cId="3432886698" sldId="2145708506"/>
            <ac:picMk id="2" creationId="{84552F92-73B6-9A3A-553E-3E7DFE845CA1}"/>
          </ac:picMkLst>
        </pc:picChg>
      </pc:sldChg>
      <pc:sldChg chg="ord">
        <pc:chgData name="Maggie Li" userId="S::maggie.li@cityofchicago.org::f33e0b3b-4721-411b-821b-3108f9bbccad" providerId="AD" clId="Web-{95831B35-3DB1-441C-BD30-8F6D255BE0EC}" dt="2023-11-30T20:00:26.376" v="39"/>
        <pc:sldMkLst>
          <pc:docMk/>
          <pc:sldMk cId="4246821179" sldId="2145708537"/>
        </pc:sldMkLst>
      </pc:sldChg>
    </pc:docChg>
  </pc:docChgLst>
  <pc:docChgLst>
    <pc:chgData name="Maggie Li" userId="S::maggie.li@cityofchicago.org::f33e0b3b-4721-411b-821b-3108f9bbccad" providerId="AD" clId="Web-{7D977D99-8453-F804-F9F0-90AD009E5113}"/>
    <pc:docChg chg="modSld">
      <pc:chgData name="Maggie Li" userId="S::maggie.li@cityofchicago.org::f33e0b3b-4721-411b-821b-3108f9bbccad" providerId="AD" clId="Web-{7D977D99-8453-F804-F9F0-90AD009E5113}" dt="2024-09-05T18:52:51.712" v="23" actId="14100"/>
      <pc:docMkLst>
        <pc:docMk/>
      </pc:docMkLst>
      <pc:sldChg chg="addSp delSp modSp modCm">
        <pc:chgData name="Maggie Li" userId="S::maggie.li@cityofchicago.org::f33e0b3b-4721-411b-821b-3108f9bbccad" providerId="AD" clId="Web-{7D977D99-8453-F804-F9F0-90AD009E5113}" dt="2024-09-05T18:52:51.712" v="23" actId="14100"/>
        <pc:sldMkLst>
          <pc:docMk/>
          <pc:sldMk cId="1990750475" sldId="2145708589"/>
        </pc:sldMkLst>
        <pc:spChg chg="mod">
          <ac:chgData name="Maggie Li" userId="S::maggie.li@cityofchicago.org::f33e0b3b-4721-411b-821b-3108f9bbccad" providerId="AD" clId="Web-{7D977D99-8453-F804-F9F0-90AD009E5113}" dt="2024-09-05T18:52:39.727" v="19" actId="20577"/>
          <ac:spMkLst>
            <pc:docMk/>
            <pc:sldMk cId="1990750475" sldId="2145708589"/>
            <ac:spMk id="4" creationId="{9BF21A32-66B0-B6B7-2201-54D38E8E368F}"/>
          </ac:spMkLst>
        </pc:spChg>
        <pc:graphicFrameChg chg="add del mod modGraphic">
          <ac:chgData name="Maggie Li" userId="S::maggie.li@cityofchicago.org::f33e0b3b-4721-411b-821b-3108f9bbccad" providerId="AD" clId="Web-{7D977D99-8453-F804-F9F0-90AD009E5113}" dt="2024-09-05T18:50:02.912" v="18"/>
          <ac:graphicFrameMkLst>
            <pc:docMk/>
            <pc:sldMk cId="1990750475" sldId="2145708589"/>
            <ac:graphicFrameMk id="5" creationId="{ED7B839D-8921-5ABC-C0EF-29BD3469E851}"/>
          </ac:graphicFrameMkLst>
        </pc:graphicFrameChg>
        <pc:picChg chg="add mod">
          <ac:chgData name="Maggie Li" userId="S::maggie.li@cityofchicago.org::f33e0b3b-4721-411b-821b-3108f9bbccad" providerId="AD" clId="Web-{7D977D99-8453-F804-F9F0-90AD009E5113}" dt="2024-09-05T18:52:51.712" v="23" actId="14100"/>
          <ac:picMkLst>
            <pc:docMk/>
            <pc:sldMk cId="1990750475" sldId="2145708589"/>
            <ac:picMk id="6" creationId="{E7F3511B-7621-B32F-6F71-6BB6827405B7}"/>
          </ac:picMkLst>
        </pc:picChg>
        <pc:extLst>
          <p:ext xmlns:p="http://schemas.openxmlformats.org/presentationml/2006/main" uri="{D6D511B9-2390-475A-947B-AFAB55BFBCF1}">
            <pc226:cmChg xmlns:pc226="http://schemas.microsoft.com/office/powerpoint/2022/06/main/command" chg="mod">
              <pc226:chgData name="Maggie Li" userId="S::maggie.li@cityofchicago.org::f33e0b3b-4721-411b-821b-3108f9bbccad" providerId="AD" clId="Web-{7D977D99-8453-F804-F9F0-90AD009E5113}" dt="2024-09-05T18:52:39.727" v="19" actId="20577"/>
              <pc2:cmMkLst xmlns:pc2="http://schemas.microsoft.com/office/powerpoint/2019/9/main/command">
                <pc:docMk/>
                <pc:sldMk cId="1990750475" sldId="2145708589"/>
                <pc2:cmMk id="{F710A997-7D6E-485C-AD90-EBF778B19512}"/>
              </pc2:cmMkLst>
            </pc226:cmChg>
          </p:ext>
        </pc:extLst>
      </pc:sldChg>
    </pc:docChg>
  </pc:docChgLst>
  <pc:docChgLst>
    <pc:chgData name="Maggie Li" userId="S::maggie.li@cityofchicago.org::f33e0b3b-4721-411b-821b-3108f9bbccad" providerId="AD" clId="Web-{FFC541F4-80A9-4AC2-B984-128B2739BBEE}"/>
    <pc:docChg chg="modSld">
      <pc:chgData name="Maggie Li" userId="S::maggie.li@cityofchicago.org::f33e0b3b-4721-411b-821b-3108f9bbccad" providerId="AD" clId="Web-{FFC541F4-80A9-4AC2-B984-128B2739BBEE}" dt="2024-01-10T18:39:09.687" v="1" actId="20577"/>
      <pc:docMkLst>
        <pc:docMk/>
      </pc:docMkLst>
      <pc:sldChg chg="modSp">
        <pc:chgData name="Maggie Li" userId="S::maggie.li@cityofchicago.org::f33e0b3b-4721-411b-821b-3108f9bbccad" providerId="AD" clId="Web-{FFC541F4-80A9-4AC2-B984-128B2739BBEE}" dt="2024-01-10T18:39:09.687" v="1" actId="20577"/>
        <pc:sldMkLst>
          <pc:docMk/>
          <pc:sldMk cId="4227738779" sldId="2145707258"/>
        </pc:sldMkLst>
        <pc:spChg chg="mod">
          <ac:chgData name="Maggie Li" userId="S::maggie.li@cityofchicago.org::f33e0b3b-4721-411b-821b-3108f9bbccad" providerId="AD" clId="Web-{FFC541F4-80A9-4AC2-B984-128B2739BBEE}" dt="2024-01-10T18:39:09.687" v="1" actId="20577"/>
          <ac:spMkLst>
            <pc:docMk/>
            <pc:sldMk cId="4227738779" sldId="2145707258"/>
            <ac:spMk id="3" creationId="{6C4D5F6F-26C9-EFA2-4354-6590F11E685D}"/>
          </ac:spMkLst>
        </pc:spChg>
      </pc:sldChg>
    </pc:docChg>
  </pc:docChgLst>
  <pc:docChgLst>
    <pc:chgData name="Maggie Li" userId="S::maggie.li@cityofchicago.org::f33e0b3b-4721-411b-821b-3108f9bbccad" providerId="AD" clId="Web-{1E389969-DDCC-4AB8-83A9-BEC73DB1A2C5}"/>
    <pc:docChg chg="modSld">
      <pc:chgData name="Maggie Li" userId="S::maggie.li@cityofchicago.org::f33e0b3b-4721-411b-821b-3108f9bbccad" providerId="AD" clId="Web-{1E389969-DDCC-4AB8-83A9-BEC73DB1A2C5}" dt="2023-04-27T14:48:04.154" v="79" actId="20577"/>
      <pc:docMkLst>
        <pc:docMk/>
      </pc:docMkLst>
      <pc:sldChg chg="modSp">
        <pc:chgData name="Maggie Li" userId="S::maggie.li@cityofchicago.org::f33e0b3b-4721-411b-821b-3108f9bbccad" providerId="AD" clId="Web-{1E389969-DDCC-4AB8-83A9-BEC73DB1A2C5}" dt="2023-04-27T14:48:04.154" v="79" actId="20577"/>
        <pc:sldMkLst>
          <pc:docMk/>
          <pc:sldMk cId="3237613711" sldId="2145707502"/>
        </pc:sldMkLst>
        <pc:spChg chg="mod">
          <ac:chgData name="Maggie Li" userId="S::maggie.li@cityofchicago.org::f33e0b3b-4721-411b-821b-3108f9bbccad" providerId="AD" clId="Web-{1E389969-DDCC-4AB8-83A9-BEC73DB1A2C5}" dt="2023-04-27T14:48:04.154" v="79" actId="20577"/>
          <ac:spMkLst>
            <pc:docMk/>
            <pc:sldMk cId="3237613711" sldId="2145707502"/>
            <ac:spMk id="3" creationId="{B0A135F2-7C04-35C8-E864-AAA85254AE6C}"/>
          </ac:spMkLst>
        </pc:spChg>
      </pc:sldChg>
    </pc:docChg>
  </pc:docChgLst>
  <pc:docChgLst>
    <pc:chgData name="Maggie Li" userId="S::maggie.li@cityofchicago.org::f33e0b3b-4721-411b-821b-3108f9bbccad" providerId="AD" clId="Web-{1862CE08-C2E2-454C-9895-F2A6972BB6BD}"/>
    <pc:docChg chg="addSld delSld modSld">
      <pc:chgData name="Maggie Li" userId="S::maggie.li@cityofchicago.org::f33e0b3b-4721-411b-821b-3108f9bbccad" providerId="AD" clId="Web-{1862CE08-C2E2-454C-9895-F2A6972BB6BD}" dt="2024-02-13T18:14:50.212" v="73"/>
      <pc:docMkLst>
        <pc:docMk/>
      </pc:docMkLst>
      <pc:sldChg chg="modSp">
        <pc:chgData name="Maggie Li" userId="S::maggie.li@cityofchicago.org::f33e0b3b-4721-411b-821b-3108f9bbccad" providerId="AD" clId="Web-{1862CE08-C2E2-454C-9895-F2A6972BB6BD}" dt="2024-02-13T18:13:59.695" v="33" actId="20577"/>
        <pc:sldMkLst>
          <pc:docMk/>
          <pc:sldMk cId="1196744247" sldId="2145708544"/>
        </pc:sldMkLst>
        <pc:spChg chg="mod">
          <ac:chgData name="Maggie Li" userId="S::maggie.li@cityofchicago.org::f33e0b3b-4721-411b-821b-3108f9bbccad" providerId="AD" clId="Web-{1862CE08-C2E2-454C-9895-F2A6972BB6BD}" dt="2024-02-13T18:13:59.695" v="33" actId="20577"/>
          <ac:spMkLst>
            <pc:docMk/>
            <pc:sldMk cId="1196744247" sldId="2145708544"/>
            <ac:spMk id="3" creationId="{DF267179-FCFA-1629-8DFD-E0794A047405}"/>
          </ac:spMkLst>
        </pc:spChg>
      </pc:sldChg>
      <pc:sldChg chg="del">
        <pc:chgData name="Maggie Li" userId="S::maggie.li@cityofchicago.org::f33e0b3b-4721-411b-821b-3108f9bbccad" providerId="AD" clId="Web-{1862CE08-C2E2-454C-9895-F2A6972BB6BD}" dt="2024-02-13T18:13:52.414" v="21"/>
        <pc:sldMkLst>
          <pc:docMk/>
          <pc:sldMk cId="1224707080" sldId="2145708556"/>
        </pc:sldMkLst>
      </pc:sldChg>
      <pc:sldChg chg="modSp new addCm">
        <pc:chgData name="Maggie Li" userId="S::maggie.li@cityofchicago.org::f33e0b3b-4721-411b-821b-3108f9bbccad" providerId="AD" clId="Web-{1862CE08-C2E2-454C-9895-F2A6972BB6BD}" dt="2024-02-13T18:14:50.212" v="73"/>
        <pc:sldMkLst>
          <pc:docMk/>
          <pc:sldMk cId="1277298847" sldId="2145708556"/>
        </pc:sldMkLst>
        <pc:spChg chg="mod">
          <ac:chgData name="Maggie Li" userId="S::maggie.li@cityofchicago.org::f33e0b3b-4721-411b-821b-3108f9bbccad" providerId="AD" clId="Web-{1862CE08-C2E2-454C-9895-F2A6972BB6BD}" dt="2024-02-13T18:14:38.524" v="72" actId="20577"/>
          <ac:spMkLst>
            <pc:docMk/>
            <pc:sldMk cId="1277298847" sldId="2145708556"/>
            <ac:spMk id="2" creationId="{B25F6029-5D3E-FA1D-EEE1-B7F9713A35C4}"/>
          </ac:spMkLst>
        </pc:spChg>
        <pc:extLst>
          <p:ext xmlns:p="http://schemas.openxmlformats.org/presentationml/2006/main" uri="{D6D511B9-2390-475A-947B-AFAB55BFBCF1}">
            <pc226:cmChg xmlns:pc226="http://schemas.microsoft.com/office/powerpoint/2022/06/main/command" chg="add">
              <pc226:chgData name="Maggie Li" userId="S::maggie.li@cityofchicago.org::f33e0b3b-4721-411b-821b-3108f9bbccad" providerId="AD" clId="Web-{1862CE08-C2E2-454C-9895-F2A6972BB6BD}" dt="2024-02-13T18:14:50.212" v="73"/>
              <pc2:cmMkLst xmlns:pc2="http://schemas.microsoft.com/office/powerpoint/2019/9/main/command">
                <pc:docMk/>
                <pc:sldMk cId="1277298847" sldId="2145708556"/>
                <pc2:cmMk id="{9755CD26-CB64-4B46-98AB-1903BC5BDD36}"/>
              </pc2:cmMkLst>
            </pc226:cmChg>
          </p:ext>
        </pc:extLst>
      </pc:sldChg>
      <pc:sldChg chg="del">
        <pc:chgData name="Maggie Li" userId="S::maggie.li@cityofchicago.org::f33e0b3b-4721-411b-821b-3108f9bbccad" providerId="AD" clId="Web-{1862CE08-C2E2-454C-9895-F2A6972BB6BD}" dt="2024-02-13T18:13:52.414" v="22"/>
        <pc:sldMkLst>
          <pc:docMk/>
          <pc:sldMk cId="107621012" sldId="2145708557"/>
        </pc:sldMkLst>
      </pc:sldChg>
      <pc:sldChg chg="del">
        <pc:chgData name="Maggie Li" userId="S::maggie.li@cityofchicago.org::f33e0b3b-4721-411b-821b-3108f9bbccad" providerId="AD" clId="Web-{1862CE08-C2E2-454C-9895-F2A6972BB6BD}" dt="2024-02-13T18:13:52.429" v="23"/>
        <pc:sldMkLst>
          <pc:docMk/>
          <pc:sldMk cId="2197694828" sldId="2145708558"/>
        </pc:sldMkLst>
      </pc:sldChg>
      <pc:sldChg chg="del">
        <pc:chgData name="Maggie Li" userId="S::maggie.li@cityofchicago.org::f33e0b3b-4721-411b-821b-3108f9bbccad" providerId="AD" clId="Web-{1862CE08-C2E2-454C-9895-F2A6972BB6BD}" dt="2024-02-13T18:13:52.429" v="25"/>
        <pc:sldMkLst>
          <pc:docMk/>
          <pc:sldMk cId="2278817102" sldId="2145708559"/>
        </pc:sldMkLst>
      </pc:sldChg>
      <pc:sldChg chg="del">
        <pc:chgData name="Maggie Li" userId="S::maggie.li@cityofchicago.org::f33e0b3b-4721-411b-821b-3108f9bbccad" providerId="AD" clId="Web-{1862CE08-C2E2-454C-9895-F2A6972BB6BD}" dt="2024-02-13T18:13:52.429" v="26"/>
        <pc:sldMkLst>
          <pc:docMk/>
          <pc:sldMk cId="2715326146" sldId="2145708560"/>
        </pc:sldMkLst>
      </pc:sldChg>
      <pc:sldChg chg="del">
        <pc:chgData name="Maggie Li" userId="S::maggie.li@cityofchicago.org::f33e0b3b-4721-411b-821b-3108f9bbccad" providerId="AD" clId="Web-{1862CE08-C2E2-454C-9895-F2A6972BB6BD}" dt="2024-02-13T18:13:52.429" v="27"/>
        <pc:sldMkLst>
          <pc:docMk/>
          <pc:sldMk cId="3055693431" sldId="2145708561"/>
        </pc:sldMkLst>
      </pc:sldChg>
      <pc:sldChg chg="del">
        <pc:chgData name="Maggie Li" userId="S::maggie.li@cityofchicago.org::f33e0b3b-4721-411b-821b-3108f9bbccad" providerId="AD" clId="Web-{1862CE08-C2E2-454C-9895-F2A6972BB6BD}" dt="2024-02-13T18:13:52.429" v="28"/>
        <pc:sldMkLst>
          <pc:docMk/>
          <pc:sldMk cId="2398643514" sldId="2145708562"/>
        </pc:sldMkLst>
      </pc:sldChg>
      <pc:sldChg chg="del">
        <pc:chgData name="Maggie Li" userId="S::maggie.li@cityofchicago.org::f33e0b3b-4721-411b-821b-3108f9bbccad" providerId="AD" clId="Web-{1862CE08-C2E2-454C-9895-F2A6972BB6BD}" dt="2024-02-13T18:13:33.273" v="9"/>
        <pc:sldMkLst>
          <pc:docMk/>
          <pc:sldMk cId="1381420523" sldId="2145708563"/>
        </pc:sldMkLst>
      </pc:sldChg>
      <pc:sldChg chg="del">
        <pc:chgData name="Maggie Li" userId="S::maggie.li@cityofchicago.org::f33e0b3b-4721-411b-821b-3108f9bbccad" providerId="AD" clId="Web-{1862CE08-C2E2-454C-9895-F2A6972BB6BD}" dt="2024-02-13T18:13:33.273" v="10"/>
        <pc:sldMkLst>
          <pc:docMk/>
          <pc:sldMk cId="2256537381" sldId="2145708564"/>
        </pc:sldMkLst>
      </pc:sldChg>
      <pc:sldChg chg="del">
        <pc:chgData name="Maggie Li" userId="S::maggie.li@cityofchicago.org::f33e0b3b-4721-411b-821b-3108f9bbccad" providerId="AD" clId="Web-{1862CE08-C2E2-454C-9895-F2A6972BB6BD}" dt="2024-02-13T18:13:33.289" v="11"/>
        <pc:sldMkLst>
          <pc:docMk/>
          <pc:sldMk cId="1476505651" sldId="2145708565"/>
        </pc:sldMkLst>
      </pc:sldChg>
      <pc:sldChg chg="del">
        <pc:chgData name="Maggie Li" userId="S::maggie.li@cityofchicago.org::f33e0b3b-4721-411b-821b-3108f9bbccad" providerId="AD" clId="Web-{1862CE08-C2E2-454C-9895-F2A6972BB6BD}" dt="2024-02-13T18:13:33.304" v="15"/>
        <pc:sldMkLst>
          <pc:docMk/>
          <pc:sldMk cId="3465801650" sldId="2145708566"/>
        </pc:sldMkLst>
      </pc:sldChg>
      <pc:sldChg chg="del">
        <pc:chgData name="Maggie Li" userId="S::maggie.li@cityofchicago.org::f33e0b3b-4721-411b-821b-3108f9bbccad" providerId="AD" clId="Web-{1862CE08-C2E2-454C-9895-F2A6972BB6BD}" dt="2024-02-13T18:13:33.289" v="14"/>
        <pc:sldMkLst>
          <pc:docMk/>
          <pc:sldMk cId="3865123298" sldId="2145708567"/>
        </pc:sldMkLst>
      </pc:sldChg>
      <pc:sldChg chg="del">
        <pc:chgData name="Maggie Li" userId="S::maggie.li@cityofchicago.org::f33e0b3b-4721-411b-821b-3108f9bbccad" providerId="AD" clId="Web-{1862CE08-C2E2-454C-9895-F2A6972BB6BD}" dt="2024-02-13T18:13:33.304" v="16"/>
        <pc:sldMkLst>
          <pc:docMk/>
          <pc:sldMk cId="3117157000" sldId="2145708568"/>
        </pc:sldMkLst>
      </pc:sldChg>
      <pc:sldChg chg="del">
        <pc:chgData name="Maggie Li" userId="S::maggie.li@cityofchicago.org::f33e0b3b-4721-411b-821b-3108f9bbccad" providerId="AD" clId="Web-{1862CE08-C2E2-454C-9895-F2A6972BB6BD}" dt="2024-02-13T18:13:33.304" v="17"/>
        <pc:sldMkLst>
          <pc:docMk/>
          <pc:sldMk cId="3565980692" sldId="2145708569"/>
        </pc:sldMkLst>
      </pc:sldChg>
      <pc:sldChg chg="del">
        <pc:chgData name="Maggie Li" userId="S::maggie.li@cityofchicago.org::f33e0b3b-4721-411b-821b-3108f9bbccad" providerId="AD" clId="Web-{1862CE08-C2E2-454C-9895-F2A6972BB6BD}" dt="2024-02-13T18:13:33.304" v="18"/>
        <pc:sldMkLst>
          <pc:docMk/>
          <pc:sldMk cId="2148062779" sldId="2145708570"/>
        </pc:sldMkLst>
      </pc:sldChg>
      <pc:sldChg chg="del">
        <pc:chgData name="Maggie Li" userId="S::maggie.li@cityofchicago.org::f33e0b3b-4721-411b-821b-3108f9bbccad" providerId="AD" clId="Web-{1862CE08-C2E2-454C-9895-F2A6972BB6BD}" dt="2024-02-13T18:13:33.304" v="19"/>
        <pc:sldMkLst>
          <pc:docMk/>
          <pc:sldMk cId="2437507588" sldId="2145708571"/>
        </pc:sldMkLst>
      </pc:sldChg>
      <pc:sldChg chg="del">
        <pc:chgData name="Maggie Li" userId="S::maggie.li@cityofchicago.org::f33e0b3b-4721-411b-821b-3108f9bbccad" providerId="AD" clId="Web-{1862CE08-C2E2-454C-9895-F2A6972BB6BD}" dt="2024-02-13T18:13:33.304" v="20"/>
        <pc:sldMkLst>
          <pc:docMk/>
          <pc:sldMk cId="163959770" sldId="2145708572"/>
        </pc:sldMkLst>
      </pc:sldChg>
      <pc:sldChg chg="del">
        <pc:chgData name="Maggie Li" userId="S::maggie.li@cityofchicago.org::f33e0b3b-4721-411b-821b-3108f9bbccad" providerId="AD" clId="Web-{1862CE08-C2E2-454C-9895-F2A6972BB6BD}" dt="2024-02-13T18:13:52.429" v="24"/>
        <pc:sldMkLst>
          <pc:docMk/>
          <pc:sldMk cId="1790884235" sldId="2145708574"/>
        </pc:sldMkLst>
      </pc:sldChg>
      <pc:sldChg chg="del">
        <pc:chgData name="Maggie Li" userId="S::maggie.li@cityofchicago.org::f33e0b3b-4721-411b-821b-3108f9bbccad" providerId="AD" clId="Web-{1862CE08-C2E2-454C-9895-F2A6972BB6BD}" dt="2024-02-13T18:13:33.289" v="12"/>
        <pc:sldMkLst>
          <pc:docMk/>
          <pc:sldMk cId="2993473554" sldId="2145708575"/>
        </pc:sldMkLst>
      </pc:sldChg>
      <pc:sldChg chg="del">
        <pc:chgData name="Maggie Li" userId="S::maggie.li@cityofchicago.org::f33e0b3b-4721-411b-821b-3108f9bbccad" providerId="AD" clId="Web-{1862CE08-C2E2-454C-9895-F2A6972BB6BD}" dt="2024-02-13T18:13:52.429" v="30"/>
        <pc:sldMkLst>
          <pc:docMk/>
          <pc:sldMk cId="2978209947" sldId="2145708576"/>
        </pc:sldMkLst>
      </pc:sldChg>
      <pc:sldChg chg="del">
        <pc:chgData name="Maggie Li" userId="S::maggie.li@cityofchicago.org::f33e0b3b-4721-411b-821b-3108f9bbccad" providerId="AD" clId="Web-{1862CE08-C2E2-454C-9895-F2A6972BB6BD}" dt="2024-02-13T18:13:52.429" v="29"/>
        <pc:sldMkLst>
          <pc:docMk/>
          <pc:sldMk cId="3414200670" sldId="2145708577"/>
        </pc:sldMkLst>
      </pc:sldChg>
      <pc:sldChg chg="del">
        <pc:chgData name="Maggie Li" userId="S::maggie.li@cityofchicago.org::f33e0b3b-4721-411b-821b-3108f9bbccad" providerId="AD" clId="Web-{1862CE08-C2E2-454C-9895-F2A6972BB6BD}" dt="2024-02-13T18:13:33.289" v="13"/>
        <pc:sldMkLst>
          <pc:docMk/>
          <pc:sldMk cId="539262048" sldId="2145708578"/>
        </pc:sldMkLst>
      </pc:sldChg>
      <pc:sldChg chg="del">
        <pc:chgData name="Maggie Li" userId="S::maggie.li@cityofchicago.org::f33e0b3b-4721-411b-821b-3108f9bbccad" providerId="AD" clId="Web-{1862CE08-C2E2-454C-9895-F2A6972BB6BD}" dt="2024-02-13T18:13:52.445" v="32"/>
        <pc:sldMkLst>
          <pc:docMk/>
          <pc:sldMk cId="485617175" sldId="2145708579"/>
        </pc:sldMkLst>
      </pc:sldChg>
      <pc:sldChg chg="del">
        <pc:chgData name="Maggie Li" userId="S::maggie.li@cityofchicago.org::f33e0b3b-4721-411b-821b-3108f9bbccad" providerId="AD" clId="Web-{1862CE08-C2E2-454C-9895-F2A6972BB6BD}" dt="2024-02-13T18:13:52.445" v="31"/>
        <pc:sldMkLst>
          <pc:docMk/>
          <pc:sldMk cId="809087145" sldId="2145708580"/>
        </pc:sldMkLst>
      </pc:sldChg>
      <pc:sldChg chg="del">
        <pc:chgData name="Maggie Li" userId="S::maggie.li@cityofchicago.org::f33e0b3b-4721-411b-821b-3108f9bbccad" providerId="AD" clId="Web-{1862CE08-C2E2-454C-9895-F2A6972BB6BD}" dt="2024-02-13T18:13:33.273" v="8"/>
        <pc:sldMkLst>
          <pc:docMk/>
          <pc:sldMk cId="1724836347" sldId="2145708581"/>
        </pc:sldMkLst>
      </pc:sldChg>
    </pc:docChg>
  </pc:docChgLst>
  <pc:docChgLst>
    <pc:chgData name="Maria Campos-Bovee" userId="eec3ed88-350c-451f-9280-eafd4c227ed4" providerId="ADAL" clId="{B2242882-7A5F-42D2-82E9-11CEB88A0FD0}"/>
    <pc:docChg chg="undo custSel addSld modSld">
      <pc:chgData name="Maria Campos-Bovee" userId="eec3ed88-350c-451f-9280-eafd4c227ed4" providerId="ADAL" clId="{B2242882-7A5F-42D2-82E9-11CEB88A0FD0}" dt="2024-07-25T18:32:55.358" v="88" actId="5793"/>
      <pc:docMkLst>
        <pc:docMk/>
      </pc:docMkLst>
      <pc:sldChg chg="addSp delSp modSp mod">
        <pc:chgData name="Maria Campos-Bovee" userId="eec3ed88-350c-451f-9280-eafd4c227ed4" providerId="ADAL" clId="{B2242882-7A5F-42D2-82E9-11CEB88A0FD0}" dt="2024-07-25T16:58:53.055" v="67" actId="478"/>
        <pc:sldMkLst>
          <pc:docMk/>
          <pc:sldMk cId="901184024" sldId="2145708568"/>
        </pc:sldMkLst>
        <pc:picChg chg="add mod">
          <ac:chgData name="Maria Campos-Bovee" userId="eec3ed88-350c-451f-9280-eafd4c227ed4" providerId="ADAL" clId="{B2242882-7A5F-42D2-82E9-11CEB88A0FD0}" dt="2024-07-25T16:11:12.431" v="62" actId="1076"/>
          <ac:picMkLst>
            <pc:docMk/>
            <pc:sldMk cId="901184024" sldId="2145708568"/>
            <ac:picMk id="5" creationId="{2FD729FE-E7C7-306D-1A61-B3290DDBE385}"/>
          </ac:picMkLst>
        </pc:picChg>
        <pc:picChg chg="add del mod">
          <ac:chgData name="Maria Campos-Bovee" userId="eec3ed88-350c-451f-9280-eafd4c227ed4" providerId="ADAL" clId="{B2242882-7A5F-42D2-82E9-11CEB88A0FD0}" dt="2024-07-25T16:58:53.055" v="67" actId="478"/>
          <ac:picMkLst>
            <pc:docMk/>
            <pc:sldMk cId="901184024" sldId="2145708568"/>
            <ac:picMk id="10" creationId="{842DF67C-117B-0D66-965B-2A86840494A9}"/>
          </ac:picMkLst>
        </pc:picChg>
      </pc:sldChg>
      <pc:sldChg chg="modSp mod">
        <pc:chgData name="Maria Campos-Bovee" userId="eec3ed88-350c-451f-9280-eafd4c227ed4" providerId="ADAL" clId="{B2242882-7A5F-42D2-82E9-11CEB88A0FD0}" dt="2024-07-25T18:32:55.358" v="88" actId="5793"/>
        <pc:sldMkLst>
          <pc:docMk/>
          <pc:sldMk cId="3047645352" sldId="2145708569"/>
        </pc:sldMkLst>
        <pc:spChg chg="mod">
          <ac:chgData name="Maria Campos-Bovee" userId="eec3ed88-350c-451f-9280-eafd4c227ed4" providerId="ADAL" clId="{B2242882-7A5F-42D2-82E9-11CEB88A0FD0}" dt="2024-07-25T18:32:55.358" v="88" actId="5793"/>
          <ac:spMkLst>
            <pc:docMk/>
            <pc:sldMk cId="3047645352" sldId="2145708569"/>
            <ac:spMk id="8" creationId="{C14D0919-7C0C-D358-50E4-3878CCE97CDF}"/>
          </ac:spMkLst>
        </pc:spChg>
      </pc:sldChg>
      <pc:sldChg chg="modSp mod">
        <pc:chgData name="Maria Campos-Bovee" userId="eec3ed88-350c-451f-9280-eafd4c227ed4" providerId="ADAL" clId="{B2242882-7A5F-42D2-82E9-11CEB88A0FD0}" dt="2024-07-25T18:32:30.845" v="86" actId="20577"/>
        <pc:sldMkLst>
          <pc:docMk/>
          <pc:sldMk cId="2393872386" sldId="2145708587"/>
        </pc:sldMkLst>
        <pc:spChg chg="mod">
          <ac:chgData name="Maria Campos-Bovee" userId="eec3ed88-350c-451f-9280-eafd4c227ed4" providerId="ADAL" clId="{B2242882-7A5F-42D2-82E9-11CEB88A0FD0}" dt="2024-07-25T18:32:30.845" v="86" actId="20577"/>
          <ac:spMkLst>
            <pc:docMk/>
            <pc:sldMk cId="2393872386" sldId="2145708587"/>
            <ac:spMk id="10" creationId="{1CBEAE2D-B980-5A3F-DA73-61C4BB03827E}"/>
          </ac:spMkLst>
        </pc:spChg>
      </pc:sldChg>
      <pc:sldChg chg="addSp delSp new mod modClrScheme chgLayout">
        <pc:chgData name="Maria Campos-Bovee" userId="eec3ed88-350c-451f-9280-eafd4c227ed4" providerId="ADAL" clId="{B2242882-7A5F-42D2-82E9-11CEB88A0FD0}" dt="2024-07-25T16:05:28.400" v="4" actId="22"/>
        <pc:sldMkLst>
          <pc:docMk/>
          <pc:sldMk cId="3658732828" sldId="2145708588"/>
        </pc:sldMkLst>
        <pc:spChg chg="del">
          <ac:chgData name="Maria Campos-Bovee" userId="eec3ed88-350c-451f-9280-eafd4c227ed4" providerId="ADAL" clId="{B2242882-7A5F-42D2-82E9-11CEB88A0FD0}" dt="2024-07-25T16:04:47.909" v="1" actId="700"/>
          <ac:spMkLst>
            <pc:docMk/>
            <pc:sldMk cId="3658732828" sldId="2145708588"/>
            <ac:spMk id="2" creationId="{4CC9BA57-582F-78E3-01A1-2D5F8A9F8EB1}"/>
          </ac:spMkLst>
        </pc:spChg>
        <pc:spChg chg="del">
          <ac:chgData name="Maria Campos-Bovee" userId="eec3ed88-350c-451f-9280-eafd4c227ed4" providerId="ADAL" clId="{B2242882-7A5F-42D2-82E9-11CEB88A0FD0}" dt="2024-07-25T16:04:47.909" v="1" actId="700"/>
          <ac:spMkLst>
            <pc:docMk/>
            <pc:sldMk cId="3658732828" sldId="2145708588"/>
            <ac:spMk id="3" creationId="{30053403-0A8F-D0ED-BA43-9ECE9406CE49}"/>
          </ac:spMkLst>
        </pc:spChg>
        <pc:spChg chg="add del">
          <ac:chgData name="Maria Campos-Bovee" userId="eec3ed88-350c-451f-9280-eafd4c227ed4" providerId="ADAL" clId="{B2242882-7A5F-42D2-82E9-11CEB88A0FD0}" dt="2024-07-25T16:04:54.369" v="3" actId="22"/>
          <ac:spMkLst>
            <pc:docMk/>
            <pc:sldMk cId="3658732828" sldId="2145708588"/>
            <ac:spMk id="5" creationId="{2A32632D-0734-5B2F-E93F-537C25525E35}"/>
          </ac:spMkLst>
        </pc:spChg>
        <pc:picChg chg="add">
          <ac:chgData name="Maria Campos-Bovee" userId="eec3ed88-350c-451f-9280-eafd4c227ed4" providerId="ADAL" clId="{B2242882-7A5F-42D2-82E9-11CEB88A0FD0}" dt="2024-07-25T16:05:28.400" v="4" actId="22"/>
          <ac:picMkLst>
            <pc:docMk/>
            <pc:sldMk cId="3658732828" sldId="2145708588"/>
            <ac:picMk id="7" creationId="{7A85222A-4635-C810-5AC9-3D603B29A792}"/>
          </ac:picMkLst>
        </pc:picChg>
      </pc:sldChg>
    </pc:docChg>
  </pc:docChgLst>
  <pc:docChgLst>
    <pc:chgData name="Maggie Li" userId="S::maggie.li@cityofchicago.org::f33e0b3b-4721-411b-821b-3108f9bbccad" providerId="AD" clId="Web-{263C4E22-656A-4A4F-9E11-3DA879738214}"/>
    <pc:docChg chg="delSld modSld">
      <pc:chgData name="Maggie Li" userId="S::maggie.li@cityofchicago.org::f33e0b3b-4721-411b-821b-3108f9bbccad" providerId="AD" clId="Web-{263C4E22-656A-4A4F-9E11-3DA879738214}" dt="2023-03-08T22:11:17.381" v="24"/>
      <pc:docMkLst>
        <pc:docMk/>
      </pc:docMkLst>
      <pc:sldChg chg="modSp">
        <pc:chgData name="Maggie Li" userId="S::maggie.li@cityofchicago.org::f33e0b3b-4721-411b-821b-3108f9bbccad" providerId="AD" clId="Web-{263C4E22-656A-4A4F-9E11-3DA879738214}" dt="2023-03-08T22:10:27.536" v="0" actId="20577"/>
        <pc:sldMkLst>
          <pc:docMk/>
          <pc:sldMk cId="2255863428" sldId="276"/>
        </pc:sldMkLst>
        <pc:spChg chg="mod">
          <ac:chgData name="Maggie Li" userId="S::maggie.li@cityofchicago.org::f33e0b3b-4721-411b-821b-3108f9bbccad" providerId="AD" clId="Web-{263C4E22-656A-4A4F-9E11-3DA879738214}" dt="2023-03-08T22:10:27.536" v="0" actId="20577"/>
          <ac:spMkLst>
            <pc:docMk/>
            <pc:sldMk cId="2255863428" sldId="276"/>
            <ac:spMk id="4" creationId="{BB21EB8E-94ED-4556-8922-BEB4F6EC6A1F}"/>
          </ac:spMkLst>
        </pc:spChg>
      </pc:sldChg>
      <pc:sldChg chg="del">
        <pc:chgData name="Maggie Li" userId="S::maggie.li@cityofchicago.org::f33e0b3b-4721-411b-821b-3108f9bbccad" providerId="AD" clId="Web-{263C4E22-656A-4A4F-9E11-3DA879738214}" dt="2023-03-08T22:11:17.381" v="24"/>
        <pc:sldMkLst>
          <pc:docMk/>
          <pc:sldMk cId="3758503486" sldId="288"/>
        </pc:sldMkLst>
      </pc:sldChg>
      <pc:sldChg chg="del">
        <pc:chgData name="Maggie Li" userId="S::maggie.li@cityofchicago.org::f33e0b3b-4721-411b-821b-3108f9bbccad" providerId="AD" clId="Web-{263C4E22-656A-4A4F-9E11-3DA879738214}" dt="2023-03-08T22:11:14.381" v="21"/>
        <pc:sldMkLst>
          <pc:docMk/>
          <pc:sldMk cId="1060544743" sldId="290"/>
        </pc:sldMkLst>
      </pc:sldChg>
      <pc:sldChg chg="del">
        <pc:chgData name="Maggie Li" userId="S::maggie.li@cityofchicago.org::f33e0b3b-4721-411b-821b-3108f9bbccad" providerId="AD" clId="Web-{263C4E22-656A-4A4F-9E11-3DA879738214}" dt="2023-03-08T22:11:15.522" v="22"/>
        <pc:sldMkLst>
          <pc:docMk/>
          <pc:sldMk cId="4231032499" sldId="291"/>
        </pc:sldMkLst>
      </pc:sldChg>
      <pc:sldChg chg="del">
        <pc:chgData name="Maggie Li" userId="S::maggie.li@cityofchicago.org::f33e0b3b-4721-411b-821b-3108f9bbccad" providerId="AD" clId="Web-{263C4E22-656A-4A4F-9E11-3DA879738214}" dt="2023-03-08T22:11:16.506" v="23"/>
        <pc:sldMkLst>
          <pc:docMk/>
          <pc:sldMk cId="2075303069" sldId="388"/>
        </pc:sldMkLst>
      </pc:sldChg>
      <pc:sldChg chg="del">
        <pc:chgData name="Maggie Li" userId="S::maggie.li@cityofchicago.org::f33e0b3b-4721-411b-821b-3108f9bbccad" providerId="AD" clId="Web-{263C4E22-656A-4A4F-9E11-3DA879738214}" dt="2023-03-08T22:10:57.037" v="11"/>
        <pc:sldMkLst>
          <pc:docMk/>
          <pc:sldMk cId="879225026" sldId="2145706093"/>
        </pc:sldMkLst>
      </pc:sldChg>
      <pc:sldChg chg="del">
        <pc:chgData name="Maggie Li" userId="S::maggie.li@cityofchicago.org::f33e0b3b-4721-411b-821b-3108f9bbccad" providerId="AD" clId="Web-{263C4E22-656A-4A4F-9E11-3DA879738214}" dt="2023-03-08T22:10:43.709" v="3"/>
        <pc:sldMkLst>
          <pc:docMk/>
          <pc:sldMk cId="1552261269" sldId="2145707289"/>
        </pc:sldMkLst>
      </pc:sldChg>
      <pc:sldChg chg="del">
        <pc:chgData name="Maggie Li" userId="S::maggie.li@cityofchicago.org::f33e0b3b-4721-411b-821b-3108f9bbccad" providerId="AD" clId="Web-{263C4E22-656A-4A4F-9E11-3DA879738214}" dt="2023-03-08T22:10:47.302" v="5"/>
        <pc:sldMkLst>
          <pc:docMk/>
          <pc:sldMk cId="2849004954" sldId="2145707290"/>
        </pc:sldMkLst>
      </pc:sldChg>
      <pc:sldChg chg="del">
        <pc:chgData name="Maggie Li" userId="S::maggie.li@cityofchicago.org::f33e0b3b-4721-411b-821b-3108f9bbccad" providerId="AD" clId="Web-{263C4E22-656A-4A4F-9E11-3DA879738214}" dt="2023-03-08T22:11:02.615" v="14"/>
        <pc:sldMkLst>
          <pc:docMk/>
          <pc:sldMk cId="107587532" sldId="2145707291"/>
        </pc:sldMkLst>
      </pc:sldChg>
      <pc:sldChg chg="del">
        <pc:chgData name="Maggie Li" userId="S::maggie.li@cityofchicago.org::f33e0b3b-4721-411b-821b-3108f9bbccad" providerId="AD" clId="Web-{263C4E22-656A-4A4F-9E11-3DA879738214}" dt="2023-03-08T22:11:09.459" v="19"/>
        <pc:sldMkLst>
          <pc:docMk/>
          <pc:sldMk cId="2475265971" sldId="2145707302"/>
        </pc:sldMkLst>
      </pc:sldChg>
      <pc:sldChg chg="del">
        <pc:chgData name="Maggie Li" userId="S::maggie.li@cityofchicago.org::f33e0b3b-4721-411b-821b-3108f9bbccad" providerId="AD" clId="Web-{263C4E22-656A-4A4F-9E11-3DA879738214}" dt="2023-03-08T22:10:52.302" v="8"/>
        <pc:sldMkLst>
          <pc:docMk/>
          <pc:sldMk cId="1705260067" sldId="2145707308"/>
        </pc:sldMkLst>
      </pc:sldChg>
      <pc:sldChg chg="del">
        <pc:chgData name="Maggie Li" userId="S::maggie.li@cityofchicago.org::f33e0b3b-4721-411b-821b-3108f9bbccad" providerId="AD" clId="Web-{263C4E22-656A-4A4F-9E11-3DA879738214}" dt="2023-03-08T22:10:59.224" v="12"/>
        <pc:sldMkLst>
          <pc:docMk/>
          <pc:sldMk cId="3737560867" sldId="2145707310"/>
        </pc:sldMkLst>
      </pc:sldChg>
      <pc:sldChg chg="del">
        <pc:chgData name="Maggie Li" userId="S::maggie.li@cityofchicago.org::f33e0b3b-4721-411b-821b-3108f9bbccad" providerId="AD" clId="Web-{263C4E22-656A-4A4F-9E11-3DA879738214}" dt="2023-03-08T22:11:01.100" v="13"/>
        <pc:sldMkLst>
          <pc:docMk/>
          <pc:sldMk cId="2836848049" sldId="2145707311"/>
        </pc:sldMkLst>
      </pc:sldChg>
      <pc:sldChg chg="del">
        <pc:chgData name="Maggie Li" userId="S::maggie.li@cityofchicago.org::f33e0b3b-4721-411b-821b-3108f9bbccad" providerId="AD" clId="Web-{263C4E22-656A-4A4F-9E11-3DA879738214}" dt="2023-03-08T22:11:05.084" v="16"/>
        <pc:sldMkLst>
          <pc:docMk/>
          <pc:sldMk cId="3683126105" sldId="2145707312"/>
        </pc:sldMkLst>
      </pc:sldChg>
      <pc:sldChg chg="del">
        <pc:chgData name="Maggie Li" userId="S::maggie.li@cityofchicago.org::f33e0b3b-4721-411b-821b-3108f9bbccad" providerId="AD" clId="Web-{263C4E22-656A-4A4F-9E11-3DA879738214}" dt="2023-03-08T22:11:06.178" v="17"/>
        <pc:sldMkLst>
          <pc:docMk/>
          <pc:sldMk cId="141453239" sldId="2145707313"/>
        </pc:sldMkLst>
      </pc:sldChg>
      <pc:sldChg chg="del">
        <pc:chgData name="Maggie Li" userId="S::maggie.li@cityofchicago.org::f33e0b3b-4721-411b-821b-3108f9bbccad" providerId="AD" clId="Web-{263C4E22-656A-4A4F-9E11-3DA879738214}" dt="2023-03-08T22:11:13.350" v="20"/>
        <pc:sldMkLst>
          <pc:docMk/>
          <pc:sldMk cId="475726256" sldId="2145707314"/>
        </pc:sldMkLst>
      </pc:sldChg>
      <pc:sldChg chg="del">
        <pc:chgData name="Maggie Li" userId="S::maggie.li@cityofchicago.org::f33e0b3b-4721-411b-821b-3108f9bbccad" providerId="AD" clId="Web-{263C4E22-656A-4A4F-9E11-3DA879738214}" dt="2023-03-08T22:10:39.865" v="1"/>
        <pc:sldMkLst>
          <pc:docMk/>
          <pc:sldMk cId="3360624222" sldId="2145707315"/>
        </pc:sldMkLst>
      </pc:sldChg>
      <pc:sldChg chg="del">
        <pc:chgData name="Maggie Li" userId="S::maggie.li@cityofchicago.org::f33e0b3b-4721-411b-821b-3108f9bbccad" providerId="AD" clId="Web-{263C4E22-656A-4A4F-9E11-3DA879738214}" dt="2023-03-08T22:11:03.459" v="15"/>
        <pc:sldMkLst>
          <pc:docMk/>
          <pc:sldMk cId="288001542" sldId="2145707316"/>
        </pc:sldMkLst>
      </pc:sldChg>
      <pc:sldChg chg="del">
        <pc:chgData name="Maggie Li" userId="S::maggie.li@cityofchicago.org::f33e0b3b-4721-411b-821b-3108f9bbccad" providerId="AD" clId="Web-{263C4E22-656A-4A4F-9E11-3DA879738214}" dt="2023-03-08T22:11:07.225" v="18"/>
        <pc:sldMkLst>
          <pc:docMk/>
          <pc:sldMk cId="1320744628" sldId="2145707317"/>
        </pc:sldMkLst>
      </pc:sldChg>
      <pc:sldChg chg="del">
        <pc:chgData name="Maggie Li" userId="S::maggie.li@cityofchicago.org::f33e0b3b-4721-411b-821b-3108f9bbccad" providerId="AD" clId="Web-{263C4E22-656A-4A4F-9E11-3DA879738214}" dt="2023-03-08T22:10:50.412" v="7"/>
        <pc:sldMkLst>
          <pc:docMk/>
          <pc:sldMk cId="1990206995" sldId="2145707318"/>
        </pc:sldMkLst>
      </pc:sldChg>
      <pc:sldChg chg="del">
        <pc:chgData name="Maggie Li" userId="S::maggie.li@cityofchicago.org::f33e0b3b-4721-411b-821b-3108f9bbccad" providerId="AD" clId="Web-{263C4E22-656A-4A4F-9E11-3DA879738214}" dt="2023-03-08T22:10:45.381" v="4"/>
        <pc:sldMkLst>
          <pc:docMk/>
          <pc:sldMk cId="747653621" sldId="2145707326"/>
        </pc:sldMkLst>
      </pc:sldChg>
      <pc:sldChg chg="del">
        <pc:chgData name="Maggie Li" userId="S::maggie.li@cityofchicago.org::f33e0b3b-4721-411b-821b-3108f9bbccad" providerId="AD" clId="Web-{263C4E22-656A-4A4F-9E11-3DA879738214}" dt="2023-03-08T22:10:48.818" v="6"/>
        <pc:sldMkLst>
          <pc:docMk/>
          <pc:sldMk cId="3943409498" sldId="2145707327"/>
        </pc:sldMkLst>
      </pc:sldChg>
      <pc:sldChg chg="del">
        <pc:chgData name="Maggie Li" userId="S::maggie.li@cityofchicago.org::f33e0b3b-4721-411b-821b-3108f9bbccad" providerId="AD" clId="Web-{263C4E22-656A-4A4F-9E11-3DA879738214}" dt="2023-03-08T22:10:54.303" v="9"/>
        <pc:sldMkLst>
          <pc:docMk/>
          <pc:sldMk cId="1652252089" sldId="2145707328"/>
        </pc:sldMkLst>
      </pc:sldChg>
      <pc:sldChg chg="del">
        <pc:chgData name="Maggie Li" userId="S::maggie.li@cityofchicago.org::f33e0b3b-4721-411b-821b-3108f9bbccad" providerId="AD" clId="Web-{263C4E22-656A-4A4F-9E11-3DA879738214}" dt="2023-03-08T22:10:55.599" v="10"/>
        <pc:sldMkLst>
          <pc:docMk/>
          <pc:sldMk cId="3850020122" sldId="2145707329"/>
        </pc:sldMkLst>
      </pc:sldChg>
    </pc:docChg>
  </pc:docChgLst>
  <pc:docChgLst>
    <pc:chgData name="Maria Campos-Bovee" userId="S::maria.campos-bovee@cityofchicago.org::eec3ed88-350c-451f-9280-eafd4c227ed4" providerId="AD" clId="Web-{2782C8B9-20BE-4678-B132-BE2C3FF981ED}"/>
    <pc:docChg chg="modSld">
      <pc:chgData name="Maria Campos-Bovee" userId="S::maria.campos-bovee@cityofchicago.org::eec3ed88-350c-451f-9280-eafd4c227ed4" providerId="AD" clId="Web-{2782C8B9-20BE-4678-B132-BE2C3FF981ED}" dt="2024-08-13T21:09:41.595" v="2" actId="20577"/>
      <pc:docMkLst>
        <pc:docMk/>
      </pc:docMkLst>
      <pc:sldChg chg="modSp">
        <pc:chgData name="Maria Campos-Bovee" userId="S::maria.campos-bovee@cityofchicago.org::eec3ed88-350c-451f-9280-eafd4c227ed4" providerId="AD" clId="Web-{2782C8B9-20BE-4678-B132-BE2C3FF981ED}" dt="2024-08-13T21:09:41.595" v="2" actId="20577"/>
        <pc:sldMkLst>
          <pc:docMk/>
          <pc:sldMk cId="316879129" sldId="2145708590"/>
        </pc:sldMkLst>
        <pc:spChg chg="mod">
          <ac:chgData name="Maria Campos-Bovee" userId="S::maria.campos-bovee@cityofchicago.org::eec3ed88-350c-451f-9280-eafd4c227ed4" providerId="AD" clId="Web-{2782C8B9-20BE-4678-B132-BE2C3FF981ED}" dt="2024-08-13T21:09:41.595" v="2" actId="20577"/>
          <ac:spMkLst>
            <pc:docMk/>
            <pc:sldMk cId="316879129" sldId="2145708590"/>
            <ac:spMk id="3" creationId="{1D64A7D8-B5F7-EF27-2ADB-3C7C08393A0F}"/>
          </ac:spMkLst>
        </pc:spChg>
      </pc:sldChg>
    </pc:docChg>
  </pc:docChgLst>
  <pc:docChgLst>
    <pc:chgData name="Shane Zelencik" userId="50d7342c-2a4c-46fa-9774-4c5815f53da4" providerId="ADAL" clId="{6D736B46-7B36-4AB4-BA39-55BFAF05480C}"/>
    <pc:docChg chg="modSld">
      <pc:chgData name="Shane Zelencik" userId="50d7342c-2a4c-46fa-9774-4c5815f53da4" providerId="ADAL" clId="{6D736B46-7B36-4AB4-BA39-55BFAF05480C}" dt="2023-11-30T21:21:36.538" v="2" actId="20577"/>
      <pc:docMkLst>
        <pc:docMk/>
      </pc:docMkLst>
      <pc:sldChg chg="modSp mod">
        <pc:chgData name="Shane Zelencik" userId="50d7342c-2a4c-46fa-9774-4c5815f53da4" providerId="ADAL" clId="{6D736B46-7B36-4AB4-BA39-55BFAF05480C}" dt="2023-11-30T21:21:36.538" v="2" actId="20577"/>
        <pc:sldMkLst>
          <pc:docMk/>
          <pc:sldMk cId="476421097" sldId="2145708541"/>
        </pc:sldMkLst>
        <pc:spChg chg="mod">
          <ac:chgData name="Shane Zelencik" userId="50d7342c-2a4c-46fa-9774-4c5815f53da4" providerId="ADAL" clId="{6D736B46-7B36-4AB4-BA39-55BFAF05480C}" dt="2023-11-30T21:21:36.538" v="2" actId="20577"/>
          <ac:spMkLst>
            <pc:docMk/>
            <pc:sldMk cId="476421097" sldId="2145708541"/>
            <ac:spMk id="3" creationId="{1C662AA6-58F7-600B-E77E-76D7CF7370FF}"/>
          </ac:spMkLst>
        </pc:spChg>
      </pc:sldChg>
    </pc:docChg>
  </pc:docChgLst>
  <pc:docChgLst>
    <pc:chgData name="Maggie Li" userId="S::maggie.li@cityofchicago.org::f33e0b3b-4721-411b-821b-3108f9bbccad" providerId="AD" clId="Web-{AABB8033-A316-01E2-DA75-595D1C3CA4CE}"/>
    <pc:docChg chg="modSld">
      <pc:chgData name="Maggie Li" userId="S::maggie.li@cityofchicago.org::f33e0b3b-4721-411b-821b-3108f9bbccad" providerId="AD" clId="Web-{AABB8033-A316-01E2-DA75-595D1C3CA4CE}" dt="2023-11-30T22:52:11.640" v="0" actId="1076"/>
      <pc:docMkLst>
        <pc:docMk/>
      </pc:docMkLst>
      <pc:sldChg chg="modSp">
        <pc:chgData name="Maggie Li" userId="S::maggie.li@cityofchicago.org::f33e0b3b-4721-411b-821b-3108f9bbccad" providerId="AD" clId="Web-{AABB8033-A316-01E2-DA75-595D1C3CA4CE}" dt="2023-11-30T22:52:11.640" v="0" actId="1076"/>
        <pc:sldMkLst>
          <pc:docMk/>
          <pc:sldMk cId="3715241940" sldId="2145708538"/>
        </pc:sldMkLst>
        <pc:picChg chg="mod">
          <ac:chgData name="Maggie Li" userId="S::maggie.li@cityofchicago.org::f33e0b3b-4721-411b-821b-3108f9bbccad" providerId="AD" clId="Web-{AABB8033-A316-01E2-DA75-595D1C3CA4CE}" dt="2023-11-30T22:52:11.640" v="0" actId="1076"/>
          <ac:picMkLst>
            <pc:docMk/>
            <pc:sldMk cId="3715241940" sldId="2145708538"/>
            <ac:picMk id="5" creationId="{78C7695B-7298-629A-C8B0-0360ED07AE4D}"/>
          </ac:picMkLst>
        </pc:picChg>
      </pc:sldChg>
    </pc:docChg>
  </pc:docChgLst>
  <pc:docChgLst>
    <pc:chgData name="Maggie Li" userId="S::maggie.li@cityofchicago.org::f33e0b3b-4721-411b-821b-3108f9bbccad" providerId="AD" clId="Web-{5DB69A91-AC00-A92C-EE49-1209B5013F66}"/>
    <pc:docChg chg="addSld delSld modSld sldOrd">
      <pc:chgData name="Maggie Li" userId="S::maggie.li@cityofchicago.org::f33e0b3b-4721-411b-821b-3108f9bbccad" providerId="AD" clId="Web-{5DB69A91-AC00-A92C-EE49-1209B5013F66}" dt="2023-09-27T20:34:56.244" v="1256" actId="20577"/>
      <pc:docMkLst>
        <pc:docMk/>
      </pc:docMkLst>
      <pc:sldChg chg="modSp del ord modCm">
        <pc:chgData name="Maggie Li" userId="S::maggie.li@cityofchicago.org::f33e0b3b-4721-411b-821b-3108f9bbccad" providerId="AD" clId="Web-{5DB69A91-AC00-A92C-EE49-1209B5013F66}" dt="2023-09-27T19:42:21.605" v="104"/>
        <pc:sldMkLst>
          <pc:docMk/>
          <pc:sldMk cId="2532161652" sldId="2145708510"/>
        </pc:sldMkLst>
        <pc:spChg chg="mod">
          <ac:chgData name="Maggie Li" userId="S::maggie.li@cityofchicago.org::f33e0b3b-4721-411b-821b-3108f9bbccad" providerId="AD" clId="Web-{5DB69A91-AC00-A92C-EE49-1209B5013F66}" dt="2023-09-27T19:41:33.401" v="3" actId="20577"/>
          <ac:spMkLst>
            <pc:docMk/>
            <pc:sldMk cId="2532161652" sldId="2145708510"/>
            <ac:spMk id="3" creationId="{A2EC89A3-414A-4CC2-5BA2-37B72C17FFCC}"/>
          </ac:spMkLst>
        </pc:spChg>
        <pc:extLst>
          <p:ext xmlns:p="http://schemas.openxmlformats.org/presentationml/2006/main" uri="{D6D511B9-2390-475A-947B-AFAB55BFBCF1}">
            <pc226:cmChg xmlns:pc226="http://schemas.microsoft.com/office/powerpoint/2022/06/main/command" chg="mod">
              <pc226:chgData name="Maggie Li" userId="S::maggie.li@cityofchicago.org::f33e0b3b-4721-411b-821b-3108f9bbccad" providerId="AD" clId="Web-{5DB69A91-AC00-A92C-EE49-1209B5013F66}" dt="2023-09-27T19:35:36.990" v="1"/>
              <pc2:cmMkLst xmlns:pc2="http://schemas.microsoft.com/office/powerpoint/2019/9/main/command">
                <pc:docMk/>
                <pc:sldMk cId="2532161652" sldId="2145708510"/>
                <pc2:cmMk id="{D90C3264-638A-48C6-A092-05546C62814D}"/>
              </pc2:cmMkLst>
            </pc226:cmChg>
          </p:ext>
        </pc:extLst>
      </pc:sldChg>
      <pc:sldChg chg="modSp new del">
        <pc:chgData name="Maggie Li" userId="S::maggie.li@cityofchicago.org::f33e0b3b-4721-411b-821b-3108f9bbccad" providerId="AD" clId="Web-{5DB69A91-AC00-A92C-EE49-1209B5013F66}" dt="2023-09-27T20:23:52.034" v="447"/>
        <pc:sldMkLst>
          <pc:docMk/>
          <pc:sldMk cId="2738147507" sldId="2145708514"/>
        </pc:sldMkLst>
        <pc:spChg chg="mod">
          <ac:chgData name="Maggie Li" userId="S::maggie.li@cityofchicago.org::f33e0b3b-4721-411b-821b-3108f9bbccad" providerId="AD" clId="Web-{5DB69A91-AC00-A92C-EE49-1209B5013F66}" dt="2023-09-27T19:41:48.120" v="16" actId="20577"/>
          <ac:spMkLst>
            <pc:docMk/>
            <pc:sldMk cId="2738147507" sldId="2145708514"/>
            <ac:spMk id="2" creationId="{6112570B-B108-45BD-CEAF-49785E89AFF8}"/>
          </ac:spMkLst>
        </pc:spChg>
        <pc:spChg chg="mod">
          <ac:chgData name="Maggie Li" userId="S::maggie.li@cityofchicago.org::f33e0b3b-4721-411b-821b-3108f9bbccad" providerId="AD" clId="Web-{5DB69A91-AC00-A92C-EE49-1209B5013F66}" dt="2023-09-27T20:23:48.175" v="446" actId="20577"/>
          <ac:spMkLst>
            <pc:docMk/>
            <pc:sldMk cId="2738147507" sldId="2145708514"/>
            <ac:spMk id="3" creationId="{836FA499-2757-7108-4B45-E824F9D44468}"/>
          </ac:spMkLst>
        </pc:spChg>
      </pc:sldChg>
      <pc:sldChg chg="modSp new">
        <pc:chgData name="Maggie Li" userId="S::maggie.li@cityofchicago.org::f33e0b3b-4721-411b-821b-3108f9bbccad" providerId="AD" clId="Web-{5DB69A91-AC00-A92C-EE49-1209B5013F66}" dt="2023-09-27T20:34:56.244" v="1256" actId="20577"/>
        <pc:sldMkLst>
          <pc:docMk/>
          <pc:sldMk cId="3982832452" sldId="2145708514"/>
        </pc:sldMkLst>
        <pc:spChg chg="mod">
          <ac:chgData name="Maggie Li" userId="S::maggie.li@cityofchicago.org::f33e0b3b-4721-411b-821b-3108f9bbccad" providerId="AD" clId="Web-{5DB69A91-AC00-A92C-EE49-1209B5013F66}" dt="2023-09-27T20:24:00.222" v="454" actId="20577"/>
          <ac:spMkLst>
            <pc:docMk/>
            <pc:sldMk cId="3982832452" sldId="2145708514"/>
            <ac:spMk id="2" creationId="{EF650313-2479-F602-5022-CAD12BAF2CDA}"/>
          </ac:spMkLst>
        </pc:spChg>
        <pc:spChg chg="mod">
          <ac:chgData name="Maggie Li" userId="S::maggie.li@cityofchicago.org::f33e0b3b-4721-411b-821b-3108f9bbccad" providerId="AD" clId="Web-{5DB69A91-AC00-A92C-EE49-1209B5013F66}" dt="2023-09-27T20:34:56.244" v="1256" actId="20577"/>
          <ac:spMkLst>
            <pc:docMk/>
            <pc:sldMk cId="3982832452" sldId="2145708514"/>
            <ac:spMk id="3" creationId="{9AEBD380-81F4-23C6-3097-B91E9AC1645C}"/>
          </ac:spMkLst>
        </pc:spChg>
      </pc:sldChg>
    </pc:docChg>
  </pc:docChgLst>
  <pc:docChgLst>
    <pc:chgData name="Maggie Li" userId="S::maggie.li@cityofchicago.org::f33e0b3b-4721-411b-821b-3108f9bbccad" providerId="AD" clId="Web-{A377AF7A-C840-422F-BC89-F65689061F42}"/>
    <pc:docChg chg="modSld">
      <pc:chgData name="Maggie Li" userId="S::maggie.li@cityofchicago.org::f33e0b3b-4721-411b-821b-3108f9bbccad" providerId="AD" clId="Web-{A377AF7A-C840-422F-BC89-F65689061F42}" dt="2024-03-18T18:25:57.396" v="1" actId="20577"/>
      <pc:docMkLst>
        <pc:docMk/>
      </pc:docMkLst>
      <pc:sldChg chg="modSp">
        <pc:chgData name="Maggie Li" userId="S::maggie.li@cityofchicago.org::f33e0b3b-4721-411b-821b-3108f9bbccad" providerId="AD" clId="Web-{A377AF7A-C840-422F-BC89-F65689061F42}" dt="2024-03-18T18:25:57.396" v="1" actId="20577"/>
        <pc:sldMkLst>
          <pc:docMk/>
          <pc:sldMk cId="3614003974" sldId="2145708572"/>
        </pc:sldMkLst>
        <pc:spChg chg="mod">
          <ac:chgData name="Maggie Li" userId="S::maggie.li@cityofchicago.org::f33e0b3b-4721-411b-821b-3108f9bbccad" providerId="AD" clId="Web-{A377AF7A-C840-422F-BC89-F65689061F42}" dt="2024-03-18T18:25:57.396" v="1" actId="20577"/>
          <ac:spMkLst>
            <pc:docMk/>
            <pc:sldMk cId="3614003974" sldId="2145708572"/>
            <ac:spMk id="3" creationId="{DE1988FF-C8CD-B760-8B84-D95D71E61555}"/>
          </ac:spMkLst>
        </pc:spChg>
      </pc:sldChg>
    </pc:docChg>
  </pc:docChgLst>
  <pc:docChgLst>
    <pc:chgData name="Maggie Li" userId="S::maggie.li@cityofchicago.org::f33e0b3b-4721-411b-821b-3108f9bbccad" providerId="AD" clId="Web-{A5F5E4A3-6A40-4374-91C2-02ED2D5BD89F}"/>
    <pc:docChg chg="modSld addMainMaster delMainMaster">
      <pc:chgData name="Maggie Li" userId="S::maggie.li@cityofchicago.org::f33e0b3b-4721-411b-821b-3108f9bbccad" providerId="AD" clId="Web-{A5F5E4A3-6A40-4374-91C2-02ED2D5BD89F}" dt="2024-07-22T20:29:41.455" v="26"/>
      <pc:docMkLst>
        <pc:docMk/>
      </pc:docMkLst>
      <pc:sldChg chg="modSp mod modClrScheme chgLayout">
        <pc:chgData name="Maggie Li" userId="S::maggie.li@cityofchicago.org::f33e0b3b-4721-411b-821b-3108f9bbccad" providerId="AD" clId="Web-{A5F5E4A3-6A40-4374-91C2-02ED2D5BD89F}" dt="2024-07-22T20:29:41.455" v="26"/>
        <pc:sldMkLst>
          <pc:docMk/>
          <pc:sldMk cId="2619223538" sldId="257"/>
        </pc:sldMkLst>
        <pc:spChg chg="mod ord">
          <ac:chgData name="Maggie Li" userId="S::maggie.li@cityofchicago.org::f33e0b3b-4721-411b-821b-3108f9bbccad" providerId="AD" clId="Web-{A5F5E4A3-6A40-4374-91C2-02ED2D5BD89F}" dt="2024-07-22T20:29:41.455" v="26"/>
          <ac:spMkLst>
            <pc:docMk/>
            <pc:sldMk cId="2619223538" sldId="257"/>
            <ac:spMk id="2" creationId="{00000000-0000-0000-0000-000000000000}"/>
          </ac:spMkLst>
        </pc:spChg>
        <pc:spChg chg="mod ord">
          <ac:chgData name="Maggie Li" userId="S::maggie.li@cityofchicago.org::f33e0b3b-4721-411b-821b-3108f9bbccad" providerId="AD" clId="Web-{A5F5E4A3-6A40-4374-91C2-02ED2D5BD89F}" dt="2024-07-22T20:29:41.455" v="26"/>
          <ac:spMkLst>
            <pc:docMk/>
            <pc:sldMk cId="2619223538" sldId="257"/>
            <ac:spMk id="4" creationId="{BB21EB8E-94ED-4556-8922-BEB4F6EC6A1F}"/>
          </ac:spMkLst>
        </pc:spChg>
      </pc:sldChg>
      <pc:sldChg chg="modSp mod modClrScheme chgLayout">
        <pc:chgData name="Maggie Li" userId="S::maggie.li@cityofchicago.org::f33e0b3b-4721-411b-821b-3108f9bbccad" providerId="AD" clId="Web-{A5F5E4A3-6A40-4374-91C2-02ED2D5BD89F}" dt="2024-07-22T20:29:41.455" v="26"/>
        <pc:sldMkLst>
          <pc:docMk/>
          <pc:sldMk cId="4227738779" sldId="2145707258"/>
        </pc:sldMkLst>
        <pc:spChg chg="mod ord">
          <ac:chgData name="Maggie Li" userId="S::maggie.li@cityofchicago.org::f33e0b3b-4721-411b-821b-3108f9bbccad" providerId="AD" clId="Web-{A5F5E4A3-6A40-4374-91C2-02ED2D5BD89F}" dt="2024-07-22T20:29:41.455" v="26"/>
          <ac:spMkLst>
            <pc:docMk/>
            <pc:sldMk cId="4227738779" sldId="2145707258"/>
            <ac:spMk id="2" creationId="{785A9E43-DCB4-29B4-39BF-C7021E38E0BF}"/>
          </ac:spMkLst>
        </pc:spChg>
        <pc:spChg chg="mod ord">
          <ac:chgData name="Maggie Li" userId="S::maggie.li@cityofchicago.org::f33e0b3b-4721-411b-821b-3108f9bbccad" providerId="AD" clId="Web-{A5F5E4A3-6A40-4374-91C2-02ED2D5BD89F}" dt="2024-07-22T20:29:41.455" v="26"/>
          <ac:spMkLst>
            <pc:docMk/>
            <pc:sldMk cId="4227738779" sldId="2145707258"/>
            <ac:spMk id="3" creationId="{6C4D5F6F-26C9-EFA2-4354-6590F11E685D}"/>
          </ac:spMkLst>
        </pc:spChg>
        <pc:spChg chg="mod ord">
          <ac:chgData name="Maggie Li" userId="S::maggie.li@cityofchicago.org::f33e0b3b-4721-411b-821b-3108f9bbccad" providerId="AD" clId="Web-{A5F5E4A3-6A40-4374-91C2-02ED2D5BD89F}" dt="2024-07-22T20:29:41.455" v="26"/>
          <ac:spMkLst>
            <pc:docMk/>
            <pc:sldMk cId="4227738779" sldId="2145707258"/>
            <ac:spMk id="4" creationId="{47EBB991-8FB2-3107-E391-93FA6B10ADEC}"/>
          </ac:spMkLst>
        </pc:spChg>
      </pc:sldChg>
      <pc:sldChg chg="delSp modSp mod modClrScheme delDesignElem chgLayout">
        <pc:chgData name="Maggie Li" userId="S::maggie.li@cityofchicago.org::f33e0b3b-4721-411b-821b-3108f9bbccad" providerId="AD" clId="Web-{A5F5E4A3-6A40-4374-91C2-02ED2D5BD89F}" dt="2024-07-22T20:29:41.455" v="26"/>
        <pc:sldMkLst>
          <pc:docMk/>
          <pc:sldMk cId="408213282" sldId="2145707262"/>
        </pc:sldMkLst>
        <pc:spChg chg="mod ord">
          <ac:chgData name="Maggie Li" userId="S::maggie.li@cityofchicago.org::f33e0b3b-4721-411b-821b-3108f9bbccad" providerId="AD" clId="Web-{A5F5E4A3-6A40-4374-91C2-02ED2D5BD89F}" dt="2024-07-22T20:29:41.455" v="26"/>
          <ac:spMkLst>
            <pc:docMk/>
            <pc:sldMk cId="408213282" sldId="2145707262"/>
            <ac:spMk id="2" creationId="{0015EB66-BB2B-A9CA-89A4-619C0D193F58}"/>
          </ac:spMkLst>
        </pc:spChg>
        <pc:spChg chg="mod ord">
          <ac:chgData name="Maggie Li" userId="S::maggie.li@cityofchicago.org::f33e0b3b-4721-411b-821b-3108f9bbccad" providerId="AD" clId="Web-{A5F5E4A3-6A40-4374-91C2-02ED2D5BD89F}" dt="2024-07-22T20:29:41.455" v="26"/>
          <ac:spMkLst>
            <pc:docMk/>
            <pc:sldMk cId="408213282" sldId="2145707262"/>
            <ac:spMk id="4" creationId="{EEED72D4-BAD2-CF6E-5C76-8E3CD473F46D}"/>
          </ac:spMkLst>
        </pc:spChg>
        <pc:spChg chg="del">
          <ac:chgData name="Maggie Li" userId="S::maggie.li@cityofchicago.org::f33e0b3b-4721-411b-821b-3108f9bbccad" providerId="AD" clId="Web-{A5F5E4A3-6A40-4374-91C2-02ED2D5BD89F}" dt="2024-07-22T20:29:16.252" v="20"/>
          <ac:spMkLst>
            <pc:docMk/>
            <pc:sldMk cId="408213282" sldId="2145707262"/>
            <ac:spMk id="10" creationId="{C9E61CF6-8F07-4962-9613-3E030E3AE360}"/>
          </ac:spMkLst>
        </pc:spChg>
        <pc:grpChg chg="del">
          <ac:chgData name="Maggie Li" userId="S::maggie.li@cityofchicago.org::f33e0b3b-4721-411b-821b-3108f9bbccad" providerId="AD" clId="Web-{A5F5E4A3-6A40-4374-91C2-02ED2D5BD89F}" dt="2024-07-22T20:29:16.252" v="20"/>
          <ac:grpSpMkLst>
            <pc:docMk/>
            <pc:sldMk cId="408213282" sldId="2145707262"/>
            <ac:grpSpMk id="12" creationId="{693D30EF-116A-4B76-BB80-8E43340D4952}"/>
          </ac:grpSpMkLst>
        </pc:grpChg>
        <pc:graphicFrameChg chg="mod ord">
          <ac:chgData name="Maggie Li" userId="S::maggie.li@cityofchicago.org::f33e0b3b-4721-411b-821b-3108f9bbccad" providerId="AD" clId="Web-{A5F5E4A3-6A40-4374-91C2-02ED2D5BD89F}" dt="2024-07-22T20:29:41.455" v="26"/>
          <ac:graphicFrameMkLst>
            <pc:docMk/>
            <pc:sldMk cId="408213282" sldId="2145707262"/>
            <ac:graphicFrameMk id="6" creationId="{F301560E-B790-F525-F207-B25B256AB6C5}"/>
          </ac:graphicFrameMkLst>
        </pc:graphicFrameChg>
      </pc:sldChg>
      <pc:sldChg chg="modSp mod modClrScheme chgLayout">
        <pc:chgData name="Maggie Li" userId="S::maggie.li@cityofchicago.org::f33e0b3b-4721-411b-821b-3108f9bbccad" providerId="AD" clId="Web-{A5F5E4A3-6A40-4374-91C2-02ED2D5BD89F}" dt="2024-07-22T20:29:41.455" v="26"/>
        <pc:sldMkLst>
          <pc:docMk/>
          <pc:sldMk cId="1003733057" sldId="2145707500"/>
        </pc:sldMkLst>
        <pc:spChg chg="mod ord">
          <ac:chgData name="Maggie Li" userId="S::maggie.li@cityofchicago.org::f33e0b3b-4721-411b-821b-3108f9bbccad" providerId="AD" clId="Web-{A5F5E4A3-6A40-4374-91C2-02ED2D5BD89F}" dt="2024-07-22T20:29:41.455" v="26"/>
          <ac:spMkLst>
            <pc:docMk/>
            <pc:sldMk cId="1003733057" sldId="2145707500"/>
            <ac:spMk id="3" creationId="{DF267179-FCFA-1629-8DFD-E0794A047405}"/>
          </ac:spMkLst>
        </pc:spChg>
      </pc:sldChg>
      <pc:sldChg chg="modSp mod modClrScheme chgLayout">
        <pc:chgData name="Maggie Li" userId="S::maggie.li@cityofchicago.org::f33e0b3b-4721-411b-821b-3108f9bbccad" providerId="AD" clId="Web-{A5F5E4A3-6A40-4374-91C2-02ED2D5BD89F}" dt="2024-07-22T20:29:41.455" v="26"/>
        <pc:sldMkLst>
          <pc:docMk/>
          <pc:sldMk cId="1196744247" sldId="2145708544"/>
        </pc:sldMkLst>
        <pc:spChg chg="mod ord">
          <ac:chgData name="Maggie Li" userId="S::maggie.li@cityofchicago.org::f33e0b3b-4721-411b-821b-3108f9bbccad" providerId="AD" clId="Web-{A5F5E4A3-6A40-4374-91C2-02ED2D5BD89F}" dt="2024-07-22T20:29:41.455" v="26"/>
          <ac:spMkLst>
            <pc:docMk/>
            <pc:sldMk cId="1196744247" sldId="2145708544"/>
            <ac:spMk id="3" creationId="{DF267179-FCFA-1629-8DFD-E0794A047405}"/>
          </ac:spMkLst>
        </pc:spChg>
      </pc:sldChg>
      <pc:sldChg chg="modSp mod modClrScheme chgLayout">
        <pc:chgData name="Maggie Li" userId="S::maggie.li@cityofchicago.org::f33e0b3b-4721-411b-821b-3108f9bbccad" providerId="AD" clId="Web-{A5F5E4A3-6A40-4374-91C2-02ED2D5BD89F}" dt="2024-07-22T20:29:41.455" v="26"/>
        <pc:sldMkLst>
          <pc:docMk/>
          <pc:sldMk cId="794903878" sldId="2145708546"/>
        </pc:sldMkLst>
        <pc:spChg chg="mod ord">
          <ac:chgData name="Maggie Li" userId="S::maggie.li@cityofchicago.org::f33e0b3b-4721-411b-821b-3108f9bbccad" providerId="AD" clId="Web-{A5F5E4A3-6A40-4374-91C2-02ED2D5BD89F}" dt="2024-07-22T20:29:41.455" v="26"/>
          <ac:spMkLst>
            <pc:docMk/>
            <pc:sldMk cId="794903878" sldId="2145708546"/>
            <ac:spMk id="2" creationId="{1AD18B8C-E175-5C5E-C653-821EB098BBC6}"/>
          </ac:spMkLst>
        </pc:spChg>
        <pc:spChg chg="mod ord">
          <ac:chgData name="Maggie Li" userId="S::maggie.li@cityofchicago.org::f33e0b3b-4721-411b-821b-3108f9bbccad" providerId="AD" clId="Web-{A5F5E4A3-6A40-4374-91C2-02ED2D5BD89F}" dt="2024-07-22T20:29:41.455" v="26"/>
          <ac:spMkLst>
            <pc:docMk/>
            <pc:sldMk cId="794903878" sldId="2145708546"/>
            <ac:spMk id="6" creationId="{DA61D40B-F2A9-B495-D025-BBEB3EC708A0}"/>
          </ac:spMkLst>
        </pc:spChg>
      </pc:sldChg>
      <pc:sldChg chg="mod modClrScheme chgLayout">
        <pc:chgData name="Maggie Li" userId="S::maggie.li@cityofchicago.org::f33e0b3b-4721-411b-821b-3108f9bbccad" providerId="AD" clId="Web-{A5F5E4A3-6A40-4374-91C2-02ED2D5BD89F}" dt="2024-07-22T20:29:41.455" v="26"/>
        <pc:sldMkLst>
          <pc:docMk/>
          <pc:sldMk cId="2909086829" sldId="2145708547"/>
        </pc:sldMkLst>
      </pc:sldChg>
      <pc:sldChg chg="mod modClrScheme chgLayout">
        <pc:chgData name="Maggie Li" userId="S::maggie.li@cityofchicago.org::f33e0b3b-4721-411b-821b-3108f9bbccad" providerId="AD" clId="Web-{A5F5E4A3-6A40-4374-91C2-02ED2D5BD89F}" dt="2024-07-22T20:29:41.455" v="26"/>
        <pc:sldMkLst>
          <pc:docMk/>
          <pc:sldMk cId="3181020311" sldId="2145708548"/>
        </pc:sldMkLst>
      </pc:sldChg>
      <pc:sldChg chg="mod modClrScheme chgLayout">
        <pc:chgData name="Maggie Li" userId="S::maggie.li@cityofchicago.org::f33e0b3b-4721-411b-821b-3108f9bbccad" providerId="AD" clId="Web-{A5F5E4A3-6A40-4374-91C2-02ED2D5BD89F}" dt="2024-07-22T20:29:41.455" v="26"/>
        <pc:sldMkLst>
          <pc:docMk/>
          <pc:sldMk cId="3673245998" sldId="2145708549"/>
        </pc:sldMkLst>
      </pc:sldChg>
      <pc:sldChg chg="mod modClrScheme chgLayout">
        <pc:chgData name="Maggie Li" userId="S::maggie.li@cityofchicago.org::f33e0b3b-4721-411b-821b-3108f9bbccad" providerId="AD" clId="Web-{A5F5E4A3-6A40-4374-91C2-02ED2D5BD89F}" dt="2024-07-22T20:29:41.455" v="26"/>
        <pc:sldMkLst>
          <pc:docMk/>
          <pc:sldMk cId="3966731262" sldId="2145708550"/>
        </pc:sldMkLst>
      </pc:sldChg>
      <pc:sldChg chg="modSp mod modClrScheme chgLayout">
        <pc:chgData name="Maggie Li" userId="S::maggie.li@cityofchicago.org::f33e0b3b-4721-411b-821b-3108f9bbccad" providerId="AD" clId="Web-{A5F5E4A3-6A40-4374-91C2-02ED2D5BD89F}" dt="2024-07-22T20:29:41.455" v="26"/>
        <pc:sldMkLst>
          <pc:docMk/>
          <pc:sldMk cId="1398887620" sldId="2145708551"/>
        </pc:sldMkLst>
        <pc:spChg chg="mod ord">
          <ac:chgData name="Maggie Li" userId="S::maggie.li@cityofchicago.org::f33e0b3b-4721-411b-821b-3108f9bbccad" providerId="AD" clId="Web-{A5F5E4A3-6A40-4374-91C2-02ED2D5BD89F}" dt="2024-07-22T20:29:41.455" v="26"/>
          <ac:spMkLst>
            <pc:docMk/>
            <pc:sldMk cId="1398887620" sldId="2145708551"/>
            <ac:spMk id="2" creationId="{09F36996-1410-664B-0705-54DA868E8CCB}"/>
          </ac:spMkLst>
        </pc:spChg>
        <pc:spChg chg="mod ord">
          <ac:chgData name="Maggie Li" userId="S::maggie.li@cityofchicago.org::f33e0b3b-4721-411b-821b-3108f9bbccad" providerId="AD" clId="Web-{A5F5E4A3-6A40-4374-91C2-02ED2D5BD89F}" dt="2024-07-22T20:29:41.455" v="26"/>
          <ac:spMkLst>
            <pc:docMk/>
            <pc:sldMk cId="1398887620" sldId="2145708551"/>
            <ac:spMk id="3" creationId="{4BFE20A6-E05A-80D2-8A7E-0E7809D096E0}"/>
          </ac:spMkLst>
        </pc:spChg>
      </pc:sldChg>
      <pc:sldChg chg="modSp mod modClrScheme chgLayout">
        <pc:chgData name="Maggie Li" userId="S::maggie.li@cityofchicago.org::f33e0b3b-4721-411b-821b-3108f9bbccad" providerId="AD" clId="Web-{A5F5E4A3-6A40-4374-91C2-02ED2D5BD89F}" dt="2024-07-22T20:29:41.455" v="26"/>
        <pc:sldMkLst>
          <pc:docMk/>
          <pc:sldMk cId="1400458216" sldId="2145708552"/>
        </pc:sldMkLst>
        <pc:spChg chg="mod ord">
          <ac:chgData name="Maggie Li" userId="S::maggie.li@cityofchicago.org::f33e0b3b-4721-411b-821b-3108f9bbccad" providerId="AD" clId="Web-{A5F5E4A3-6A40-4374-91C2-02ED2D5BD89F}" dt="2024-07-22T20:29:41.455" v="26"/>
          <ac:spMkLst>
            <pc:docMk/>
            <pc:sldMk cId="1400458216" sldId="2145708552"/>
            <ac:spMk id="2" creationId="{ADD79EE0-A7E7-1F48-14FA-B1E1FE3B54A5}"/>
          </ac:spMkLst>
        </pc:spChg>
        <pc:spChg chg="mod ord">
          <ac:chgData name="Maggie Li" userId="S::maggie.li@cityofchicago.org::f33e0b3b-4721-411b-821b-3108f9bbccad" providerId="AD" clId="Web-{A5F5E4A3-6A40-4374-91C2-02ED2D5BD89F}" dt="2024-07-22T20:29:41.455" v="26"/>
          <ac:spMkLst>
            <pc:docMk/>
            <pc:sldMk cId="1400458216" sldId="2145708552"/>
            <ac:spMk id="3" creationId="{517A8C72-B02F-C5E0-5F58-C9D9576E276E}"/>
          </ac:spMkLst>
        </pc:spChg>
        <pc:spChg chg="mod ord">
          <ac:chgData name="Maggie Li" userId="S::maggie.li@cityofchicago.org::f33e0b3b-4721-411b-821b-3108f9bbccad" providerId="AD" clId="Web-{A5F5E4A3-6A40-4374-91C2-02ED2D5BD89F}" dt="2024-07-22T20:29:41.455" v="26"/>
          <ac:spMkLst>
            <pc:docMk/>
            <pc:sldMk cId="1400458216" sldId="2145708552"/>
            <ac:spMk id="4" creationId="{A22CBEC7-7FAB-53FE-2038-3A7FBE1BEBAE}"/>
          </ac:spMkLst>
        </pc:spChg>
      </pc:sldChg>
      <pc:sldChg chg="modSp mod modClrScheme chgLayout">
        <pc:chgData name="Maggie Li" userId="S::maggie.li@cityofchicago.org::f33e0b3b-4721-411b-821b-3108f9bbccad" providerId="AD" clId="Web-{A5F5E4A3-6A40-4374-91C2-02ED2D5BD89F}" dt="2024-07-22T20:29:41.455" v="26"/>
        <pc:sldMkLst>
          <pc:docMk/>
          <pc:sldMk cId="4117384247" sldId="2145708553"/>
        </pc:sldMkLst>
        <pc:spChg chg="mod ord">
          <ac:chgData name="Maggie Li" userId="S::maggie.li@cityofchicago.org::f33e0b3b-4721-411b-821b-3108f9bbccad" providerId="AD" clId="Web-{A5F5E4A3-6A40-4374-91C2-02ED2D5BD89F}" dt="2024-07-22T20:29:41.455" v="26"/>
          <ac:spMkLst>
            <pc:docMk/>
            <pc:sldMk cId="4117384247" sldId="2145708553"/>
            <ac:spMk id="2" creationId="{07367E14-B76F-1952-9FF6-DA770A93BB52}"/>
          </ac:spMkLst>
        </pc:spChg>
        <pc:spChg chg="mod ord">
          <ac:chgData name="Maggie Li" userId="S::maggie.li@cityofchicago.org::f33e0b3b-4721-411b-821b-3108f9bbccad" providerId="AD" clId="Web-{A5F5E4A3-6A40-4374-91C2-02ED2D5BD89F}" dt="2024-07-22T20:29:41.455" v="26"/>
          <ac:spMkLst>
            <pc:docMk/>
            <pc:sldMk cId="4117384247" sldId="2145708553"/>
            <ac:spMk id="3" creationId="{C5593694-7C09-CF05-939A-0A10B42850E6}"/>
          </ac:spMkLst>
        </pc:spChg>
      </pc:sldChg>
      <pc:sldChg chg="modSp mod modClrScheme chgLayout">
        <pc:chgData name="Maggie Li" userId="S::maggie.li@cityofchicago.org::f33e0b3b-4721-411b-821b-3108f9bbccad" providerId="AD" clId="Web-{A5F5E4A3-6A40-4374-91C2-02ED2D5BD89F}" dt="2024-07-22T20:29:41.455" v="26"/>
        <pc:sldMkLst>
          <pc:docMk/>
          <pc:sldMk cId="2981132413" sldId="2145708554"/>
        </pc:sldMkLst>
        <pc:spChg chg="mod ord">
          <ac:chgData name="Maggie Li" userId="S::maggie.li@cityofchicago.org::f33e0b3b-4721-411b-821b-3108f9bbccad" providerId="AD" clId="Web-{A5F5E4A3-6A40-4374-91C2-02ED2D5BD89F}" dt="2024-07-22T20:29:41.455" v="26"/>
          <ac:spMkLst>
            <pc:docMk/>
            <pc:sldMk cId="2981132413" sldId="2145708554"/>
            <ac:spMk id="2" creationId="{FBC91C85-7111-C8EF-07E0-C009C11F5012}"/>
          </ac:spMkLst>
        </pc:spChg>
        <pc:spChg chg="mod ord">
          <ac:chgData name="Maggie Li" userId="S::maggie.li@cityofchicago.org::f33e0b3b-4721-411b-821b-3108f9bbccad" providerId="AD" clId="Web-{A5F5E4A3-6A40-4374-91C2-02ED2D5BD89F}" dt="2024-07-22T20:29:41.455" v="26"/>
          <ac:spMkLst>
            <pc:docMk/>
            <pc:sldMk cId="2981132413" sldId="2145708554"/>
            <ac:spMk id="3" creationId="{3707E0D2-65BF-413E-4EDD-332C773E69B3}"/>
          </ac:spMkLst>
        </pc:spChg>
      </pc:sldChg>
      <pc:sldChg chg="modSp mod modClrScheme chgLayout">
        <pc:chgData name="Maggie Li" userId="S::maggie.li@cityofchicago.org::f33e0b3b-4721-411b-821b-3108f9bbccad" providerId="AD" clId="Web-{A5F5E4A3-6A40-4374-91C2-02ED2D5BD89F}" dt="2024-07-22T20:29:41.455" v="26"/>
        <pc:sldMkLst>
          <pc:docMk/>
          <pc:sldMk cId="709261453" sldId="2145708555"/>
        </pc:sldMkLst>
        <pc:spChg chg="mod ord">
          <ac:chgData name="Maggie Li" userId="S::maggie.li@cityofchicago.org::f33e0b3b-4721-411b-821b-3108f9bbccad" providerId="AD" clId="Web-{A5F5E4A3-6A40-4374-91C2-02ED2D5BD89F}" dt="2024-07-22T20:29:41.455" v="26"/>
          <ac:spMkLst>
            <pc:docMk/>
            <pc:sldMk cId="709261453" sldId="2145708555"/>
            <ac:spMk id="2" creationId="{06EE1380-6B35-4428-5DC7-385F9A0F26BE}"/>
          </ac:spMkLst>
        </pc:spChg>
        <pc:spChg chg="mod ord">
          <ac:chgData name="Maggie Li" userId="S::maggie.li@cityofchicago.org::f33e0b3b-4721-411b-821b-3108f9bbccad" providerId="AD" clId="Web-{A5F5E4A3-6A40-4374-91C2-02ED2D5BD89F}" dt="2024-07-22T20:29:41.455" v="26"/>
          <ac:spMkLst>
            <pc:docMk/>
            <pc:sldMk cId="709261453" sldId="2145708555"/>
            <ac:spMk id="3" creationId="{0E795634-02C3-5A7E-AEE2-EEDF0E0F9AE6}"/>
          </ac:spMkLst>
        </pc:spChg>
      </pc:sldChg>
      <pc:sldChg chg="modSp mod modClrScheme chgLayout">
        <pc:chgData name="Maggie Li" userId="S::maggie.li@cityofchicago.org::f33e0b3b-4721-411b-821b-3108f9bbccad" providerId="AD" clId="Web-{A5F5E4A3-6A40-4374-91C2-02ED2D5BD89F}" dt="2024-07-22T20:29:41.455" v="26"/>
        <pc:sldMkLst>
          <pc:docMk/>
          <pc:sldMk cId="2043652743" sldId="2145708560"/>
        </pc:sldMkLst>
        <pc:spChg chg="mod ord">
          <ac:chgData name="Maggie Li" userId="S::maggie.li@cityofchicago.org::f33e0b3b-4721-411b-821b-3108f9bbccad" providerId="AD" clId="Web-{A5F5E4A3-6A40-4374-91C2-02ED2D5BD89F}" dt="2024-07-22T20:29:41.455" v="26"/>
          <ac:spMkLst>
            <pc:docMk/>
            <pc:sldMk cId="2043652743" sldId="2145708560"/>
            <ac:spMk id="2" creationId="{2506643C-DB0A-6BE6-2915-0CA147B56382}"/>
          </ac:spMkLst>
        </pc:spChg>
        <pc:spChg chg="mod ord">
          <ac:chgData name="Maggie Li" userId="S::maggie.li@cityofchicago.org::f33e0b3b-4721-411b-821b-3108f9bbccad" providerId="AD" clId="Web-{A5F5E4A3-6A40-4374-91C2-02ED2D5BD89F}" dt="2024-07-22T20:29:41.455" v="26"/>
          <ac:spMkLst>
            <pc:docMk/>
            <pc:sldMk cId="2043652743" sldId="2145708560"/>
            <ac:spMk id="5" creationId="{311A2B36-52EB-F63F-73FE-34AEFAEF1DC2}"/>
          </ac:spMkLst>
        </pc:spChg>
      </pc:sldChg>
      <pc:sldChg chg="modSp mod modClrScheme chgLayout">
        <pc:chgData name="Maggie Li" userId="S::maggie.li@cityofchicago.org::f33e0b3b-4721-411b-821b-3108f9bbccad" providerId="AD" clId="Web-{A5F5E4A3-6A40-4374-91C2-02ED2D5BD89F}" dt="2024-07-22T20:29:41.455" v="26"/>
        <pc:sldMkLst>
          <pc:docMk/>
          <pc:sldMk cId="19721979" sldId="2145708561"/>
        </pc:sldMkLst>
        <pc:spChg chg="mod ord">
          <ac:chgData name="Maggie Li" userId="S::maggie.li@cityofchicago.org::f33e0b3b-4721-411b-821b-3108f9bbccad" providerId="AD" clId="Web-{A5F5E4A3-6A40-4374-91C2-02ED2D5BD89F}" dt="2024-07-22T20:29:41.455" v="26"/>
          <ac:spMkLst>
            <pc:docMk/>
            <pc:sldMk cId="19721979" sldId="2145708561"/>
            <ac:spMk id="3" creationId="{DF267179-FCFA-1629-8DFD-E0794A047405}"/>
          </ac:spMkLst>
        </pc:spChg>
      </pc:sldChg>
      <pc:sldChg chg="modSp mod modClrScheme chgLayout">
        <pc:chgData name="Maggie Li" userId="S::maggie.li@cityofchicago.org::f33e0b3b-4721-411b-821b-3108f9bbccad" providerId="AD" clId="Web-{A5F5E4A3-6A40-4374-91C2-02ED2D5BD89F}" dt="2024-07-22T20:29:41.455" v="26"/>
        <pc:sldMkLst>
          <pc:docMk/>
          <pc:sldMk cId="4140066297" sldId="2145708562"/>
        </pc:sldMkLst>
        <pc:spChg chg="mod ord">
          <ac:chgData name="Maggie Li" userId="S::maggie.li@cityofchicago.org::f33e0b3b-4721-411b-821b-3108f9bbccad" providerId="AD" clId="Web-{A5F5E4A3-6A40-4374-91C2-02ED2D5BD89F}" dt="2024-07-22T20:29:41.455" v="26"/>
          <ac:spMkLst>
            <pc:docMk/>
            <pc:sldMk cId="4140066297" sldId="2145708562"/>
            <ac:spMk id="2" creationId="{2506643C-DB0A-6BE6-2915-0CA147B56382}"/>
          </ac:spMkLst>
        </pc:spChg>
        <pc:spChg chg="mod ord">
          <ac:chgData name="Maggie Li" userId="S::maggie.li@cityofchicago.org::f33e0b3b-4721-411b-821b-3108f9bbccad" providerId="AD" clId="Web-{A5F5E4A3-6A40-4374-91C2-02ED2D5BD89F}" dt="2024-07-22T20:29:41.455" v="26"/>
          <ac:spMkLst>
            <pc:docMk/>
            <pc:sldMk cId="4140066297" sldId="2145708562"/>
            <ac:spMk id="5" creationId="{311A2B36-52EB-F63F-73FE-34AEFAEF1DC2}"/>
          </ac:spMkLst>
        </pc:spChg>
      </pc:sldChg>
      <pc:sldChg chg="modSp mod modClrScheme chgLayout">
        <pc:chgData name="Maggie Li" userId="S::maggie.li@cityofchicago.org::f33e0b3b-4721-411b-821b-3108f9bbccad" providerId="AD" clId="Web-{A5F5E4A3-6A40-4374-91C2-02ED2D5BD89F}" dt="2024-07-22T20:29:41.455" v="26"/>
        <pc:sldMkLst>
          <pc:docMk/>
          <pc:sldMk cId="3028289026" sldId="2145708563"/>
        </pc:sldMkLst>
        <pc:spChg chg="mod ord">
          <ac:chgData name="Maggie Li" userId="S::maggie.li@cityofchicago.org::f33e0b3b-4721-411b-821b-3108f9bbccad" providerId="AD" clId="Web-{A5F5E4A3-6A40-4374-91C2-02ED2D5BD89F}" dt="2024-07-22T20:29:41.455" v="26"/>
          <ac:spMkLst>
            <pc:docMk/>
            <pc:sldMk cId="3028289026" sldId="2145708563"/>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3028289026" sldId="2145708563"/>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1530030863" sldId="2145708564"/>
        </pc:sldMkLst>
        <pc:spChg chg="mod ord">
          <ac:chgData name="Maggie Li" userId="S::maggie.li@cityofchicago.org::f33e0b3b-4721-411b-821b-3108f9bbccad" providerId="AD" clId="Web-{A5F5E4A3-6A40-4374-91C2-02ED2D5BD89F}" dt="2024-07-22T20:29:41.455" v="26"/>
          <ac:spMkLst>
            <pc:docMk/>
            <pc:sldMk cId="1530030863" sldId="2145708564"/>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1530030863" sldId="2145708564"/>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1216979786" sldId="2145708565"/>
        </pc:sldMkLst>
        <pc:spChg chg="mod ord">
          <ac:chgData name="Maggie Li" userId="S::maggie.li@cityofchicago.org::f33e0b3b-4721-411b-821b-3108f9bbccad" providerId="AD" clId="Web-{A5F5E4A3-6A40-4374-91C2-02ED2D5BD89F}" dt="2024-07-22T20:29:41.455" v="26"/>
          <ac:spMkLst>
            <pc:docMk/>
            <pc:sldMk cId="1216979786" sldId="2145708565"/>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1216979786" sldId="2145708565"/>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3157200718" sldId="2145708566"/>
        </pc:sldMkLst>
        <pc:spChg chg="mod ord">
          <ac:chgData name="Maggie Li" userId="S::maggie.li@cityofchicago.org::f33e0b3b-4721-411b-821b-3108f9bbccad" providerId="AD" clId="Web-{A5F5E4A3-6A40-4374-91C2-02ED2D5BD89F}" dt="2024-07-22T20:29:41.455" v="26"/>
          <ac:spMkLst>
            <pc:docMk/>
            <pc:sldMk cId="3157200718" sldId="2145708566"/>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3157200718" sldId="2145708566"/>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1781850606" sldId="2145708567"/>
        </pc:sldMkLst>
        <pc:spChg chg="mod ord">
          <ac:chgData name="Maggie Li" userId="S::maggie.li@cityofchicago.org::f33e0b3b-4721-411b-821b-3108f9bbccad" providerId="AD" clId="Web-{A5F5E4A3-6A40-4374-91C2-02ED2D5BD89F}" dt="2024-07-22T20:29:41.455" v="26"/>
          <ac:spMkLst>
            <pc:docMk/>
            <pc:sldMk cId="1781850606" sldId="2145708567"/>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1781850606" sldId="2145708567"/>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1564443867" sldId="2145708568"/>
        </pc:sldMkLst>
        <pc:spChg chg="mod ord">
          <ac:chgData name="Maggie Li" userId="S::maggie.li@cityofchicago.org::f33e0b3b-4721-411b-821b-3108f9bbccad" providerId="AD" clId="Web-{A5F5E4A3-6A40-4374-91C2-02ED2D5BD89F}" dt="2024-07-22T20:29:41.455" v="26"/>
          <ac:spMkLst>
            <pc:docMk/>
            <pc:sldMk cId="1564443867" sldId="2145708568"/>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1564443867" sldId="2145708568"/>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3152217789" sldId="2145708569"/>
        </pc:sldMkLst>
        <pc:spChg chg="mod ord">
          <ac:chgData name="Maggie Li" userId="S::maggie.li@cityofchicago.org::f33e0b3b-4721-411b-821b-3108f9bbccad" providerId="AD" clId="Web-{A5F5E4A3-6A40-4374-91C2-02ED2D5BD89F}" dt="2024-07-22T20:29:41.455" v="26"/>
          <ac:spMkLst>
            <pc:docMk/>
            <pc:sldMk cId="3152217789" sldId="2145708569"/>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3152217789" sldId="2145708569"/>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3927745326" sldId="2145708570"/>
        </pc:sldMkLst>
        <pc:spChg chg="mod ord">
          <ac:chgData name="Maggie Li" userId="S::maggie.li@cityofchicago.org::f33e0b3b-4721-411b-821b-3108f9bbccad" providerId="AD" clId="Web-{A5F5E4A3-6A40-4374-91C2-02ED2D5BD89F}" dt="2024-07-22T20:29:41.455" v="26"/>
          <ac:spMkLst>
            <pc:docMk/>
            <pc:sldMk cId="3927745326" sldId="2145708570"/>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3927745326" sldId="2145708570"/>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1011242322" sldId="2145708571"/>
        </pc:sldMkLst>
        <pc:spChg chg="mod ord">
          <ac:chgData name="Maggie Li" userId="S::maggie.li@cityofchicago.org::f33e0b3b-4721-411b-821b-3108f9bbccad" providerId="AD" clId="Web-{A5F5E4A3-6A40-4374-91C2-02ED2D5BD89F}" dt="2024-07-22T20:29:41.455" v="26"/>
          <ac:spMkLst>
            <pc:docMk/>
            <pc:sldMk cId="1011242322" sldId="2145708571"/>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1011242322" sldId="2145708571"/>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3614003974" sldId="2145708572"/>
        </pc:sldMkLst>
        <pc:spChg chg="mod ord">
          <ac:chgData name="Maggie Li" userId="S::maggie.li@cityofchicago.org::f33e0b3b-4721-411b-821b-3108f9bbccad" providerId="AD" clId="Web-{A5F5E4A3-6A40-4374-91C2-02ED2D5BD89F}" dt="2024-07-22T20:29:41.455" v="26"/>
          <ac:spMkLst>
            <pc:docMk/>
            <pc:sldMk cId="3614003974" sldId="2145708572"/>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3614003974" sldId="2145708572"/>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4023436887" sldId="2145708573"/>
        </pc:sldMkLst>
        <pc:spChg chg="mod ord">
          <ac:chgData name="Maggie Li" userId="S::maggie.li@cityofchicago.org::f33e0b3b-4721-411b-821b-3108f9bbccad" providerId="AD" clId="Web-{A5F5E4A3-6A40-4374-91C2-02ED2D5BD89F}" dt="2024-07-22T20:29:41.455" v="26"/>
          <ac:spMkLst>
            <pc:docMk/>
            <pc:sldMk cId="4023436887" sldId="2145708573"/>
            <ac:spMk id="5" creationId="{934C1670-797F-02CC-C382-A74550638E0C}"/>
          </ac:spMkLst>
        </pc:spChg>
        <pc:graphicFrameChg chg="mod ord">
          <ac:chgData name="Maggie Li" userId="S::maggie.li@cityofchicago.org::f33e0b3b-4721-411b-821b-3108f9bbccad" providerId="AD" clId="Web-{A5F5E4A3-6A40-4374-91C2-02ED2D5BD89F}" dt="2024-07-22T20:29:41.455" v="26"/>
          <ac:graphicFrameMkLst>
            <pc:docMk/>
            <pc:sldMk cId="4023436887" sldId="2145708573"/>
            <ac:graphicFrameMk id="6" creationId="{D9FAFE5B-11A0-F1F7-CAD1-3B454FCC4ABC}"/>
          </ac:graphicFrameMkLst>
        </pc:graphicFrameChg>
      </pc:sldChg>
      <pc:sldChg chg="modSp mod modClrScheme chgLayout">
        <pc:chgData name="Maggie Li" userId="S::maggie.li@cityofchicago.org::f33e0b3b-4721-411b-821b-3108f9bbccad" providerId="AD" clId="Web-{A5F5E4A3-6A40-4374-91C2-02ED2D5BD89F}" dt="2024-07-22T20:29:41.455" v="26"/>
        <pc:sldMkLst>
          <pc:docMk/>
          <pc:sldMk cId="1986871312" sldId="2145708574"/>
        </pc:sldMkLst>
        <pc:spChg chg="mod ord">
          <ac:chgData name="Maggie Li" userId="S::maggie.li@cityofchicago.org::f33e0b3b-4721-411b-821b-3108f9bbccad" providerId="AD" clId="Web-{A5F5E4A3-6A40-4374-91C2-02ED2D5BD89F}" dt="2024-07-22T20:29:41.455" v="26"/>
          <ac:spMkLst>
            <pc:docMk/>
            <pc:sldMk cId="1986871312" sldId="2145708574"/>
            <ac:spMk id="2" creationId="{71632706-FC02-4AD8-A173-A6E6911513FE}"/>
          </ac:spMkLst>
        </pc:spChg>
        <pc:spChg chg="mod ord">
          <ac:chgData name="Maggie Li" userId="S::maggie.li@cityofchicago.org::f33e0b3b-4721-411b-821b-3108f9bbccad" providerId="AD" clId="Web-{A5F5E4A3-6A40-4374-91C2-02ED2D5BD89F}" dt="2024-07-22T20:29:41.455" v="26"/>
          <ac:spMkLst>
            <pc:docMk/>
            <pc:sldMk cId="1986871312" sldId="2145708574"/>
            <ac:spMk id="3" creationId="{7EBE2D3C-5DCE-6388-4A62-149FF6BAB2BF}"/>
          </ac:spMkLst>
        </pc:spChg>
      </pc:sldChg>
      <pc:sldChg chg="modSp mod modClrScheme chgLayout">
        <pc:chgData name="Maggie Li" userId="S::maggie.li@cityofchicago.org::f33e0b3b-4721-411b-821b-3108f9bbccad" providerId="AD" clId="Web-{A5F5E4A3-6A40-4374-91C2-02ED2D5BD89F}" dt="2024-07-22T20:29:41.455" v="26"/>
        <pc:sldMkLst>
          <pc:docMk/>
          <pc:sldMk cId="517630940" sldId="2145708575"/>
        </pc:sldMkLst>
        <pc:spChg chg="mod ord">
          <ac:chgData name="Maggie Li" userId="S::maggie.li@cityofchicago.org::f33e0b3b-4721-411b-821b-3108f9bbccad" providerId="AD" clId="Web-{A5F5E4A3-6A40-4374-91C2-02ED2D5BD89F}" dt="2024-07-22T20:29:41.455" v="26"/>
          <ac:spMkLst>
            <pc:docMk/>
            <pc:sldMk cId="517630940" sldId="2145708575"/>
            <ac:spMk id="2" creationId="{22BD97D8-8303-4EEE-B9D2-307C7EE8C7D3}"/>
          </ac:spMkLst>
        </pc:spChg>
        <pc:spChg chg="mod ord">
          <ac:chgData name="Maggie Li" userId="S::maggie.li@cityofchicago.org::f33e0b3b-4721-411b-821b-3108f9bbccad" providerId="AD" clId="Web-{A5F5E4A3-6A40-4374-91C2-02ED2D5BD89F}" dt="2024-07-22T20:29:41.455" v="26"/>
          <ac:spMkLst>
            <pc:docMk/>
            <pc:sldMk cId="517630940" sldId="2145708575"/>
            <ac:spMk id="4" creationId="{D1B921DA-F268-3C91-885E-91F2843B8192}"/>
          </ac:spMkLst>
        </pc:spChg>
        <pc:picChg chg="mod ord">
          <ac:chgData name="Maggie Li" userId="S::maggie.li@cityofchicago.org::f33e0b3b-4721-411b-821b-3108f9bbccad" providerId="AD" clId="Web-{A5F5E4A3-6A40-4374-91C2-02ED2D5BD89F}" dt="2024-07-22T20:29:41.455" v="26"/>
          <ac:picMkLst>
            <pc:docMk/>
            <pc:sldMk cId="517630940" sldId="2145708575"/>
            <ac:picMk id="6" creationId="{A465B101-D4FF-3CA6-614E-11D934481164}"/>
          </ac:picMkLst>
        </pc:picChg>
      </pc:sldChg>
      <pc:sldChg chg="modSp mod modClrScheme chgLayout">
        <pc:chgData name="Maggie Li" userId="S::maggie.li@cityofchicago.org::f33e0b3b-4721-411b-821b-3108f9bbccad" providerId="AD" clId="Web-{A5F5E4A3-6A40-4374-91C2-02ED2D5BD89F}" dt="2024-07-22T20:29:41.455" v="26"/>
        <pc:sldMkLst>
          <pc:docMk/>
          <pc:sldMk cId="873458717" sldId="2145708576"/>
        </pc:sldMkLst>
        <pc:spChg chg="mod ord">
          <ac:chgData name="Maggie Li" userId="S::maggie.li@cityofchicago.org::f33e0b3b-4721-411b-821b-3108f9bbccad" providerId="AD" clId="Web-{A5F5E4A3-6A40-4374-91C2-02ED2D5BD89F}" dt="2024-07-22T20:29:41.455" v="26"/>
          <ac:spMkLst>
            <pc:docMk/>
            <pc:sldMk cId="873458717" sldId="2145708576"/>
            <ac:spMk id="5" creationId="{732BE79B-2631-E2AE-39A7-7A5F0FBED442}"/>
          </ac:spMkLst>
        </pc:spChg>
        <pc:graphicFrameChg chg="mod ord">
          <ac:chgData name="Maggie Li" userId="S::maggie.li@cityofchicago.org::f33e0b3b-4721-411b-821b-3108f9bbccad" providerId="AD" clId="Web-{A5F5E4A3-6A40-4374-91C2-02ED2D5BD89F}" dt="2024-07-22T20:29:41.455" v="26"/>
          <ac:graphicFrameMkLst>
            <pc:docMk/>
            <pc:sldMk cId="873458717" sldId="2145708576"/>
            <ac:graphicFrameMk id="8" creationId="{1BDB494D-81B3-0AF9-86D2-83290AEDD465}"/>
          </ac:graphicFrameMkLst>
        </pc:graphicFrameChg>
      </pc:sldChg>
      <pc:sldChg chg="modSp mod modClrScheme chgLayout">
        <pc:chgData name="Maggie Li" userId="S::maggie.li@cityofchicago.org::f33e0b3b-4721-411b-821b-3108f9bbccad" providerId="AD" clId="Web-{A5F5E4A3-6A40-4374-91C2-02ED2D5BD89F}" dt="2024-07-22T20:29:41.455" v="26"/>
        <pc:sldMkLst>
          <pc:docMk/>
          <pc:sldMk cId="1662065916" sldId="2145708577"/>
        </pc:sldMkLst>
        <pc:spChg chg="mod ord">
          <ac:chgData name="Maggie Li" userId="S::maggie.li@cityofchicago.org::f33e0b3b-4721-411b-821b-3108f9bbccad" providerId="AD" clId="Web-{A5F5E4A3-6A40-4374-91C2-02ED2D5BD89F}" dt="2024-07-22T20:29:41.455" v="26"/>
          <ac:spMkLst>
            <pc:docMk/>
            <pc:sldMk cId="1662065916" sldId="2145708577"/>
            <ac:spMk id="2" creationId="{5771BBAF-5900-050C-DD95-D2C608A641E7}"/>
          </ac:spMkLst>
        </pc:spChg>
      </pc:sldChg>
      <pc:sldChg chg="modSp mod modClrScheme chgLayout">
        <pc:chgData name="Maggie Li" userId="S::maggie.li@cityofchicago.org::f33e0b3b-4721-411b-821b-3108f9bbccad" providerId="AD" clId="Web-{A5F5E4A3-6A40-4374-91C2-02ED2D5BD89F}" dt="2024-07-22T20:29:41.455" v="26"/>
        <pc:sldMkLst>
          <pc:docMk/>
          <pc:sldMk cId="2501190921" sldId="2145708578"/>
        </pc:sldMkLst>
        <pc:spChg chg="mod ord">
          <ac:chgData name="Maggie Li" userId="S::maggie.li@cityofchicago.org::f33e0b3b-4721-411b-821b-3108f9bbccad" providerId="AD" clId="Web-{A5F5E4A3-6A40-4374-91C2-02ED2D5BD89F}" dt="2024-07-22T20:29:41.455" v="26"/>
          <ac:spMkLst>
            <pc:docMk/>
            <pc:sldMk cId="2501190921" sldId="2145708578"/>
            <ac:spMk id="2" creationId="{CDD724F2-F791-4CE3-8253-790600C134D2}"/>
          </ac:spMkLst>
        </pc:spChg>
      </pc:sldChg>
      <pc:sldChg chg="modSp mod modClrScheme chgLayout">
        <pc:chgData name="Maggie Li" userId="S::maggie.li@cityofchicago.org::f33e0b3b-4721-411b-821b-3108f9bbccad" providerId="AD" clId="Web-{A5F5E4A3-6A40-4374-91C2-02ED2D5BD89F}" dt="2024-07-22T20:29:41.455" v="26"/>
        <pc:sldMkLst>
          <pc:docMk/>
          <pc:sldMk cId="1258721469" sldId="2145708581"/>
        </pc:sldMkLst>
        <pc:spChg chg="mod ord">
          <ac:chgData name="Maggie Li" userId="S::maggie.li@cityofchicago.org::f33e0b3b-4721-411b-821b-3108f9bbccad" providerId="AD" clId="Web-{A5F5E4A3-6A40-4374-91C2-02ED2D5BD89F}" dt="2024-07-22T20:29:41.455" v="26"/>
          <ac:spMkLst>
            <pc:docMk/>
            <pc:sldMk cId="1258721469" sldId="2145708581"/>
            <ac:spMk id="2" creationId="{EC40FCF2-3A53-ED55-8C61-B33CFFDA233C}"/>
          </ac:spMkLst>
        </pc:spChg>
        <pc:spChg chg="mod ord">
          <ac:chgData name="Maggie Li" userId="S::maggie.li@cityofchicago.org::f33e0b3b-4721-411b-821b-3108f9bbccad" providerId="AD" clId="Web-{A5F5E4A3-6A40-4374-91C2-02ED2D5BD89F}" dt="2024-07-22T20:29:41.455" v="26"/>
          <ac:spMkLst>
            <pc:docMk/>
            <pc:sldMk cId="1258721469" sldId="2145708581"/>
            <ac:spMk id="3" creationId="{DE1988FF-C8CD-B760-8B84-D95D71E61555}"/>
          </ac:spMkLst>
        </pc:spChg>
      </pc:sldChg>
      <pc:sldChg chg="modSp mod modClrScheme chgLayout">
        <pc:chgData name="Maggie Li" userId="S::maggie.li@cityofchicago.org::f33e0b3b-4721-411b-821b-3108f9bbccad" providerId="AD" clId="Web-{A5F5E4A3-6A40-4374-91C2-02ED2D5BD89F}" dt="2024-07-22T20:29:41.455" v="26"/>
        <pc:sldMkLst>
          <pc:docMk/>
          <pc:sldMk cId="386277082" sldId="2145708582"/>
        </pc:sldMkLst>
        <pc:spChg chg="mod ord">
          <ac:chgData name="Maggie Li" userId="S::maggie.li@cityofchicago.org::f33e0b3b-4721-411b-821b-3108f9bbccad" providerId="AD" clId="Web-{A5F5E4A3-6A40-4374-91C2-02ED2D5BD89F}" dt="2024-07-22T20:29:41.455" v="26"/>
          <ac:spMkLst>
            <pc:docMk/>
            <pc:sldMk cId="386277082" sldId="2145708582"/>
            <ac:spMk id="2" creationId="{059CA250-1D3A-EF0A-A8F3-E09AEB8D32E9}"/>
          </ac:spMkLst>
        </pc:spChg>
        <pc:spChg chg="mod ord">
          <ac:chgData name="Maggie Li" userId="S::maggie.li@cityofchicago.org::f33e0b3b-4721-411b-821b-3108f9bbccad" providerId="AD" clId="Web-{A5F5E4A3-6A40-4374-91C2-02ED2D5BD89F}" dt="2024-07-22T20:29:41.455" v="26"/>
          <ac:spMkLst>
            <pc:docMk/>
            <pc:sldMk cId="386277082" sldId="2145708582"/>
            <ac:spMk id="3" creationId="{44EB2652-8C81-B8CF-1582-61C2C07F2515}"/>
          </ac:spMkLst>
        </pc:spChg>
      </pc:sldChg>
      <pc:sldChg chg="modSp mod modClrScheme chgLayout">
        <pc:chgData name="Maggie Li" userId="S::maggie.li@cityofchicago.org::f33e0b3b-4721-411b-821b-3108f9bbccad" providerId="AD" clId="Web-{A5F5E4A3-6A40-4374-91C2-02ED2D5BD89F}" dt="2024-07-22T20:29:41.455" v="26"/>
        <pc:sldMkLst>
          <pc:docMk/>
          <pc:sldMk cId="3609850773" sldId="2145708583"/>
        </pc:sldMkLst>
        <pc:spChg chg="mod ord">
          <ac:chgData name="Maggie Li" userId="S::maggie.li@cityofchicago.org::f33e0b3b-4721-411b-821b-3108f9bbccad" providerId="AD" clId="Web-{A5F5E4A3-6A40-4374-91C2-02ED2D5BD89F}" dt="2024-07-22T20:29:41.455" v="26"/>
          <ac:spMkLst>
            <pc:docMk/>
            <pc:sldMk cId="3609850773" sldId="2145708583"/>
            <ac:spMk id="2" creationId="{D048DF89-8361-9349-CA50-21A4BA9AC2D8}"/>
          </ac:spMkLst>
        </pc:spChg>
        <pc:spChg chg="mod ord">
          <ac:chgData name="Maggie Li" userId="S::maggie.li@cityofchicago.org::f33e0b3b-4721-411b-821b-3108f9bbccad" providerId="AD" clId="Web-{A5F5E4A3-6A40-4374-91C2-02ED2D5BD89F}" dt="2024-07-22T20:29:41.455" v="26"/>
          <ac:spMkLst>
            <pc:docMk/>
            <pc:sldMk cId="3609850773" sldId="2145708583"/>
            <ac:spMk id="3" creationId="{797A0B0C-F7A9-929A-F9E3-A0A0DB134902}"/>
          </ac:spMkLst>
        </pc:spChg>
      </pc:sldChg>
      <pc:sldMasterChg chg="del delSldLayout">
        <pc:chgData name="Maggie Li" userId="S::maggie.li@cityofchicago.org::f33e0b3b-4721-411b-821b-3108f9bbccad" providerId="AD" clId="Web-{A5F5E4A3-6A40-4374-91C2-02ED2D5BD89F}" dt="2024-07-22T20:29:16.252" v="20"/>
        <pc:sldMasterMkLst>
          <pc:docMk/>
          <pc:sldMasterMk cId="1960901655" sldId="2147483913"/>
        </pc:sldMasterMkLst>
        <pc:sldLayoutChg chg="del">
          <pc:chgData name="Maggie Li" userId="S::maggie.li@cityofchicago.org::f33e0b3b-4721-411b-821b-3108f9bbccad" providerId="AD" clId="Web-{A5F5E4A3-6A40-4374-91C2-02ED2D5BD89F}" dt="2024-07-22T20:29:16.252" v="20"/>
          <pc:sldLayoutMkLst>
            <pc:docMk/>
            <pc:sldMasterMk cId="1960901655" sldId="2147483913"/>
            <pc:sldLayoutMk cId="2146513963" sldId="2147483914"/>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712541159" sldId="2147483915"/>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3548667216" sldId="2147483916"/>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3881754641" sldId="2147483917"/>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3663168920" sldId="2147483918"/>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3453812612" sldId="2147483919"/>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4268996497" sldId="2147483920"/>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2128499789" sldId="2147483921"/>
          </pc:sldLayoutMkLst>
        </pc:sldLayoutChg>
        <pc:sldLayoutChg chg="del">
          <pc:chgData name="Maggie Li" userId="S::maggie.li@cityofchicago.org::f33e0b3b-4721-411b-821b-3108f9bbccad" providerId="AD" clId="Web-{A5F5E4A3-6A40-4374-91C2-02ED2D5BD89F}" dt="2024-07-22T20:29:16.252" v="20"/>
          <pc:sldLayoutMkLst>
            <pc:docMk/>
            <pc:sldMasterMk cId="1960901655" sldId="2147483913"/>
            <pc:sldLayoutMk cId="886457581" sldId="2147483922"/>
          </pc:sldLayoutMkLst>
        </pc:sldLayoutChg>
      </pc:sldMasterChg>
      <pc:sldMasterChg chg="add del addSldLayout delSldLayout modSldLayout">
        <pc:chgData name="Maggie Li" userId="S::maggie.li@cityofchicago.org::f33e0b3b-4721-411b-821b-3108f9bbccad" providerId="AD" clId="Web-{A5F5E4A3-6A40-4374-91C2-02ED2D5BD89F}" dt="2024-07-22T20:29:19.252" v="21"/>
        <pc:sldMasterMkLst>
          <pc:docMk/>
          <pc:sldMasterMk cId="2667382069" sldId="2147483926"/>
        </pc:sldMasterMkLst>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3286591858" sldId="2147483927"/>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3648166336" sldId="2147483928"/>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676983013" sldId="2147483929"/>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690547287" sldId="2147483930"/>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613247532" sldId="2147483931"/>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3824541496" sldId="2147483932"/>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4219449289" sldId="2147483933"/>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3864904481" sldId="2147483934"/>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1102108467" sldId="2147483935"/>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4198343422" sldId="2147483936"/>
          </pc:sldLayoutMkLst>
        </pc:sldLayoutChg>
        <pc:sldLayoutChg chg="add del mod replId">
          <pc:chgData name="Maggie Li" userId="S::maggie.li@cityofchicago.org::f33e0b3b-4721-411b-821b-3108f9bbccad" providerId="AD" clId="Web-{A5F5E4A3-6A40-4374-91C2-02ED2D5BD89F}" dt="2024-07-22T20:29:19.252" v="21"/>
          <pc:sldLayoutMkLst>
            <pc:docMk/>
            <pc:sldMasterMk cId="2667382069" sldId="2147483926"/>
            <pc:sldLayoutMk cId="2483913959" sldId="2147483937"/>
          </pc:sldLayoutMkLst>
        </pc:sldLayoutChg>
      </pc:sldMasterChg>
      <pc:sldMasterChg chg="add del addSldLayout delSldLayout modSldLayout">
        <pc:chgData name="Maggie Li" userId="S::maggie.li@cityofchicago.org::f33e0b3b-4721-411b-821b-3108f9bbccad" providerId="AD" clId="Web-{A5F5E4A3-6A40-4374-91C2-02ED2D5BD89F}" dt="2024-07-22T20:29:22.877" v="22"/>
        <pc:sldMasterMkLst>
          <pc:docMk/>
          <pc:sldMasterMk cId="2900057396" sldId="2147483938"/>
        </pc:sldMasterMkLst>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3411708052" sldId="2147483939"/>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495180879" sldId="2147483940"/>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1655338070" sldId="2147483941"/>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3648634136" sldId="2147483942"/>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1069063124" sldId="2147483943"/>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2518124237" sldId="2147483944"/>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216118054" sldId="2147483945"/>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4281208274" sldId="2147483946"/>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243900597" sldId="2147483947"/>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952783437" sldId="2147483948"/>
          </pc:sldLayoutMkLst>
        </pc:sldLayoutChg>
        <pc:sldLayoutChg chg="add del mod replId">
          <pc:chgData name="Maggie Li" userId="S::maggie.li@cityofchicago.org::f33e0b3b-4721-411b-821b-3108f9bbccad" providerId="AD" clId="Web-{A5F5E4A3-6A40-4374-91C2-02ED2D5BD89F}" dt="2024-07-22T20:29:22.877" v="22"/>
          <pc:sldLayoutMkLst>
            <pc:docMk/>
            <pc:sldMasterMk cId="2900057396" sldId="2147483938"/>
            <pc:sldLayoutMk cId="2815016870" sldId="2147483949"/>
          </pc:sldLayoutMkLst>
        </pc:sldLayoutChg>
      </pc:sldMasterChg>
      <pc:sldMasterChg chg="add del addSldLayout delSldLayout modSldLayout">
        <pc:chgData name="Maggie Li" userId="S::maggie.li@cityofchicago.org::f33e0b3b-4721-411b-821b-3108f9bbccad" providerId="AD" clId="Web-{A5F5E4A3-6A40-4374-91C2-02ED2D5BD89F}" dt="2024-07-22T20:29:24.784" v="23"/>
        <pc:sldMasterMkLst>
          <pc:docMk/>
          <pc:sldMasterMk cId="3733200760" sldId="2147483950"/>
        </pc:sldMasterMkLst>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2617975247" sldId="2147483951"/>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2748736648" sldId="2147483952"/>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1677256910" sldId="2147483953"/>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129905902" sldId="2147483954"/>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174450486" sldId="2147483955"/>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1627840131" sldId="2147483956"/>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535928204" sldId="2147483957"/>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994601384" sldId="2147483958"/>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282293685" sldId="2147483959"/>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3500097287" sldId="2147483960"/>
          </pc:sldLayoutMkLst>
        </pc:sldLayoutChg>
        <pc:sldLayoutChg chg="add del mod replId">
          <pc:chgData name="Maggie Li" userId="S::maggie.li@cityofchicago.org::f33e0b3b-4721-411b-821b-3108f9bbccad" providerId="AD" clId="Web-{A5F5E4A3-6A40-4374-91C2-02ED2D5BD89F}" dt="2024-07-22T20:29:24.784" v="23"/>
          <pc:sldLayoutMkLst>
            <pc:docMk/>
            <pc:sldMasterMk cId="3733200760" sldId="2147483950"/>
            <pc:sldLayoutMk cId="4205891181" sldId="2147483961"/>
          </pc:sldLayoutMkLst>
        </pc:sldLayoutChg>
      </pc:sldMasterChg>
      <pc:sldMasterChg chg="add del addSldLayout delSldLayout modSldLayout">
        <pc:chgData name="Maggie Li" userId="S::maggie.li@cityofchicago.org::f33e0b3b-4721-411b-821b-3108f9bbccad" providerId="AD" clId="Web-{A5F5E4A3-6A40-4374-91C2-02ED2D5BD89F}" dt="2024-07-22T20:29:31.377" v="24"/>
        <pc:sldMasterMkLst>
          <pc:docMk/>
          <pc:sldMasterMk cId="3881734586" sldId="2147483962"/>
        </pc:sldMasterMkLst>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3943986126" sldId="2147483963"/>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2303465363" sldId="2147483964"/>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3318416390" sldId="2147483965"/>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3600019202" sldId="2147483966"/>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3374270336" sldId="2147483967"/>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56062758" sldId="2147483968"/>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3641217247" sldId="2147483969"/>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698985149" sldId="2147483970"/>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668968592" sldId="2147483971"/>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2332337493" sldId="2147483972"/>
          </pc:sldLayoutMkLst>
        </pc:sldLayoutChg>
        <pc:sldLayoutChg chg="add del mod replId">
          <pc:chgData name="Maggie Li" userId="S::maggie.li@cityofchicago.org::f33e0b3b-4721-411b-821b-3108f9bbccad" providerId="AD" clId="Web-{A5F5E4A3-6A40-4374-91C2-02ED2D5BD89F}" dt="2024-07-22T20:29:31.377" v="24"/>
          <pc:sldLayoutMkLst>
            <pc:docMk/>
            <pc:sldMasterMk cId="3881734586" sldId="2147483962"/>
            <pc:sldLayoutMk cId="2084779493" sldId="2147483973"/>
          </pc:sldLayoutMkLst>
        </pc:sldLayoutChg>
      </pc:sldMasterChg>
      <pc:sldMasterChg chg="add del addSldLayout delSldLayout modSldLayout">
        <pc:chgData name="Maggie Li" userId="S::maggie.li@cityofchicago.org::f33e0b3b-4721-411b-821b-3108f9bbccad" providerId="AD" clId="Web-{A5F5E4A3-6A40-4374-91C2-02ED2D5BD89F}" dt="2024-07-22T20:29:36.768" v="25"/>
        <pc:sldMasterMkLst>
          <pc:docMk/>
          <pc:sldMasterMk cId="3838766517" sldId="2147483974"/>
        </pc:sldMasterMkLst>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3356169934" sldId="2147483975"/>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3783318966" sldId="2147483976"/>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3427941965" sldId="2147483977"/>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2405561250" sldId="2147483978"/>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4075627207" sldId="2147483979"/>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3814083525" sldId="2147483980"/>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1626672827" sldId="2147483981"/>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2972586045" sldId="2147483982"/>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761051247" sldId="2147483983"/>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3533460367" sldId="2147483984"/>
          </pc:sldLayoutMkLst>
        </pc:sldLayoutChg>
        <pc:sldLayoutChg chg="add del mod replId">
          <pc:chgData name="Maggie Li" userId="S::maggie.li@cityofchicago.org::f33e0b3b-4721-411b-821b-3108f9bbccad" providerId="AD" clId="Web-{A5F5E4A3-6A40-4374-91C2-02ED2D5BD89F}" dt="2024-07-22T20:29:36.768" v="25"/>
          <pc:sldLayoutMkLst>
            <pc:docMk/>
            <pc:sldMasterMk cId="3838766517" sldId="2147483974"/>
            <pc:sldLayoutMk cId="1870076123" sldId="2147483985"/>
          </pc:sldLayoutMkLst>
        </pc:sldLayoutChg>
      </pc:sldMasterChg>
      <pc:sldMasterChg chg="add del addSldLayout delSldLayout modSldLayout">
        <pc:chgData name="Maggie Li" userId="S::maggie.li@cityofchicago.org::f33e0b3b-4721-411b-821b-3108f9bbccad" providerId="AD" clId="Web-{A5F5E4A3-6A40-4374-91C2-02ED2D5BD89F}" dt="2024-07-22T20:29:41.455" v="26"/>
        <pc:sldMasterMkLst>
          <pc:docMk/>
          <pc:sldMasterMk cId="1177216176" sldId="2147483986"/>
        </pc:sldMasterMkLst>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3605412376" sldId="2147483987"/>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2531096742" sldId="2147483988"/>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2926187854" sldId="2147483989"/>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3870520272" sldId="2147483990"/>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1220540585" sldId="2147483991"/>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3260129217" sldId="2147483992"/>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979371670" sldId="2147483993"/>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2835502412" sldId="2147483994"/>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2522316855" sldId="2147483995"/>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3789931538" sldId="2147483996"/>
          </pc:sldLayoutMkLst>
        </pc:sldLayoutChg>
        <pc:sldLayoutChg chg="add del mod replId">
          <pc:chgData name="Maggie Li" userId="S::maggie.li@cityofchicago.org::f33e0b3b-4721-411b-821b-3108f9bbccad" providerId="AD" clId="Web-{A5F5E4A3-6A40-4374-91C2-02ED2D5BD89F}" dt="2024-07-22T20:29:41.455" v="26"/>
          <pc:sldLayoutMkLst>
            <pc:docMk/>
            <pc:sldMasterMk cId="1177216176" sldId="2147483986"/>
            <pc:sldLayoutMk cId="1662636512" sldId="2147483997"/>
          </pc:sldLayoutMkLst>
        </pc:sldLayoutChg>
      </pc:sldMasterChg>
      <pc:sldMasterChg chg="add addSldLayout modSldLayout">
        <pc:chgData name="Maggie Li" userId="S::maggie.li@cityofchicago.org::f33e0b3b-4721-411b-821b-3108f9bbccad" providerId="AD" clId="Web-{A5F5E4A3-6A40-4374-91C2-02ED2D5BD89F}" dt="2024-07-22T20:29:41.455" v="26"/>
        <pc:sldMasterMkLst>
          <pc:docMk/>
          <pc:sldMasterMk cId="3094643904" sldId="2147483998"/>
        </pc:sldMasterMkLst>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2359509177" sldId="2147483999"/>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627622882" sldId="2147484000"/>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2903565982" sldId="2147484001"/>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2194200043" sldId="2147484002"/>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3753329981" sldId="2147484003"/>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90661915" sldId="2147484004"/>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2722843268" sldId="2147484005"/>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1603107809" sldId="2147484006"/>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794027744" sldId="2147484007"/>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1000068694" sldId="2147484008"/>
          </pc:sldLayoutMkLst>
        </pc:sldLayoutChg>
        <pc:sldLayoutChg chg="add mod replId">
          <pc:chgData name="Maggie Li" userId="S::maggie.li@cityofchicago.org::f33e0b3b-4721-411b-821b-3108f9bbccad" providerId="AD" clId="Web-{A5F5E4A3-6A40-4374-91C2-02ED2D5BD89F}" dt="2024-07-22T20:29:41.455" v="26"/>
          <pc:sldLayoutMkLst>
            <pc:docMk/>
            <pc:sldMasterMk cId="3094643904" sldId="2147483998"/>
            <pc:sldLayoutMk cId="3277205751" sldId="2147484009"/>
          </pc:sldLayoutMkLst>
        </pc:sldLayoutChg>
      </pc:sldMasterChg>
    </pc:docChg>
  </pc:docChgLst>
  <pc:docChgLst>
    <pc:chgData name="Maggie Li" userId="S::maggie.li@cityofchicago.org::f33e0b3b-4721-411b-821b-3108f9bbccad" providerId="AD" clId="Web-{1DCE0E20-3A56-41AF-B809-807AE5CF62F8}"/>
    <pc:docChg chg="modSld sldOrd">
      <pc:chgData name="Maggie Li" userId="S::maggie.li@cityofchicago.org::f33e0b3b-4721-411b-821b-3108f9bbccad" providerId="AD" clId="Web-{1DCE0E20-3A56-41AF-B809-807AE5CF62F8}" dt="2023-02-24T16:47:46.901" v="6"/>
      <pc:docMkLst>
        <pc:docMk/>
      </pc:docMkLst>
      <pc:sldChg chg="delSp modSp ord">
        <pc:chgData name="Maggie Li" userId="S::maggie.li@cityofchicago.org::f33e0b3b-4721-411b-821b-3108f9bbccad" providerId="AD" clId="Web-{1DCE0E20-3A56-41AF-B809-807AE5CF62F8}" dt="2023-02-24T16:47:46.901" v="6"/>
        <pc:sldMkLst>
          <pc:docMk/>
          <pc:sldMk cId="2651472255" sldId="2145707259"/>
        </pc:sldMkLst>
        <pc:spChg chg="del mod">
          <ac:chgData name="Maggie Li" userId="S::maggie.li@cityofchicago.org::f33e0b3b-4721-411b-821b-3108f9bbccad" providerId="AD" clId="Web-{1DCE0E20-3A56-41AF-B809-807AE5CF62F8}" dt="2023-02-24T16:47:21.979" v="1"/>
          <ac:spMkLst>
            <pc:docMk/>
            <pc:sldMk cId="2651472255" sldId="2145707259"/>
            <ac:spMk id="3" creationId="{BCEC7E5F-3CFB-272A-9815-D1E70BF9E0A3}"/>
          </ac:spMkLst>
        </pc:spChg>
        <pc:spChg chg="mod">
          <ac:chgData name="Maggie Li" userId="S::maggie.li@cityofchicago.org::f33e0b3b-4721-411b-821b-3108f9bbccad" providerId="AD" clId="Web-{1DCE0E20-3A56-41AF-B809-807AE5CF62F8}" dt="2023-02-24T16:47:37.214" v="5" actId="1076"/>
          <ac:spMkLst>
            <pc:docMk/>
            <pc:sldMk cId="2651472255" sldId="2145707259"/>
            <ac:spMk id="4" creationId="{46C51039-7921-136E-CF42-4758B44A88E8}"/>
          </ac:spMkLst>
        </pc:spChg>
        <pc:spChg chg="del">
          <ac:chgData name="Maggie Li" userId="S::maggie.li@cityofchicago.org::f33e0b3b-4721-411b-821b-3108f9bbccad" providerId="AD" clId="Web-{1DCE0E20-3A56-41AF-B809-807AE5CF62F8}" dt="2023-02-24T16:47:23.979" v="2"/>
          <ac:spMkLst>
            <pc:docMk/>
            <pc:sldMk cId="2651472255" sldId="2145707259"/>
            <ac:spMk id="5" creationId="{01147527-8162-B14C-5D48-95C2ADED1A4A}"/>
          </ac:spMkLst>
        </pc:spChg>
      </pc:sldChg>
    </pc:docChg>
  </pc:docChgLst>
  <pc:docChgLst>
    <pc:chgData name="Maggie Li" userId="S::maggie.li@cityofchicago.org::f33e0b3b-4721-411b-821b-3108f9bbccad" providerId="AD" clId="Web-{DF1D70BD-078F-4B77-BF90-0C4B70FC58D4}"/>
    <pc:docChg chg="modSld">
      <pc:chgData name="Maggie Li" userId="S::maggie.li@cityofchicago.org::f33e0b3b-4721-411b-821b-3108f9bbccad" providerId="AD" clId="Web-{DF1D70BD-078F-4B77-BF90-0C4B70FC58D4}" dt="2024-10-15T23:35:45.315" v="2" actId="14100"/>
      <pc:docMkLst>
        <pc:docMk/>
      </pc:docMkLst>
      <pc:sldChg chg="addSp delSp modSp">
        <pc:chgData name="Maggie Li" userId="S::maggie.li@cityofchicago.org::f33e0b3b-4721-411b-821b-3108f9bbccad" providerId="AD" clId="Web-{DF1D70BD-078F-4B77-BF90-0C4B70FC58D4}" dt="2024-10-15T23:35:45.315" v="2" actId="14100"/>
        <pc:sldMkLst>
          <pc:docMk/>
          <pc:sldMk cId="1150147663" sldId="2145708633"/>
        </pc:sldMkLst>
        <pc:spChg chg="del">
          <ac:chgData name="Maggie Li" userId="S::maggie.li@cityofchicago.org::f33e0b3b-4721-411b-821b-3108f9bbccad" providerId="AD" clId="Web-{DF1D70BD-078F-4B77-BF90-0C4B70FC58D4}" dt="2024-10-15T23:35:35.831" v="0"/>
          <ac:spMkLst>
            <pc:docMk/>
            <pc:sldMk cId="1150147663" sldId="2145708633"/>
            <ac:spMk id="5" creationId="{016600D5-23DD-4C46-4045-2C6A4104A852}"/>
          </ac:spMkLst>
        </pc:spChg>
        <pc:picChg chg="add mod ord">
          <ac:chgData name="Maggie Li" userId="S::maggie.li@cityofchicago.org::f33e0b3b-4721-411b-821b-3108f9bbccad" providerId="AD" clId="Web-{DF1D70BD-078F-4B77-BF90-0C4B70FC58D4}" dt="2024-10-15T23:35:45.315" v="2" actId="14100"/>
          <ac:picMkLst>
            <pc:docMk/>
            <pc:sldMk cId="1150147663" sldId="2145708633"/>
            <ac:picMk id="3" creationId="{3ECD111C-EA1D-5145-9181-81C063672989}"/>
          </ac:picMkLst>
        </pc:picChg>
      </pc:sldChg>
    </pc:docChg>
  </pc:docChgLst>
  <pc:docChgLst>
    <pc:chgData name="Do Young Kim" userId="S::doyoung.kim@cityofchicago.org::a3b7adfd-252f-42ae-80ba-a5ed531ffffd" providerId="AD" clId="Web-{5267E7B3-1FCE-2FDB-795E-6D4EEE5D3CAD}"/>
    <pc:docChg chg="modSld">
      <pc:chgData name="Do Young Kim" userId="S::doyoung.kim@cityofchicago.org::a3b7adfd-252f-42ae-80ba-a5ed531ffffd" providerId="AD" clId="Web-{5267E7B3-1FCE-2FDB-795E-6D4EEE5D3CAD}" dt="2023-03-31T12:07:39.751" v="12" actId="20577"/>
      <pc:docMkLst>
        <pc:docMk/>
      </pc:docMkLst>
    </pc:docChg>
  </pc:docChgLst>
  <pc:docChgLst>
    <pc:chgData name="Maggie Li" userId="S::maggie.li@cityofchicago.org::f33e0b3b-4721-411b-821b-3108f9bbccad" providerId="AD" clId="Web-{9EEE81E7-9B75-4E90-8AFB-DD44FD3CC547}"/>
    <pc:docChg chg="addSld modSld">
      <pc:chgData name="Maggie Li" userId="S::maggie.li@cityofchicago.org::f33e0b3b-4721-411b-821b-3108f9bbccad" providerId="AD" clId="Web-{9EEE81E7-9B75-4E90-8AFB-DD44FD3CC547}" dt="2023-10-13T16:20:15.001" v="36" actId="20577"/>
      <pc:docMkLst>
        <pc:docMk/>
      </pc:docMkLst>
      <pc:sldChg chg="modSp">
        <pc:chgData name="Maggie Li" userId="S::maggie.li@cityofchicago.org::f33e0b3b-4721-411b-821b-3108f9bbccad" providerId="AD" clId="Web-{9EEE81E7-9B75-4E90-8AFB-DD44FD3CC547}" dt="2023-10-13T16:20:15.001" v="36" actId="20577"/>
        <pc:sldMkLst>
          <pc:docMk/>
          <pc:sldMk cId="3432886698" sldId="2145708506"/>
        </pc:sldMkLst>
        <pc:spChg chg="mod">
          <ac:chgData name="Maggie Li" userId="S::maggie.li@cityofchicago.org::f33e0b3b-4721-411b-821b-3108f9bbccad" providerId="AD" clId="Web-{9EEE81E7-9B75-4E90-8AFB-DD44FD3CC547}" dt="2023-10-13T16:20:15.001" v="36" actId="20577"/>
          <ac:spMkLst>
            <pc:docMk/>
            <pc:sldMk cId="3432886698" sldId="2145708506"/>
            <ac:spMk id="3" creationId="{DF267179-FCFA-1629-8DFD-E0794A047405}"/>
          </ac:spMkLst>
        </pc:spChg>
      </pc:sldChg>
      <pc:sldChg chg="modSp">
        <pc:chgData name="Maggie Li" userId="S::maggie.li@cityofchicago.org::f33e0b3b-4721-411b-821b-3108f9bbccad" providerId="AD" clId="Web-{9EEE81E7-9B75-4E90-8AFB-DD44FD3CC547}" dt="2023-10-13T16:19:29.844" v="29" actId="1076"/>
        <pc:sldMkLst>
          <pc:docMk/>
          <pc:sldMk cId="86161750" sldId="2145708527"/>
        </pc:sldMkLst>
        <pc:graphicFrameChg chg="mod">
          <ac:chgData name="Maggie Li" userId="S::maggie.li@cityofchicago.org::f33e0b3b-4721-411b-821b-3108f9bbccad" providerId="AD" clId="Web-{9EEE81E7-9B75-4E90-8AFB-DD44FD3CC547}" dt="2023-10-13T16:19:29.844" v="29" actId="1076"/>
          <ac:graphicFrameMkLst>
            <pc:docMk/>
            <pc:sldMk cId="86161750" sldId="2145708527"/>
            <ac:graphicFrameMk id="4" creationId="{A34AED23-29B0-A5AD-EB3D-FAF3DFB12045}"/>
          </ac:graphicFrameMkLst>
        </pc:graphicFrameChg>
      </pc:sldChg>
      <pc:sldChg chg="modSp">
        <pc:chgData name="Maggie Li" userId="S::maggie.li@cityofchicago.org::f33e0b3b-4721-411b-821b-3108f9bbccad" providerId="AD" clId="Web-{9EEE81E7-9B75-4E90-8AFB-DD44FD3CC547}" dt="2023-10-13T16:16:24.857" v="6" actId="20577"/>
        <pc:sldMkLst>
          <pc:docMk/>
          <pc:sldMk cId="2987412634" sldId="2145708588"/>
        </pc:sldMkLst>
        <pc:spChg chg="mod">
          <ac:chgData name="Maggie Li" userId="S::maggie.li@cityofchicago.org::f33e0b3b-4721-411b-821b-3108f9bbccad" providerId="AD" clId="Web-{9EEE81E7-9B75-4E90-8AFB-DD44FD3CC547}" dt="2023-10-13T16:16:24.857" v="6" actId="20577"/>
          <ac:spMkLst>
            <pc:docMk/>
            <pc:sldMk cId="2987412634" sldId="2145708588"/>
            <ac:spMk id="2" creationId="{785A9E43-DCB4-29B4-39BF-C7021E38E0BF}"/>
          </ac:spMkLst>
        </pc:spChg>
      </pc:sldChg>
      <pc:sldChg chg="modSp new">
        <pc:chgData name="Maggie Li" userId="S::maggie.li@cityofchicago.org::f33e0b3b-4721-411b-821b-3108f9bbccad" providerId="AD" clId="Web-{9EEE81E7-9B75-4E90-8AFB-DD44FD3CC547}" dt="2023-10-13T16:16:54.170" v="28" actId="20577"/>
        <pc:sldMkLst>
          <pc:docMk/>
          <pc:sldMk cId="2530460523" sldId="2145708589"/>
        </pc:sldMkLst>
        <pc:spChg chg="mod">
          <ac:chgData name="Maggie Li" userId="S::maggie.li@cityofchicago.org::f33e0b3b-4721-411b-821b-3108f9bbccad" providerId="AD" clId="Web-{9EEE81E7-9B75-4E90-8AFB-DD44FD3CC547}" dt="2023-10-13T16:16:54.170" v="28" actId="20577"/>
          <ac:spMkLst>
            <pc:docMk/>
            <pc:sldMk cId="2530460523" sldId="2145708589"/>
            <ac:spMk id="2" creationId="{0919B271-CBF4-ED76-0695-0F818248F3DE}"/>
          </ac:spMkLst>
        </pc:spChg>
      </pc:sldChg>
    </pc:docChg>
  </pc:docChgLst>
  <pc:docChgLst>
    <pc:chgData name="Maria Campos-Bovee" userId="S::maria.campos-bovee@cityofchicago.org::eec3ed88-350c-451f-9280-eafd4c227ed4" providerId="AD" clId="Web-{5B3C39B3-4D1E-4C7B-B6DB-DFFFBBAA5988}"/>
    <pc:docChg chg="delSld modSld">
      <pc:chgData name="Maria Campos-Bovee" userId="S::maria.campos-bovee@cityofchicago.org::eec3ed88-350c-451f-9280-eafd4c227ed4" providerId="AD" clId="Web-{5B3C39B3-4D1E-4C7B-B6DB-DFFFBBAA5988}" dt="2023-04-25T20:42:23.481" v="10" actId="20577"/>
      <pc:docMkLst>
        <pc:docMk/>
      </pc:docMkLst>
      <pc:sldChg chg="del">
        <pc:chgData name="Maria Campos-Bovee" userId="S::maria.campos-bovee@cityofchicago.org::eec3ed88-350c-451f-9280-eafd4c227ed4" providerId="AD" clId="Web-{5B3C39B3-4D1E-4C7B-B6DB-DFFFBBAA5988}" dt="2023-04-25T20:37:18.867" v="0"/>
        <pc:sldMkLst>
          <pc:docMk/>
          <pc:sldMk cId="724620410" sldId="2145707502"/>
        </pc:sldMkLst>
      </pc:sldChg>
      <pc:sldChg chg="modSp">
        <pc:chgData name="Maria Campos-Bovee" userId="S::maria.campos-bovee@cityofchicago.org::eec3ed88-350c-451f-9280-eafd4c227ed4" providerId="AD" clId="Web-{5B3C39B3-4D1E-4C7B-B6DB-DFFFBBAA5988}" dt="2023-04-25T20:42:23.481" v="10" actId="20577"/>
        <pc:sldMkLst>
          <pc:docMk/>
          <pc:sldMk cId="1399219365" sldId="2145707503"/>
        </pc:sldMkLst>
        <pc:spChg chg="mod">
          <ac:chgData name="Maria Campos-Bovee" userId="S::maria.campos-bovee@cityofchicago.org::eec3ed88-350c-451f-9280-eafd4c227ed4" providerId="AD" clId="Web-{5B3C39B3-4D1E-4C7B-B6DB-DFFFBBAA5988}" dt="2023-04-25T20:42:23.481" v="10" actId="20577"/>
          <ac:spMkLst>
            <pc:docMk/>
            <pc:sldMk cId="1399219365" sldId="2145707503"/>
            <ac:spMk id="2" creationId="{487176E6-16CB-C46B-ECB7-971868817FAE}"/>
          </ac:spMkLst>
        </pc:spChg>
      </pc:sldChg>
    </pc:docChg>
  </pc:docChgLst>
  <pc:docChgLst>
    <pc:chgData name="Maggie Li" userId="S::maggie.li@cityofchicago.org::f33e0b3b-4721-411b-821b-3108f9bbccad" providerId="AD" clId="Web-{77A6B4AA-2C08-6296-ED43-2BAF371884C9}"/>
    <pc:docChg chg="modSld">
      <pc:chgData name="Maggie Li" userId="S::maggie.li@cityofchicago.org::f33e0b3b-4721-411b-821b-3108f9bbccad" providerId="AD" clId="Web-{77A6B4AA-2C08-6296-ED43-2BAF371884C9}" dt="2024-02-14T16:38:20.082" v="49" actId="20577"/>
      <pc:docMkLst>
        <pc:docMk/>
      </pc:docMkLst>
      <pc:sldChg chg="modCm">
        <pc:chgData name="Maggie Li" userId="S::maggie.li@cityofchicago.org::f33e0b3b-4721-411b-821b-3108f9bbccad" providerId="AD" clId="Web-{77A6B4AA-2C08-6296-ED43-2BAF371884C9}" dt="2024-02-13T20:30:34.150" v="0"/>
        <pc:sldMkLst>
          <pc:docMk/>
          <pc:sldMk cId="1277298847" sldId="2145708556"/>
        </pc:sldMkLst>
        <pc:extLst>
          <p:ext xmlns:p="http://schemas.openxmlformats.org/presentationml/2006/main" uri="{D6D511B9-2390-475A-947B-AFAB55BFBCF1}">
            <pc226:cmChg xmlns:pc226="http://schemas.microsoft.com/office/powerpoint/2022/06/main/command" chg="mod">
              <pc226:chgData name="Maggie Li" userId="S::maggie.li@cityofchicago.org::f33e0b3b-4721-411b-821b-3108f9bbccad" providerId="AD" clId="Web-{77A6B4AA-2C08-6296-ED43-2BAF371884C9}" dt="2024-02-13T20:30:34.150" v="0"/>
              <pc2:cmMkLst xmlns:pc2="http://schemas.microsoft.com/office/powerpoint/2019/9/main/command">
                <pc:docMk/>
                <pc:sldMk cId="1277298847" sldId="2145708556"/>
                <pc2:cmMk id="{9755CD26-CB64-4B46-98AB-1903BC5BDD36}"/>
              </pc2:cmMkLst>
            </pc226:cmChg>
          </p:ext>
        </pc:extLst>
      </pc:sldChg>
      <pc:sldChg chg="modSp">
        <pc:chgData name="Maggie Li" userId="S::maggie.li@cityofchicago.org::f33e0b3b-4721-411b-821b-3108f9bbccad" providerId="AD" clId="Web-{77A6B4AA-2C08-6296-ED43-2BAF371884C9}" dt="2024-02-14T16:38:20.082" v="49" actId="20577"/>
        <pc:sldMkLst>
          <pc:docMk/>
          <pc:sldMk cId="4176016896" sldId="2145708557"/>
        </pc:sldMkLst>
        <pc:spChg chg="mod">
          <ac:chgData name="Maggie Li" userId="S::maggie.li@cityofchicago.org::f33e0b3b-4721-411b-821b-3108f9bbccad" providerId="AD" clId="Web-{77A6B4AA-2C08-6296-ED43-2BAF371884C9}" dt="2024-02-14T16:38:20.082" v="49" actId="20577"/>
          <ac:spMkLst>
            <pc:docMk/>
            <pc:sldMk cId="4176016896" sldId="2145708557"/>
            <ac:spMk id="5" creationId="{D39A133F-7C74-9F62-B539-50687860EE12}"/>
          </ac:spMkLst>
        </pc:spChg>
      </pc:sldChg>
    </pc:docChg>
  </pc:docChgLst>
  <pc:docChgLst>
    <pc:chgData name="Maggie Li" userId="S::maggie.li@cityofchicago.org::f33e0b3b-4721-411b-821b-3108f9bbccad" providerId="AD" clId="Web-{4C6E48C8-92A1-4B09-A8EB-E45099BD7933}"/>
    <pc:docChg chg="addSld delSld modSld addMainMaster modMainMaster">
      <pc:chgData name="Maggie Li" userId="S::maggie.li@cityofchicago.org::f33e0b3b-4721-411b-821b-3108f9bbccad" providerId="AD" clId="Web-{4C6E48C8-92A1-4B09-A8EB-E45099BD7933}" dt="2023-03-31T14:28:26.233" v="39" actId="1076"/>
      <pc:docMkLst>
        <pc:docMk/>
      </pc:docMkLst>
      <pc:sldChg chg="modNotes">
        <pc:chgData name="Maggie Li" userId="S::maggie.li@cityofchicago.org::f33e0b3b-4721-411b-821b-3108f9bbccad" providerId="AD" clId="Web-{4C6E48C8-92A1-4B09-A8EB-E45099BD7933}" dt="2023-03-31T13:47:45.409" v="21"/>
        <pc:sldMkLst>
          <pc:docMk/>
          <pc:sldMk cId="3360624222" sldId="2145707315"/>
        </pc:sldMkLst>
      </pc:sldChg>
      <pc:sldChg chg="modNotes">
        <pc:chgData name="Maggie Li" userId="S::maggie.li@cityofchicago.org::f33e0b3b-4721-411b-821b-3108f9bbccad" providerId="AD" clId="Web-{4C6E48C8-92A1-4B09-A8EB-E45099BD7933}" dt="2023-03-31T13:47:41.237" v="18"/>
        <pc:sldMkLst>
          <pc:docMk/>
          <pc:sldMk cId="2249469223" sldId="2145707505"/>
        </pc:sldMkLst>
      </pc:sldChg>
      <pc:sldChg chg="del">
        <pc:chgData name="Maggie Li" userId="S::maggie.li@cityofchicago.org::f33e0b3b-4721-411b-821b-3108f9bbccad" providerId="AD" clId="Web-{4C6E48C8-92A1-4B09-A8EB-E45099BD7933}" dt="2023-03-31T13:37:29.606" v="5"/>
        <pc:sldMkLst>
          <pc:docMk/>
          <pc:sldMk cId="2928739466" sldId="2145707506"/>
        </pc:sldMkLst>
      </pc:sldChg>
      <pc:sldChg chg="add">
        <pc:chgData name="Maggie Li" userId="S::maggie.li@cityofchicago.org::f33e0b3b-4721-411b-821b-3108f9bbccad" providerId="AD" clId="Web-{4C6E48C8-92A1-4B09-A8EB-E45099BD7933}" dt="2023-03-31T13:37:41.731" v="6"/>
        <pc:sldMkLst>
          <pc:docMk/>
          <pc:sldMk cId="2408794104" sldId="2145707515"/>
        </pc:sldMkLst>
      </pc:sldChg>
      <pc:sldChg chg="add">
        <pc:chgData name="Maggie Li" userId="S::maggie.li@cityofchicago.org::f33e0b3b-4721-411b-821b-3108f9bbccad" providerId="AD" clId="Web-{4C6E48C8-92A1-4B09-A8EB-E45099BD7933}" dt="2023-03-31T13:37:59.341" v="7"/>
        <pc:sldMkLst>
          <pc:docMk/>
          <pc:sldMk cId="929052228" sldId="2145707516"/>
        </pc:sldMkLst>
      </pc:sldChg>
      <pc:sldChg chg="add">
        <pc:chgData name="Maggie Li" userId="S::maggie.li@cityofchicago.org::f33e0b3b-4721-411b-821b-3108f9bbccad" providerId="AD" clId="Web-{4C6E48C8-92A1-4B09-A8EB-E45099BD7933}" dt="2023-03-31T13:38:05.872" v="8"/>
        <pc:sldMkLst>
          <pc:docMk/>
          <pc:sldMk cId="1773085481" sldId="2145707517"/>
        </pc:sldMkLst>
      </pc:sldChg>
      <pc:sldChg chg="add">
        <pc:chgData name="Maggie Li" userId="S::maggie.li@cityofchicago.org::f33e0b3b-4721-411b-821b-3108f9bbccad" providerId="AD" clId="Web-{4C6E48C8-92A1-4B09-A8EB-E45099BD7933}" dt="2023-03-31T13:38:14.029" v="9"/>
        <pc:sldMkLst>
          <pc:docMk/>
          <pc:sldMk cId="4126881886" sldId="2145707518"/>
        </pc:sldMkLst>
      </pc:sldChg>
      <pc:sldChg chg="add">
        <pc:chgData name="Maggie Li" userId="S::maggie.li@cityofchicago.org::f33e0b3b-4721-411b-821b-3108f9bbccad" providerId="AD" clId="Web-{4C6E48C8-92A1-4B09-A8EB-E45099BD7933}" dt="2023-03-31T13:38:21.654" v="10"/>
        <pc:sldMkLst>
          <pc:docMk/>
          <pc:sldMk cId="1899098220" sldId="2145707519"/>
        </pc:sldMkLst>
      </pc:sldChg>
      <pc:sldChg chg="add">
        <pc:chgData name="Maggie Li" userId="S::maggie.li@cityofchicago.org::f33e0b3b-4721-411b-821b-3108f9bbccad" providerId="AD" clId="Web-{4C6E48C8-92A1-4B09-A8EB-E45099BD7933}" dt="2023-03-31T13:38:27.982" v="11"/>
        <pc:sldMkLst>
          <pc:docMk/>
          <pc:sldMk cId="3948042488" sldId="2145707520"/>
        </pc:sldMkLst>
      </pc:sldChg>
      <pc:sldChg chg="add">
        <pc:chgData name="Maggie Li" userId="S::maggie.li@cityofchicago.org::f33e0b3b-4721-411b-821b-3108f9bbccad" providerId="AD" clId="Web-{4C6E48C8-92A1-4B09-A8EB-E45099BD7933}" dt="2023-03-31T13:38:33.794" v="12"/>
        <pc:sldMkLst>
          <pc:docMk/>
          <pc:sldMk cId="2205060312" sldId="2145707521"/>
        </pc:sldMkLst>
      </pc:sldChg>
      <pc:sldChg chg="add">
        <pc:chgData name="Maggie Li" userId="S::maggie.li@cityofchicago.org::f33e0b3b-4721-411b-821b-3108f9bbccad" providerId="AD" clId="Web-{4C6E48C8-92A1-4B09-A8EB-E45099BD7933}" dt="2023-03-31T13:38:40.044" v="13"/>
        <pc:sldMkLst>
          <pc:docMk/>
          <pc:sldMk cId="2882060467" sldId="2145707522"/>
        </pc:sldMkLst>
      </pc:sldChg>
      <pc:sldChg chg="modSp add">
        <pc:chgData name="Maggie Li" userId="S::maggie.li@cityofchicago.org::f33e0b3b-4721-411b-821b-3108f9bbccad" providerId="AD" clId="Web-{4C6E48C8-92A1-4B09-A8EB-E45099BD7933}" dt="2023-03-31T14:28:26.233" v="39" actId="1076"/>
        <pc:sldMkLst>
          <pc:docMk/>
          <pc:sldMk cId="2246530487" sldId="2145707523"/>
        </pc:sldMkLst>
        <pc:spChg chg="mod">
          <ac:chgData name="Maggie Li" userId="S::maggie.li@cityofchicago.org::f33e0b3b-4721-411b-821b-3108f9bbccad" providerId="AD" clId="Web-{4C6E48C8-92A1-4B09-A8EB-E45099BD7933}" dt="2023-03-31T14:28:26.233" v="39" actId="1076"/>
          <ac:spMkLst>
            <pc:docMk/>
            <pc:sldMk cId="2246530487" sldId="2145707523"/>
            <ac:spMk id="6" creationId="{943A188A-75AA-573B-D025-8F68D6E88388}"/>
          </ac:spMkLst>
        </pc:spChg>
        <pc:spChg chg="mod">
          <ac:chgData name="Maggie Li" userId="S::maggie.li@cityofchicago.org::f33e0b3b-4721-411b-821b-3108f9bbccad" providerId="AD" clId="Web-{4C6E48C8-92A1-4B09-A8EB-E45099BD7933}" dt="2023-03-31T14:28:21.623" v="38" actId="1076"/>
          <ac:spMkLst>
            <pc:docMk/>
            <pc:sldMk cId="2246530487" sldId="2145707523"/>
            <ac:spMk id="8" creationId="{C2AA022B-5611-BB1D-2BF0-D3711A71A83B}"/>
          </ac:spMkLst>
        </pc:spChg>
        <pc:picChg chg="mod">
          <ac:chgData name="Maggie Li" userId="S::maggie.li@cityofchicago.org::f33e0b3b-4721-411b-821b-3108f9bbccad" providerId="AD" clId="Web-{4C6E48C8-92A1-4B09-A8EB-E45099BD7933}" dt="2023-03-31T14:27:29.748" v="34" actId="1076"/>
          <ac:picMkLst>
            <pc:docMk/>
            <pc:sldMk cId="2246530487" sldId="2145707523"/>
            <ac:picMk id="2050" creationId="{37CB12B5-DE85-9273-897D-D4C06E525CFB}"/>
          </ac:picMkLst>
        </pc:picChg>
        <pc:picChg chg="mod">
          <ac:chgData name="Maggie Li" userId="S::maggie.li@cityofchicago.org::f33e0b3b-4721-411b-821b-3108f9bbccad" providerId="AD" clId="Web-{4C6E48C8-92A1-4B09-A8EB-E45099BD7933}" dt="2023-03-31T14:27:35.716" v="35" actId="1076"/>
          <ac:picMkLst>
            <pc:docMk/>
            <pc:sldMk cId="2246530487" sldId="2145707523"/>
            <ac:picMk id="2052" creationId="{D9BF03EF-BEC2-6453-BC12-BA086D916A36}"/>
          </ac:picMkLst>
        </pc:picChg>
      </pc:sldChg>
      <pc:sldChg chg="add">
        <pc:chgData name="Maggie Li" userId="S::maggie.li@cityofchicago.org::f33e0b3b-4721-411b-821b-3108f9bbccad" providerId="AD" clId="Web-{4C6E48C8-92A1-4B09-A8EB-E45099BD7933}" dt="2023-03-31T13:38:50.576" v="15"/>
        <pc:sldMkLst>
          <pc:docMk/>
          <pc:sldMk cId="346251682" sldId="2145707524"/>
        </pc:sldMkLst>
      </pc:sldChg>
      <pc:sldMasterChg chg="add addSldLayout">
        <pc:chgData name="Maggie Li" userId="S::maggie.li@cityofchicago.org::f33e0b3b-4721-411b-821b-3108f9bbccad" providerId="AD" clId="Web-{4C6E48C8-92A1-4B09-A8EB-E45099BD7933}" dt="2023-03-31T13:37:41.731" v="6"/>
        <pc:sldMasterMkLst>
          <pc:docMk/>
          <pc:sldMasterMk cId="1692465955" sldId="2147483756"/>
        </pc:sldMasterMkLst>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57"/>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58"/>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59"/>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0"/>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1"/>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2"/>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3"/>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4"/>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5"/>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6"/>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67"/>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70"/>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73"/>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74"/>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77"/>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78"/>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0" sldId="2147483781"/>
          </pc:sldLayoutMkLst>
        </pc:sldLayoutChg>
        <pc:sldLayoutChg chg="add">
          <pc:chgData name="Maggie Li" userId="S::maggie.li@cityofchicago.org::f33e0b3b-4721-411b-821b-3108f9bbccad" providerId="AD" clId="Web-{4C6E48C8-92A1-4B09-A8EB-E45099BD7933}" dt="2023-03-31T13:37:41.731" v="6"/>
          <pc:sldLayoutMkLst>
            <pc:docMk/>
            <pc:sldMasterMk cId="1692465955" sldId="2147483756"/>
            <pc:sldLayoutMk cId="1152547139" sldId="2147483785"/>
          </pc:sldLayoutMkLst>
        </pc:sldLayoutChg>
      </pc:sldMasterChg>
      <pc:sldMasterChg chg="replId modSldLayout">
        <pc:chgData name="Maggie Li" userId="S::maggie.li@cityofchicago.org::f33e0b3b-4721-411b-821b-3108f9bbccad" providerId="AD" clId="Web-{4C6E48C8-92A1-4B09-A8EB-E45099BD7933}" dt="2023-03-31T13:37:41.731" v="6"/>
        <pc:sldMasterMkLst>
          <pc:docMk/>
          <pc:sldMasterMk cId="2700180881" sldId="2147483786"/>
        </pc:sldMasterMkLst>
        <pc:sldLayoutChg chg="replId">
          <pc:chgData name="Maggie Li" userId="S::maggie.li@cityofchicago.org::f33e0b3b-4721-411b-821b-3108f9bbccad" providerId="AD" clId="Web-{4C6E48C8-92A1-4B09-A8EB-E45099BD7933}" dt="2023-03-31T13:37:41.731" v="6"/>
          <pc:sldLayoutMkLst>
            <pc:docMk/>
            <pc:sldMasterMk cId="2700180881" sldId="2147483786"/>
            <pc:sldLayoutMk cId="2655976861" sldId="2147483787"/>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1030566333" sldId="2147483788"/>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2701969460" sldId="2147483789"/>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599696922" sldId="2147483790"/>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834038858" sldId="2147483791"/>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3448409930" sldId="2147483792"/>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2104540619" sldId="2147483793"/>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2191603774" sldId="2147483794"/>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4092596564" sldId="2147483795"/>
          </pc:sldLayoutMkLst>
        </pc:sldLayoutChg>
        <pc:sldLayoutChg chg="replId">
          <pc:chgData name="Maggie Li" userId="S::maggie.li@cityofchicago.org::f33e0b3b-4721-411b-821b-3108f9bbccad" providerId="AD" clId="Web-{4C6E48C8-92A1-4B09-A8EB-E45099BD7933}" dt="2023-03-31T13:37:41.731" v="6"/>
          <pc:sldLayoutMkLst>
            <pc:docMk/>
            <pc:sldMasterMk cId="2700180881" sldId="2147483786"/>
            <pc:sldLayoutMk cId="789806865" sldId="2147483796"/>
          </pc:sldLayoutMkLst>
        </pc:sldLayoutChg>
      </pc:sldMasterChg>
    </pc:docChg>
  </pc:docChgLst>
  <pc:docChgLst>
    <pc:chgData name="Maggie Li" userId="S::maggie.li@cityofchicago.org::f33e0b3b-4721-411b-821b-3108f9bbccad" providerId="AD" clId="Web-{FB2FC2F5-8553-46A2-8467-358FAD20D078}"/>
    <pc:docChg chg="modSld">
      <pc:chgData name="Maggie Li" userId="S::maggie.li@cityofchicago.org::f33e0b3b-4721-411b-821b-3108f9bbccad" providerId="AD" clId="Web-{FB2FC2F5-8553-46A2-8467-358FAD20D078}" dt="2023-11-30T22:15:20.179" v="88" actId="20577"/>
      <pc:docMkLst>
        <pc:docMk/>
      </pc:docMkLst>
      <pc:sldChg chg="modSp">
        <pc:chgData name="Maggie Li" userId="S::maggie.li@cityofchicago.org::f33e0b3b-4721-411b-821b-3108f9bbccad" providerId="AD" clId="Web-{FB2FC2F5-8553-46A2-8467-358FAD20D078}" dt="2023-11-30T22:15:20.179" v="88" actId="20577"/>
        <pc:sldMkLst>
          <pc:docMk/>
          <pc:sldMk cId="4246821179" sldId="2145708537"/>
        </pc:sldMkLst>
        <pc:spChg chg="mod">
          <ac:chgData name="Maggie Li" userId="S::maggie.li@cityofchicago.org::f33e0b3b-4721-411b-821b-3108f9bbccad" providerId="AD" clId="Web-{FB2FC2F5-8553-46A2-8467-358FAD20D078}" dt="2023-11-30T22:15:20.179" v="88" actId="20577"/>
          <ac:spMkLst>
            <pc:docMk/>
            <pc:sldMk cId="4246821179" sldId="2145708537"/>
            <ac:spMk id="8" creationId="{C14D0919-7C0C-D358-50E4-3878CCE97CDF}"/>
          </ac:spMkLst>
        </pc:spChg>
      </pc:sldChg>
    </pc:docChg>
  </pc:docChgLst>
  <pc:docChgLst>
    <pc:chgData name="Maria Campos-Bovee" userId="S::maria.campos-bovee@cityofchicago.org::eec3ed88-350c-451f-9280-eafd4c227ed4" providerId="AD" clId="Web-{8430C9D7-5B03-470F-B354-D66F8A6C070A}"/>
    <pc:docChg chg="sldOrd">
      <pc:chgData name="Maria Campos-Bovee" userId="S::maria.campos-bovee@cityofchicago.org::eec3ed88-350c-451f-9280-eafd4c227ed4" providerId="AD" clId="Web-{8430C9D7-5B03-470F-B354-D66F8A6C070A}" dt="2023-03-22T18:08:48.120" v="0"/>
      <pc:docMkLst>
        <pc:docMk/>
      </pc:docMkLst>
      <pc:sldChg chg="ord">
        <pc:chgData name="Maria Campos-Bovee" userId="S::maria.campos-bovee@cityofchicago.org::eec3ed88-350c-451f-9280-eafd4c227ed4" providerId="AD" clId="Web-{8430C9D7-5B03-470F-B354-D66F8A6C070A}" dt="2023-03-22T18:08:48.120" v="0"/>
        <pc:sldMkLst>
          <pc:docMk/>
          <pc:sldMk cId="3145752992" sldId="2145707269"/>
        </pc:sldMkLst>
      </pc:sldChg>
    </pc:docChg>
  </pc:docChgLst>
  <pc:docChgLst>
    <pc:chgData name="Kelly Walblay" userId="83b61b1e-9a71-4465-ab05-50b5e3264ae0" providerId="ADAL" clId="{0A628957-EBC6-4167-ADF1-2F8017B155CE}"/>
    <pc:docChg chg="undo custSel addSld modSld">
      <pc:chgData name="Kelly Walblay" userId="83b61b1e-9a71-4465-ab05-50b5e3264ae0" providerId="ADAL" clId="{0A628957-EBC6-4167-ADF1-2F8017B155CE}" dt="2023-02-24T15:10:40.962" v="3794" actId="20577"/>
      <pc:docMkLst>
        <pc:docMk/>
      </pc:docMkLst>
      <pc:sldChg chg="modNotesTx">
        <pc:chgData name="Kelly Walblay" userId="83b61b1e-9a71-4465-ab05-50b5e3264ae0" providerId="ADAL" clId="{0A628957-EBC6-4167-ADF1-2F8017B155CE}" dt="2023-02-24T15:06:53.881" v="2849" actId="20577"/>
        <pc:sldMkLst>
          <pc:docMk/>
          <pc:sldMk cId="879225026" sldId="2145706093"/>
        </pc:sldMkLst>
      </pc:sldChg>
      <pc:sldChg chg="modNotesTx">
        <pc:chgData name="Kelly Walblay" userId="83b61b1e-9a71-4465-ab05-50b5e3264ae0" providerId="ADAL" clId="{0A628957-EBC6-4167-ADF1-2F8017B155CE}" dt="2023-02-24T15:09:53.739" v="3643" actId="313"/>
        <pc:sldMkLst>
          <pc:docMk/>
          <pc:sldMk cId="107587532" sldId="2145707291"/>
        </pc:sldMkLst>
      </pc:sldChg>
      <pc:sldChg chg="modNotesTx">
        <pc:chgData name="Kelly Walblay" userId="83b61b1e-9a71-4465-ab05-50b5e3264ae0" providerId="ADAL" clId="{0A628957-EBC6-4167-ADF1-2F8017B155CE}" dt="2023-02-24T15:00:04.034" v="1909" actId="20577"/>
        <pc:sldMkLst>
          <pc:docMk/>
          <pc:sldMk cId="1705260067" sldId="2145707308"/>
        </pc:sldMkLst>
      </pc:sldChg>
      <pc:sldChg chg="modNotesTx">
        <pc:chgData name="Kelly Walblay" userId="83b61b1e-9a71-4465-ab05-50b5e3264ae0" providerId="ADAL" clId="{0A628957-EBC6-4167-ADF1-2F8017B155CE}" dt="2023-02-24T15:08:37.921" v="3534" actId="313"/>
        <pc:sldMkLst>
          <pc:docMk/>
          <pc:sldMk cId="3737560867" sldId="2145707310"/>
        </pc:sldMkLst>
      </pc:sldChg>
      <pc:sldChg chg="modNotesTx">
        <pc:chgData name="Kelly Walblay" userId="83b61b1e-9a71-4465-ab05-50b5e3264ae0" providerId="ADAL" clId="{0A628957-EBC6-4167-ADF1-2F8017B155CE}" dt="2023-02-24T15:10:40.962" v="3794" actId="20577"/>
        <pc:sldMkLst>
          <pc:docMk/>
          <pc:sldMk cId="141453239" sldId="2145707313"/>
        </pc:sldMkLst>
      </pc:sldChg>
      <pc:sldChg chg="addSp delSp modSp mod modNotesTx">
        <pc:chgData name="Kelly Walblay" userId="83b61b1e-9a71-4465-ab05-50b5e3264ae0" providerId="ADAL" clId="{0A628957-EBC6-4167-ADF1-2F8017B155CE}" dt="2023-02-24T14:54:40.857" v="878" actId="20577"/>
        <pc:sldMkLst>
          <pc:docMk/>
          <pc:sldMk cId="1990206995" sldId="2145707318"/>
        </pc:sldMkLst>
        <pc:spChg chg="mod">
          <ac:chgData name="Kelly Walblay" userId="83b61b1e-9a71-4465-ab05-50b5e3264ae0" providerId="ADAL" clId="{0A628957-EBC6-4167-ADF1-2F8017B155CE}" dt="2023-02-24T14:23:59.888" v="67" actId="20577"/>
          <ac:spMkLst>
            <pc:docMk/>
            <pc:sldMk cId="1990206995" sldId="2145707318"/>
            <ac:spMk id="8" creationId="{4567E793-8B66-9875-7439-759BA680C89A}"/>
          </ac:spMkLst>
        </pc:spChg>
        <pc:picChg chg="add mod">
          <ac:chgData name="Kelly Walblay" userId="83b61b1e-9a71-4465-ab05-50b5e3264ae0" providerId="ADAL" clId="{0A628957-EBC6-4167-ADF1-2F8017B155CE}" dt="2023-02-24T14:23:36.360" v="11" actId="1076"/>
          <ac:picMkLst>
            <pc:docMk/>
            <pc:sldMk cId="1990206995" sldId="2145707318"/>
            <ac:picMk id="6" creationId="{41509F0B-411B-FF7B-4C57-0726DBDE2CD4}"/>
          </ac:picMkLst>
        </pc:picChg>
        <pc:picChg chg="del">
          <ac:chgData name="Kelly Walblay" userId="83b61b1e-9a71-4465-ab05-50b5e3264ae0" providerId="ADAL" clId="{0A628957-EBC6-4167-ADF1-2F8017B155CE}" dt="2023-02-24T14:22:58.898" v="0" actId="478"/>
          <ac:picMkLst>
            <pc:docMk/>
            <pc:sldMk cId="1990206995" sldId="2145707318"/>
            <ac:picMk id="10" creationId="{74785AAF-CDD0-FCD2-8B48-4681BC967644}"/>
          </ac:picMkLst>
        </pc:picChg>
        <pc:picChg chg="add del mod">
          <ac:chgData name="Kelly Walblay" userId="83b61b1e-9a71-4465-ab05-50b5e3264ae0" providerId="ADAL" clId="{0A628957-EBC6-4167-ADF1-2F8017B155CE}" dt="2023-02-24T14:23:26.903" v="6" actId="478"/>
          <ac:picMkLst>
            <pc:docMk/>
            <pc:sldMk cId="1990206995" sldId="2145707318"/>
            <ac:picMk id="113666" creationId="{F51D663F-452B-B1F4-F131-72405B6EF693}"/>
          </ac:picMkLst>
        </pc:picChg>
      </pc:sldChg>
      <pc:sldChg chg="addSp modSp add mod">
        <pc:chgData name="Kelly Walblay" userId="83b61b1e-9a71-4465-ab05-50b5e3264ae0" providerId="ADAL" clId="{0A628957-EBC6-4167-ADF1-2F8017B155CE}" dt="2023-02-24T14:47:57.579" v="74" actId="1582"/>
        <pc:sldMkLst>
          <pc:docMk/>
          <pc:sldMk cId="747653621" sldId="2145707326"/>
        </pc:sldMkLst>
        <pc:spChg chg="add mod">
          <ac:chgData name="Kelly Walblay" userId="83b61b1e-9a71-4465-ab05-50b5e3264ae0" providerId="ADAL" clId="{0A628957-EBC6-4167-ADF1-2F8017B155CE}" dt="2023-02-24T14:47:57.579" v="74" actId="1582"/>
          <ac:spMkLst>
            <pc:docMk/>
            <pc:sldMk cId="747653621" sldId="2145707326"/>
            <ac:spMk id="6" creationId="{53A49A68-BD05-FD5C-E7DF-85AD97B276A2}"/>
          </ac:spMkLst>
        </pc:spChg>
      </pc:sldChg>
      <pc:sldChg chg="modSp add mod modNotesTx">
        <pc:chgData name="Kelly Walblay" userId="83b61b1e-9a71-4465-ab05-50b5e3264ae0" providerId="ADAL" clId="{0A628957-EBC6-4167-ADF1-2F8017B155CE}" dt="2023-02-24T14:53:31.685" v="673" actId="2162"/>
        <pc:sldMkLst>
          <pc:docMk/>
          <pc:sldMk cId="3943409498" sldId="2145707327"/>
        </pc:sldMkLst>
        <pc:spChg chg="mod">
          <ac:chgData name="Kelly Walblay" userId="83b61b1e-9a71-4465-ab05-50b5e3264ae0" providerId="ADAL" clId="{0A628957-EBC6-4167-ADF1-2F8017B155CE}" dt="2023-02-24T14:53:31.531" v="672" actId="1076"/>
          <ac:spMkLst>
            <pc:docMk/>
            <pc:sldMk cId="3943409498" sldId="2145707327"/>
            <ac:spMk id="6" creationId="{53A49A68-BD05-FD5C-E7DF-85AD97B276A2}"/>
          </ac:spMkLst>
        </pc:spChg>
        <pc:graphicFrameChg chg="modGraphic">
          <ac:chgData name="Kelly Walblay" userId="83b61b1e-9a71-4465-ab05-50b5e3264ae0" providerId="ADAL" clId="{0A628957-EBC6-4167-ADF1-2F8017B155CE}" dt="2023-02-24T14:53:31.685" v="673" actId="2162"/>
          <ac:graphicFrameMkLst>
            <pc:docMk/>
            <pc:sldMk cId="3943409498" sldId="2145707327"/>
            <ac:graphicFrameMk id="7" creationId="{0F46ABAB-9746-EA59-0BF1-A15F516A0DD2}"/>
          </ac:graphicFrameMkLst>
        </pc:graphicFrameChg>
      </pc:sldChg>
      <pc:sldChg chg="addSp modSp add mod modNotesTx">
        <pc:chgData name="Kelly Walblay" userId="83b61b1e-9a71-4465-ab05-50b5e3264ae0" providerId="ADAL" clId="{0A628957-EBC6-4167-ADF1-2F8017B155CE}" dt="2023-02-24T14:56:47.433" v="1228" actId="20577"/>
        <pc:sldMkLst>
          <pc:docMk/>
          <pc:sldMk cId="1652252089" sldId="2145707328"/>
        </pc:sldMkLst>
        <pc:spChg chg="add mod">
          <ac:chgData name="Kelly Walblay" userId="83b61b1e-9a71-4465-ab05-50b5e3264ae0" providerId="ADAL" clId="{0A628957-EBC6-4167-ADF1-2F8017B155CE}" dt="2023-02-24T14:55:20.605" v="883" actId="1582"/>
          <ac:spMkLst>
            <pc:docMk/>
            <pc:sldMk cId="1652252089" sldId="2145707328"/>
            <ac:spMk id="4" creationId="{0494CBD6-C296-0E37-59D4-BEFC32C9EC84}"/>
          </ac:spMkLst>
        </pc:spChg>
      </pc:sldChg>
      <pc:sldChg chg="addSp delSp modSp new mod modNotesTx">
        <pc:chgData name="Kelly Walblay" userId="83b61b1e-9a71-4465-ab05-50b5e3264ae0" providerId="ADAL" clId="{0A628957-EBC6-4167-ADF1-2F8017B155CE}" dt="2023-02-24T15:05:29.962" v="2376" actId="20577"/>
        <pc:sldMkLst>
          <pc:docMk/>
          <pc:sldMk cId="3850020122" sldId="2145707329"/>
        </pc:sldMkLst>
        <pc:spChg chg="del">
          <ac:chgData name="Kelly Walblay" userId="83b61b1e-9a71-4465-ab05-50b5e3264ae0" providerId="ADAL" clId="{0A628957-EBC6-4167-ADF1-2F8017B155CE}" dt="2023-02-24T15:03:29.945" v="1912" actId="478"/>
          <ac:spMkLst>
            <pc:docMk/>
            <pc:sldMk cId="3850020122" sldId="2145707329"/>
            <ac:spMk id="2" creationId="{517E2DFA-A735-FA8F-7160-648FE8A0B989}"/>
          </ac:spMkLst>
        </pc:spChg>
        <pc:spChg chg="del">
          <ac:chgData name="Kelly Walblay" userId="83b61b1e-9a71-4465-ab05-50b5e3264ae0" providerId="ADAL" clId="{0A628957-EBC6-4167-ADF1-2F8017B155CE}" dt="2023-02-24T15:03:30.921" v="1913" actId="478"/>
          <ac:spMkLst>
            <pc:docMk/>
            <pc:sldMk cId="3850020122" sldId="2145707329"/>
            <ac:spMk id="3" creationId="{F34DC6CD-6362-3719-5CB7-EC0373F1765D}"/>
          </ac:spMkLst>
        </pc:spChg>
        <pc:spChg chg="add del mod">
          <ac:chgData name="Kelly Walblay" userId="83b61b1e-9a71-4465-ab05-50b5e3264ae0" providerId="ADAL" clId="{0A628957-EBC6-4167-ADF1-2F8017B155CE}" dt="2023-02-24T15:03:59.780" v="1920"/>
          <ac:spMkLst>
            <pc:docMk/>
            <pc:sldMk cId="3850020122" sldId="2145707329"/>
            <ac:spMk id="6" creationId="{F062FD09-8A02-C008-C304-3CDAFBAC1011}"/>
          </ac:spMkLst>
        </pc:spChg>
        <pc:spChg chg="add mod">
          <ac:chgData name="Kelly Walblay" userId="83b61b1e-9a71-4465-ab05-50b5e3264ae0" providerId="ADAL" clId="{0A628957-EBC6-4167-ADF1-2F8017B155CE}" dt="2023-02-24T15:04:01.706" v="1921" actId="20577"/>
          <ac:spMkLst>
            <pc:docMk/>
            <pc:sldMk cId="3850020122" sldId="2145707329"/>
            <ac:spMk id="7" creationId="{B1E1C6D4-9938-A68D-8F0C-4D92142251AC}"/>
          </ac:spMkLst>
        </pc:spChg>
        <pc:picChg chg="add mod">
          <ac:chgData name="Kelly Walblay" userId="83b61b1e-9a71-4465-ab05-50b5e3264ae0" providerId="ADAL" clId="{0A628957-EBC6-4167-ADF1-2F8017B155CE}" dt="2023-02-24T15:03:41.465" v="1915" actId="1076"/>
          <ac:picMkLst>
            <pc:docMk/>
            <pc:sldMk cId="3850020122" sldId="2145707329"/>
            <ac:picMk id="5" creationId="{5B1A804D-57EC-4F0C-308C-0B7274B43F6F}"/>
          </ac:picMkLst>
        </pc:picChg>
      </pc:sldChg>
    </pc:docChg>
  </pc:docChgLst>
  <pc:docChgLst>
    <pc:chgData name="Kelly Walblay" userId="S::kelly.walblay@cityofchicago.org::83b61b1e-9a71-4465-ab05-50b5e3264ae0" providerId="AD" clId="Web-{60E2A043-7059-37B5-9941-235CCD199C37}"/>
    <pc:docChg chg="modSld">
      <pc:chgData name="Kelly Walblay" userId="S::kelly.walblay@cityofchicago.org::83b61b1e-9a71-4465-ab05-50b5e3264ae0" providerId="AD" clId="Web-{60E2A043-7059-37B5-9941-235CCD199C37}" dt="2024-02-14T17:17:51.326" v="1" actId="20577"/>
      <pc:docMkLst>
        <pc:docMk/>
      </pc:docMkLst>
      <pc:sldChg chg="modSp">
        <pc:chgData name="Kelly Walblay" userId="S::kelly.walblay@cityofchicago.org::83b61b1e-9a71-4465-ab05-50b5e3264ae0" providerId="AD" clId="Web-{60E2A043-7059-37B5-9941-235CCD199C37}" dt="2024-02-14T17:17:51.326" v="1" actId="20577"/>
        <pc:sldMkLst>
          <pc:docMk/>
          <pc:sldMk cId="168660134" sldId="2145708558"/>
        </pc:sldMkLst>
        <pc:spChg chg="mod">
          <ac:chgData name="Kelly Walblay" userId="S::kelly.walblay@cityofchicago.org::83b61b1e-9a71-4465-ab05-50b5e3264ae0" providerId="AD" clId="Web-{60E2A043-7059-37B5-9941-235CCD199C37}" dt="2024-02-14T17:17:51.326" v="1" actId="20577"/>
          <ac:spMkLst>
            <pc:docMk/>
            <pc:sldMk cId="168660134" sldId="2145708558"/>
            <ac:spMk id="5" creationId="{311A2B36-52EB-F63F-73FE-34AEFAEF1DC2}"/>
          </ac:spMkLst>
        </pc:spChg>
      </pc:sldChg>
    </pc:docChg>
  </pc:docChgLst>
  <pc:docChgLst>
    <pc:chgData name="Maggie Li" userId="S::maggie.li@cityofchicago.org::f33e0b3b-4721-411b-821b-3108f9bbccad" providerId="AD" clId="Web-{2BD56EE3-60BF-4928-9A64-5B865F1CDFF6}"/>
    <pc:docChg chg="modSld">
      <pc:chgData name="Maggie Li" userId="S::maggie.li@cityofchicago.org::f33e0b3b-4721-411b-821b-3108f9bbccad" providerId="AD" clId="Web-{2BD56EE3-60BF-4928-9A64-5B865F1CDFF6}" dt="2024-10-16T20:49:13.296" v="9" actId="20577"/>
      <pc:docMkLst>
        <pc:docMk/>
      </pc:docMkLst>
      <pc:sldChg chg="modSp">
        <pc:chgData name="Maggie Li" userId="S::maggie.li@cityofchicago.org::f33e0b3b-4721-411b-821b-3108f9bbccad" providerId="AD" clId="Web-{2BD56EE3-60BF-4928-9A64-5B865F1CDFF6}" dt="2024-10-16T20:46:12.012" v="3" actId="20577"/>
        <pc:sldMkLst>
          <pc:docMk/>
          <pc:sldMk cId="3405282228" sldId="258"/>
        </pc:sldMkLst>
        <pc:spChg chg="mod">
          <ac:chgData name="Maggie Li" userId="S::maggie.li@cityofchicago.org::f33e0b3b-4721-411b-821b-3108f9bbccad" providerId="AD" clId="Web-{2BD56EE3-60BF-4928-9A64-5B865F1CDFF6}" dt="2024-10-16T20:46:12.012" v="3" actId="20577"/>
          <ac:spMkLst>
            <pc:docMk/>
            <pc:sldMk cId="3405282228" sldId="258"/>
            <ac:spMk id="3" creationId="{B7EF396A-F8C7-673C-4BB4-F9188674D676}"/>
          </ac:spMkLst>
        </pc:spChg>
      </pc:sldChg>
      <pc:sldChg chg="modSp">
        <pc:chgData name="Maggie Li" userId="S::maggie.li@cityofchicago.org::f33e0b3b-4721-411b-821b-3108f9bbccad" providerId="AD" clId="Web-{2BD56EE3-60BF-4928-9A64-5B865F1CDFF6}" dt="2024-10-16T20:49:13.296" v="9" actId="20577"/>
        <pc:sldMkLst>
          <pc:docMk/>
          <pc:sldMk cId="270612317" sldId="2145708082"/>
        </pc:sldMkLst>
        <pc:spChg chg="mod">
          <ac:chgData name="Maggie Li" userId="S::maggie.li@cityofchicago.org::f33e0b3b-4721-411b-821b-3108f9bbccad" providerId="AD" clId="Web-{2BD56EE3-60BF-4928-9A64-5B865F1CDFF6}" dt="2024-10-16T20:49:13.296" v="9" actId="20577"/>
          <ac:spMkLst>
            <pc:docMk/>
            <pc:sldMk cId="270612317" sldId="2145708082"/>
            <ac:spMk id="3" creationId="{D7ACCF23-941A-79EF-18D8-55F4CE530743}"/>
          </ac:spMkLst>
        </pc:spChg>
      </pc:sldChg>
      <pc:sldChg chg="modSp">
        <pc:chgData name="Maggie Li" userId="S::maggie.li@cityofchicago.org::f33e0b3b-4721-411b-821b-3108f9bbccad" providerId="AD" clId="Web-{2BD56EE3-60BF-4928-9A64-5B865F1CDFF6}" dt="2024-10-16T20:45:40.059" v="1" actId="20577"/>
        <pc:sldMkLst>
          <pc:docMk/>
          <pc:sldMk cId="3047645352" sldId="2145708569"/>
        </pc:sldMkLst>
        <pc:spChg chg="mod">
          <ac:chgData name="Maggie Li" userId="S::maggie.li@cityofchicago.org::f33e0b3b-4721-411b-821b-3108f9bbccad" providerId="AD" clId="Web-{2BD56EE3-60BF-4928-9A64-5B865F1CDFF6}" dt="2024-10-16T20:45:40.059" v="1" actId="20577"/>
          <ac:spMkLst>
            <pc:docMk/>
            <pc:sldMk cId="3047645352" sldId="2145708569"/>
            <ac:spMk id="8" creationId="{C14D0919-7C0C-D358-50E4-3878CCE97CDF}"/>
          </ac:spMkLst>
        </pc:spChg>
      </pc:sldChg>
    </pc:docChg>
  </pc:docChgLst>
  <pc:docChgLst>
    <pc:chgData name="Patricia Okotete" userId="S::patricia.okotete@cityofchicago.org::0fdd4d91-f84f-49ac-9cc1-fae5c7de5c23" providerId="AD" clId="Web-{21602E8C-531F-4AA6-BCAC-53E8028103D6}"/>
    <pc:docChg chg="addSld delSld modSld">
      <pc:chgData name="Patricia Okotete" userId="S::patricia.okotete@cityofchicago.org::0fdd4d91-f84f-49ac-9cc1-fae5c7de5c23" providerId="AD" clId="Web-{21602E8C-531F-4AA6-BCAC-53E8028103D6}" dt="2023-12-01T15:11:30.308" v="86" actId="20577"/>
      <pc:docMkLst>
        <pc:docMk/>
      </pc:docMkLst>
      <pc:sldChg chg="addSp delSp modSp">
        <pc:chgData name="Patricia Okotete" userId="S::patricia.okotete@cityofchicago.org::0fdd4d91-f84f-49ac-9cc1-fae5c7de5c23" providerId="AD" clId="Web-{21602E8C-531F-4AA6-BCAC-53E8028103D6}" dt="2023-12-01T15:06:07.850" v="1"/>
        <pc:sldMkLst>
          <pc:docMk/>
          <pc:sldMk cId="2396378416" sldId="2145708508"/>
        </pc:sldMkLst>
        <pc:picChg chg="add del mod">
          <ac:chgData name="Patricia Okotete" userId="S::patricia.okotete@cityofchicago.org::0fdd4d91-f84f-49ac-9cc1-fae5c7de5c23" providerId="AD" clId="Web-{21602E8C-531F-4AA6-BCAC-53E8028103D6}" dt="2023-12-01T15:06:07.850" v="1"/>
          <ac:picMkLst>
            <pc:docMk/>
            <pc:sldMk cId="2396378416" sldId="2145708508"/>
            <ac:picMk id="4" creationId="{309DCAD5-8DFF-DE8A-ACBF-AC371F6829B9}"/>
          </ac:picMkLst>
        </pc:picChg>
      </pc:sldChg>
      <pc:sldChg chg="new del">
        <pc:chgData name="Patricia Okotete" userId="S::patricia.okotete@cityofchicago.org::0fdd4d91-f84f-49ac-9cc1-fae5c7de5c23" providerId="AD" clId="Web-{21602E8C-531F-4AA6-BCAC-53E8028103D6}" dt="2023-12-01T15:07:06.288" v="3"/>
        <pc:sldMkLst>
          <pc:docMk/>
          <pc:sldMk cId="2127607328" sldId="2145708542"/>
        </pc:sldMkLst>
      </pc:sldChg>
      <pc:sldChg chg="modSp new">
        <pc:chgData name="Patricia Okotete" userId="S::patricia.okotete@cityofchicago.org::0fdd4d91-f84f-49ac-9cc1-fae5c7de5c23" providerId="AD" clId="Web-{21602E8C-531F-4AA6-BCAC-53E8028103D6}" dt="2023-12-01T15:11:30.308" v="86" actId="20577"/>
        <pc:sldMkLst>
          <pc:docMk/>
          <pc:sldMk cId="2872883510" sldId="2145708542"/>
        </pc:sldMkLst>
        <pc:spChg chg="mod">
          <ac:chgData name="Patricia Okotete" userId="S::patricia.okotete@cityofchicago.org::0fdd4d91-f84f-49ac-9cc1-fae5c7de5c23" providerId="AD" clId="Web-{21602E8C-531F-4AA6-BCAC-53E8028103D6}" dt="2023-12-01T15:10:15.542" v="51"/>
          <ac:spMkLst>
            <pc:docMk/>
            <pc:sldMk cId="2872883510" sldId="2145708542"/>
            <ac:spMk id="2" creationId="{3085196C-15CD-9087-21D2-B529C22AC5C2}"/>
          </ac:spMkLst>
        </pc:spChg>
        <pc:spChg chg="mod">
          <ac:chgData name="Patricia Okotete" userId="S::patricia.okotete@cityofchicago.org::0fdd4d91-f84f-49ac-9cc1-fae5c7de5c23" providerId="AD" clId="Web-{21602E8C-531F-4AA6-BCAC-53E8028103D6}" dt="2023-12-01T15:11:30.308" v="86" actId="20577"/>
          <ac:spMkLst>
            <pc:docMk/>
            <pc:sldMk cId="2872883510" sldId="2145708542"/>
            <ac:spMk id="3" creationId="{91ACE769-0E40-82F6-9624-FF655376FF9D}"/>
          </ac:spMkLst>
        </pc:spChg>
      </pc:sldChg>
    </pc:docChg>
  </pc:docChgLst>
  <pc:docChgLst>
    <pc:chgData name="Maggie Li" userId="S::maggie.li@cityofchicago.org::f33e0b3b-4721-411b-821b-3108f9bbccad" providerId="AD" clId="Web-{7B71CBCB-F6AF-4B9E-B08E-2891902B3953}"/>
    <pc:docChg chg="addSld modSld">
      <pc:chgData name="Maggie Li" userId="S::maggie.li@cityofchicago.org::f33e0b3b-4721-411b-821b-3108f9bbccad" providerId="AD" clId="Web-{7B71CBCB-F6AF-4B9E-B08E-2891902B3953}" dt="2024-09-12T14:43:03.021" v="9" actId="20577"/>
      <pc:docMkLst>
        <pc:docMk/>
      </pc:docMkLst>
      <pc:sldChg chg="modSp new">
        <pc:chgData name="Maggie Li" userId="S::maggie.li@cityofchicago.org::f33e0b3b-4721-411b-821b-3108f9bbccad" providerId="AD" clId="Web-{7B71CBCB-F6AF-4B9E-B08E-2891902B3953}" dt="2024-09-12T14:43:03.021" v="9" actId="20577"/>
        <pc:sldMkLst>
          <pc:docMk/>
          <pc:sldMk cId="3881860229" sldId="2145708640"/>
        </pc:sldMkLst>
        <pc:spChg chg="mod">
          <ac:chgData name="Maggie Li" userId="S::maggie.li@cityofchicago.org::f33e0b3b-4721-411b-821b-3108f9bbccad" providerId="AD" clId="Web-{7B71CBCB-F6AF-4B9E-B08E-2891902B3953}" dt="2024-09-12T14:41:25.114" v="2" actId="20577"/>
          <ac:spMkLst>
            <pc:docMk/>
            <pc:sldMk cId="3881860229" sldId="2145708640"/>
            <ac:spMk id="2" creationId="{C037D24F-5264-4412-B3A2-DC1E00F04042}"/>
          </ac:spMkLst>
        </pc:spChg>
        <pc:spChg chg="mod">
          <ac:chgData name="Maggie Li" userId="S::maggie.li@cityofchicago.org::f33e0b3b-4721-411b-821b-3108f9bbccad" providerId="AD" clId="Web-{7B71CBCB-F6AF-4B9E-B08E-2891902B3953}" dt="2024-09-12T14:43:03.021" v="9" actId="20577"/>
          <ac:spMkLst>
            <pc:docMk/>
            <pc:sldMk cId="3881860229" sldId="2145708640"/>
            <ac:spMk id="3" creationId="{6E1E2E8E-CF95-F67C-F568-C60C21338DD3}"/>
          </ac:spMkLst>
        </pc:spChg>
      </pc:sldChg>
    </pc:docChg>
  </pc:docChgLst>
  <pc:docChgLst>
    <pc:chgData name="Maggie Li" userId="S::maggie.li@cityofchicago.org::f33e0b3b-4721-411b-821b-3108f9bbccad" providerId="AD" clId="Web-{103CB2F6-668A-4019-93DE-9698EAA45AB7}"/>
    <pc:docChg chg="delSld modSld">
      <pc:chgData name="Maggie Li" userId="S::maggie.li@cityofchicago.org::f33e0b3b-4721-411b-821b-3108f9bbccad" providerId="AD" clId="Web-{103CB2F6-668A-4019-93DE-9698EAA45AB7}" dt="2023-09-20T18:16:33.716" v="117" actId="20577"/>
      <pc:docMkLst>
        <pc:docMk/>
      </pc:docMkLst>
      <pc:sldChg chg="delSp modSp">
        <pc:chgData name="Maggie Li" userId="S::maggie.li@cityofchicago.org::f33e0b3b-4721-411b-821b-3108f9bbccad" providerId="AD" clId="Web-{103CB2F6-668A-4019-93DE-9698EAA45AB7}" dt="2023-09-20T18:16:33.716" v="117" actId="20577"/>
        <pc:sldMkLst>
          <pc:docMk/>
          <pc:sldMk cId="1360678972" sldId="2145707257"/>
        </pc:sldMkLst>
        <pc:spChg chg="mod">
          <ac:chgData name="Maggie Li" userId="S::maggie.li@cityofchicago.org::f33e0b3b-4721-411b-821b-3108f9bbccad" providerId="AD" clId="Web-{103CB2F6-668A-4019-93DE-9698EAA45AB7}" dt="2023-09-20T18:16:33.716" v="117" actId="20577"/>
          <ac:spMkLst>
            <pc:docMk/>
            <pc:sldMk cId="1360678972" sldId="2145707257"/>
            <ac:spMk id="7" creationId="{94D7607B-5E70-2AA1-9E97-AEEBC16CE367}"/>
          </ac:spMkLst>
        </pc:spChg>
        <pc:picChg chg="del">
          <ac:chgData name="Maggie Li" userId="S::maggie.li@cityofchicago.org::f33e0b3b-4721-411b-821b-3108f9bbccad" providerId="AD" clId="Web-{103CB2F6-668A-4019-93DE-9698EAA45AB7}" dt="2023-09-20T18:16:19.294" v="85"/>
          <ac:picMkLst>
            <pc:docMk/>
            <pc:sldMk cId="1360678972" sldId="2145707257"/>
            <ac:picMk id="3" creationId="{25A203DF-B8AD-F2DE-9C05-71BBD7FFD66B}"/>
          </ac:picMkLst>
        </pc:picChg>
        <pc:picChg chg="del">
          <ac:chgData name="Maggie Li" userId="S::maggie.li@cityofchicago.org::f33e0b3b-4721-411b-821b-3108f9bbccad" providerId="AD" clId="Web-{103CB2F6-668A-4019-93DE-9698EAA45AB7}" dt="2023-09-20T18:16:17.622" v="84"/>
          <ac:picMkLst>
            <pc:docMk/>
            <pc:sldMk cId="1360678972" sldId="2145707257"/>
            <ac:picMk id="5" creationId="{CAC82A36-EF75-A04F-5132-F7E55BF9ED4E}"/>
          </ac:picMkLst>
        </pc:picChg>
      </pc:sldChg>
      <pc:sldChg chg="del">
        <pc:chgData name="Maggie Li" userId="S::maggie.li@cityofchicago.org::f33e0b3b-4721-411b-821b-3108f9bbccad" providerId="AD" clId="Web-{103CB2F6-668A-4019-93DE-9698EAA45AB7}" dt="2023-09-20T18:15:27.856" v="31"/>
        <pc:sldMkLst>
          <pc:docMk/>
          <pc:sldMk cId="3430683307" sldId="2145708458"/>
        </pc:sldMkLst>
      </pc:sldChg>
      <pc:sldChg chg="del">
        <pc:chgData name="Maggie Li" userId="S::maggie.li@cityofchicago.org::f33e0b3b-4721-411b-821b-3108f9bbccad" providerId="AD" clId="Web-{103CB2F6-668A-4019-93DE-9698EAA45AB7}" dt="2023-09-20T18:15:29.216" v="32"/>
        <pc:sldMkLst>
          <pc:docMk/>
          <pc:sldMk cId="3257126542" sldId="2145708460"/>
        </pc:sldMkLst>
      </pc:sldChg>
      <pc:sldChg chg="del">
        <pc:chgData name="Maggie Li" userId="S::maggie.li@cityofchicago.org::f33e0b3b-4721-411b-821b-3108f9bbccad" providerId="AD" clId="Web-{103CB2F6-668A-4019-93DE-9698EAA45AB7}" dt="2023-09-20T18:15:29.466" v="33"/>
        <pc:sldMkLst>
          <pc:docMk/>
          <pc:sldMk cId="3314084919" sldId="2145708461"/>
        </pc:sldMkLst>
      </pc:sldChg>
      <pc:sldChg chg="del">
        <pc:chgData name="Maggie Li" userId="S::maggie.li@cityofchicago.org::f33e0b3b-4721-411b-821b-3108f9bbccad" providerId="AD" clId="Web-{103CB2F6-668A-4019-93DE-9698EAA45AB7}" dt="2023-09-20T18:15:29.528" v="34"/>
        <pc:sldMkLst>
          <pc:docMk/>
          <pc:sldMk cId="253809535" sldId="2145708462"/>
        </pc:sldMkLst>
      </pc:sldChg>
      <pc:sldChg chg="del">
        <pc:chgData name="Maggie Li" userId="S::maggie.li@cityofchicago.org::f33e0b3b-4721-411b-821b-3108f9bbccad" providerId="AD" clId="Web-{103CB2F6-668A-4019-93DE-9698EAA45AB7}" dt="2023-09-20T18:15:29.591" v="36"/>
        <pc:sldMkLst>
          <pc:docMk/>
          <pc:sldMk cId="1773280642" sldId="2145708464"/>
        </pc:sldMkLst>
      </pc:sldChg>
      <pc:sldChg chg="del">
        <pc:chgData name="Maggie Li" userId="S::maggie.li@cityofchicago.org::f33e0b3b-4721-411b-821b-3108f9bbccad" providerId="AD" clId="Web-{103CB2F6-668A-4019-93DE-9698EAA45AB7}" dt="2023-09-20T18:15:29.700" v="37"/>
        <pc:sldMkLst>
          <pc:docMk/>
          <pc:sldMk cId="2579642093" sldId="2145708465"/>
        </pc:sldMkLst>
      </pc:sldChg>
      <pc:sldChg chg="del">
        <pc:chgData name="Maggie Li" userId="S::maggie.li@cityofchicago.org::f33e0b3b-4721-411b-821b-3108f9bbccad" providerId="AD" clId="Web-{103CB2F6-668A-4019-93DE-9698EAA45AB7}" dt="2023-09-20T18:15:29.731" v="38"/>
        <pc:sldMkLst>
          <pc:docMk/>
          <pc:sldMk cId="1768612521" sldId="2145708466"/>
        </pc:sldMkLst>
      </pc:sldChg>
      <pc:sldChg chg="del">
        <pc:chgData name="Maggie Li" userId="S::maggie.li@cityofchicago.org::f33e0b3b-4721-411b-821b-3108f9bbccad" providerId="AD" clId="Web-{103CB2F6-668A-4019-93DE-9698EAA45AB7}" dt="2023-09-20T18:15:30.778" v="39"/>
        <pc:sldMkLst>
          <pc:docMk/>
          <pc:sldMk cId="2694236014" sldId="2145708467"/>
        </pc:sldMkLst>
      </pc:sldChg>
      <pc:sldChg chg="del">
        <pc:chgData name="Maggie Li" userId="S::maggie.li@cityofchicago.org::f33e0b3b-4721-411b-821b-3108f9bbccad" providerId="AD" clId="Web-{103CB2F6-668A-4019-93DE-9698EAA45AB7}" dt="2023-09-20T18:15:31.262" v="40"/>
        <pc:sldMkLst>
          <pc:docMk/>
          <pc:sldMk cId="280639246" sldId="2145708468"/>
        </pc:sldMkLst>
      </pc:sldChg>
      <pc:sldChg chg="del">
        <pc:chgData name="Maggie Li" userId="S::maggie.li@cityofchicago.org::f33e0b3b-4721-411b-821b-3108f9bbccad" providerId="AD" clId="Web-{103CB2F6-668A-4019-93DE-9698EAA45AB7}" dt="2023-09-20T18:15:31.903" v="41"/>
        <pc:sldMkLst>
          <pc:docMk/>
          <pc:sldMk cId="3286607360" sldId="2145708469"/>
        </pc:sldMkLst>
      </pc:sldChg>
      <pc:sldChg chg="del">
        <pc:chgData name="Maggie Li" userId="S::maggie.li@cityofchicago.org::f33e0b3b-4721-411b-821b-3108f9bbccad" providerId="AD" clId="Web-{103CB2F6-668A-4019-93DE-9698EAA45AB7}" dt="2023-09-20T18:15:32.622" v="42"/>
        <pc:sldMkLst>
          <pc:docMk/>
          <pc:sldMk cId="1145111404" sldId="2145708470"/>
        </pc:sldMkLst>
      </pc:sldChg>
      <pc:sldChg chg="del">
        <pc:chgData name="Maggie Li" userId="S::maggie.li@cityofchicago.org::f33e0b3b-4721-411b-821b-3108f9bbccad" providerId="AD" clId="Web-{103CB2F6-668A-4019-93DE-9698EAA45AB7}" dt="2023-09-20T18:15:33.184" v="43"/>
        <pc:sldMkLst>
          <pc:docMk/>
          <pc:sldMk cId="1133492001" sldId="2145708471"/>
        </pc:sldMkLst>
      </pc:sldChg>
      <pc:sldChg chg="del">
        <pc:chgData name="Maggie Li" userId="S::maggie.li@cityofchicago.org::f33e0b3b-4721-411b-821b-3108f9bbccad" providerId="AD" clId="Web-{103CB2F6-668A-4019-93DE-9698EAA45AB7}" dt="2023-09-20T18:15:33.856" v="44"/>
        <pc:sldMkLst>
          <pc:docMk/>
          <pc:sldMk cId="3301171920" sldId="2145708472"/>
        </pc:sldMkLst>
      </pc:sldChg>
      <pc:sldChg chg="del">
        <pc:chgData name="Maggie Li" userId="S::maggie.li@cityofchicago.org::f33e0b3b-4721-411b-821b-3108f9bbccad" providerId="AD" clId="Web-{103CB2F6-668A-4019-93DE-9698EAA45AB7}" dt="2023-09-20T18:15:34.434" v="45"/>
        <pc:sldMkLst>
          <pc:docMk/>
          <pc:sldMk cId="2229932560" sldId="2145708473"/>
        </pc:sldMkLst>
      </pc:sldChg>
      <pc:sldChg chg="del">
        <pc:chgData name="Maggie Li" userId="S::maggie.li@cityofchicago.org::f33e0b3b-4721-411b-821b-3108f9bbccad" providerId="AD" clId="Web-{103CB2F6-668A-4019-93DE-9698EAA45AB7}" dt="2023-09-20T18:15:35.122" v="46"/>
        <pc:sldMkLst>
          <pc:docMk/>
          <pc:sldMk cId="126137527" sldId="2145708474"/>
        </pc:sldMkLst>
      </pc:sldChg>
      <pc:sldChg chg="del">
        <pc:chgData name="Maggie Li" userId="S::maggie.li@cityofchicago.org::f33e0b3b-4721-411b-821b-3108f9bbccad" providerId="AD" clId="Web-{103CB2F6-668A-4019-93DE-9698EAA45AB7}" dt="2023-09-20T18:15:35.637" v="47"/>
        <pc:sldMkLst>
          <pc:docMk/>
          <pc:sldMk cId="3430464677" sldId="2145708475"/>
        </pc:sldMkLst>
      </pc:sldChg>
      <pc:sldChg chg="del">
        <pc:chgData name="Maggie Li" userId="S::maggie.li@cityofchicago.org::f33e0b3b-4721-411b-821b-3108f9bbccad" providerId="AD" clId="Web-{103CB2F6-668A-4019-93DE-9698EAA45AB7}" dt="2023-09-20T18:15:36.262" v="48"/>
        <pc:sldMkLst>
          <pc:docMk/>
          <pc:sldMk cId="1647173716" sldId="2145708476"/>
        </pc:sldMkLst>
      </pc:sldChg>
      <pc:sldChg chg="del">
        <pc:chgData name="Maggie Li" userId="S::maggie.li@cityofchicago.org::f33e0b3b-4721-411b-821b-3108f9bbccad" providerId="AD" clId="Web-{103CB2F6-668A-4019-93DE-9698EAA45AB7}" dt="2023-09-20T18:15:37.028" v="49"/>
        <pc:sldMkLst>
          <pc:docMk/>
          <pc:sldMk cId="2967767915" sldId="2145708477"/>
        </pc:sldMkLst>
      </pc:sldChg>
      <pc:sldChg chg="del">
        <pc:chgData name="Maggie Li" userId="S::maggie.li@cityofchicago.org::f33e0b3b-4721-411b-821b-3108f9bbccad" providerId="AD" clId="Web-{103CB2F6-668A-4019-93DE-9698EAA45AB7}" dt="2023-09-20T18:15:37.763" v="50"/>
        <pc:sldMkLst>
          <pc:docMk/>
          <pc:sldMk cId="2816524048" sldId="2145708478"/>
        </pc:sldMkLst>
      </pc:sldChg>
      <pc:sldChg chg="del">
        <pc:chgData name="Maggie Li" userId="S::maggie.li@cityofchicago.org::f33e0b3b-4721-411b-821b-3108f9bbccad" providerId="AD" clId="Web-{103CB2F6-668A-4019-93DE-9698EAA45AB7}" dt="2023-09-20T18:15:38.856" v="51"/>
        <pc:sldMkLst>
          <pc:docMk/>
          <pc:sldMk cId="3342628245" sldId="2145708479"/>
        </pc:sldMkLst>
      </pc:sldChg>
      <pc:sldChg chg="del">
        <pc:chgData name="Maggie Li" userId="S::maggie.li@cityofchicago.org::f33e0b3b-4721-411b-821b-3108f9bbccad" providerId="AD" clId="Web-{103CB2F6-668A-4019-93DE-9698EAA45AB7}" dt="2023-09-20T18:15:29.559" v="35"/>
        <pc:sldMkLst>
          <pc:docMk/>
          <pc:sldMk cId="963168631" sldId="2145708480"/>
        </pc:sldMkLst>
      </pc:sldChg>
      <pc:sldChg chg="del">
        <pc:chgData name="Maggie Li" userId="S::maggie.li@cityofchicago.org::f33e0b3b-4721-411b-821b-3108f9bbccad" providerId="AD" clId="Web-{103CB2F6-668A-4019-93DE-9698EAA45AB7}" dt="2023-09-20T18:15:39.934" v="52"/>
        <pc:sldMkLst>
          <pc:docMk/>
          <pc:sldMk cId="1588941522" sldId="2145708481"/>
        </pc:sldMkLst>
      </pc:sldChg>
      <pc:sldChg chg="del">
        <pc:chgData name="Maggie Li" userId="S::maggie.li@cityofchicago.org::f33e0b3b-4721-411b-821b-3108f9bbccad" providerId="AD" clId="Web-{103CB2F6-668A-4019-93DE-9698EAA45AB7}" dt="2023-09-20T18:15:41.200" v="53"/>
        <pc:sldMkLst>
          <pc:docMk/>
          <pc:sldMk cId="778268841" sldId="2145708482"/>
        </pc:sldMkLst>
      </pc:sldChg>
      <pc:sldChg chg="del">
        <pc:chgData name="Maggie Li" userId="S::maggie.li@cityofchicago.org::f33e0b3b-4721-411b-821b-3108f9bbccad" providerId="AD" clId="Web-{103CB2F6-668A-4019-93DE-9698EAA45AB7}" dt="2023-09-20T18:15:41.872" v="54"/>
        <pc:sldMkLst>
          <pc:docMk/>
          <pc:sldMk cId="1007461404" sldId="2145708483"/>
        </pc:sldMkLst>
      </pc:sldChg>
      <pc:sldChg chg="del">
        <pc:chgData name="Maggie Li" userId="S::maggie.li@cityofchicago.org::f33e0b3b-4721-411b-821b-3108f9bbccad" providerId="AD" clId="Web-{103CB2F6-668A-4019-93DE-9698EAA45AB7}" dt="2023-09-20T18:15:41.919" v="55"/>
        <pc:sldMkLst>
          <pc:docMk/>
          <pc:sldMk cId="2658405570" sldId="2145708484"/>
        </pc:sldMkLst>
      </pc:sldChg>
      <pc:sldChg chg="del">
        <pc:chgData name="Maggie Li" userId="S::maggie.li@cityofchicago.org::f33e0b3b-4721-411b-821b-3108f9bbccad" providerId="AD" clId="Web-{103CB2F6-668A-4019-93DE-9698EAA45AB7}" dt="2023-09-20T18:15:41.966" v="56"/>
        <pc:sldMkLst>
          <pc:docMk/>
          <pc:sldMk cId="3418321904" sldId="2145708485"/>
        </pc:sldMkLst>
      </pc:sldChg>
      <pc:sldChg chg="del">
        <pc:chgData name="Maggie Li" userId="S::maggie.li@cityofchicago.org::f33e0b3b-4721-411b-821b-3108f9bbccad" providerId="AD" clId="Web-{103CB2F6-668A-4019-93DE-9698EAA45AB7}" dt="2023-09-20T18:15:43.059" v="57"/>
        <pc:sldMkLst>
          <pc:docMk/>
          <pc:sldMk cId="3006207736" sldId="2145708486"/>
        </pc:sldMkLst>
      </pc:sldChg>
      <pc:sldChg chg="del">
        <pc:chgData name="Maggie Li" userId="S::maggie.li@cityofchicago.org::f33e0b3b-4721-411b-821b-3108f9bbccad" providerId="AD" clId="Web-{103CB2F6-668A-4019-93DE-9698EAA45AB7}" dt="2023-09-20T18:15:44.684" v="58"/>
        <pc:sldMkLst>
          <pc:docMk/>
          <pc:sldMk cId="3041531107" sldId="2145708487"/>
        </pc:sldMkLst>
      </pc:sldChg>
      <pc:sldChg chg="del">
        <pc:chgData name="Maggie Li" userId="S::maggie.li@cityofchicago.org::f33e0b3b-4721-411b-821b-3108f9bbccad" providerId="AD" clId="Web-{103CB2F6-668A-4019-93DE-9698EAA45AB7}" dt="2023-09-20T18:15:45.309" v="59"/>
        <pc:sldMkLst>
          <pc:docMk/>
          <pc:sldMk cId="194404960" sldId="2145708488"/>
        </pc:sldMkLst>
      </pc:sldChg>
      <pc:sldChg chg="del">
        <pc:chgData name="Maggie Li" userId="S::maggie.li@cityofchicago.org::f33e0b3b-4721-411b-821b-3108f9bbccad" providerId="AD" clId="Web-{103CB2F6-668A-4019-93DE-9698EAA45AB7}" dt="2023-09-20T18:15:45.434" v="60"/>
        <pc:sldMkLst>
          <pc:docMk/>
          <pc:sldMk cId="2184160032" sldId="2145708489"/>
        </pc:sldMkLst>
      </pc:sldChg>
      <pc:sldChg chg="del">
        <pc:chgData name="Maggie Li" userId="S::maggie.li@cityofchicago.org::f33e0b3b-4721-411b-821b-3108f9bbccad" providerId="AD" clId="Web-{103CB2F6-668A-4019-93DE-9698EAA45AB7}" dt="2023-09-20T18:15:46.466" v="61"/>
        <pc:sldMkLst>
          <pc:docMk/>
          <pc:sldMk cId="1048599599" sldId="2145708490"/>
        </pc:sldMkLst>
      </pc:sldChg>
      <pc:sldChg chg="del">
        <pc:chgData name="Maggie Li" userId="S::maggie.li@cityofchicago.org::f33e0b3b-4721-411b-821b-3108f9bbccad" providerId="AD" clId="Web-{103CB2F6-668A-4019-93DE-9698EAA45AB7}" dt="2023-09-20T18:15:46.497" v="62"/>
        <pc:sldMkLst>
          <pc:docMk/>
          <pc:sldMk cId="4238507891" sldId="2145708491"/>
        </pc:sldMkLst>
      </pc:sldChg>
      <pc:sldChg chg="del">
        <pc:chgData name="Maggie Li" userId="S::maggie.li@cityofchicago.org::f33e0b3b-4721-411b-821b-3108f9bbccad" providerId="AD" clId="Web-{103CB2F6-668A-4019-93DE-9698EAA45AB7}" dt="2023-09-20T18:15:46.731" v="63"/>
        <pc:sldMkLst>
          <pc:docMk/>
          <pc:sldMk cId="406966630" sldId="2145708492"/>
        </pc:sldMkLst>
      </pc:sldChg>
      <pc:sldChg chg="del">
        <pc:chgData name="Maggie Li" userId="S::maggie.li@cityofchicago.org::f33e0b3b-4721-411b-821b-3108f9bbccad" providerId="AD" clId="Web-{103CB2F6-668A-4019-93DE-9698EAA45AB7}" dt="2023-09-20T18:15:47.731" v="64"/>
        <pc:sldMkLst>
          <pc:docMk/>
          <pc:sldMk cId="1269406302" sldId="2145708493"/>
        </pc:sldMkLst>
      </pc:sldChg>
      <pc:sldChg chg="del">
        <pc:chgData name="Maggie Li" userId="S::maggie.li@cityofchicago.org::f33e0b3b-4721-411b-821b-3108f9bbccad" providerId="AD" clId="Web-{103CB2F6-668A-4019-93DE-9698EAA45AB7}" dt="2023-09-20T18:15:49.122" v="65"/>
        <pc:sldMkLst>
          <pc:docMk/>
          <pc:sldMk cId="1569179149" sldId="2145708494"/>
        </pc:sldMkLst>
      </pc:sldChg>
      <pc:sldChg chg="del">
        <pc:chgData name="Maggie Li" userId="S::maggie.li@cityofchicago.org::f33e0b3b-4721-411b-821b-3108f9bbccad" providerId="AD" clId="Web-{103CB2F6-668A-4019-93DE-9698EAA45AB7}" dt="2023-09-20T18:15:49.263" v="66"/>
        <pc:sldMkLst>
          <pc:docMk/>
          <pc:sldMk cId="795950520" sldId="2145708495"/>
        </pc:sldMkLst>
      </pc:sldChg>
      <pc:sldChg chg="del">
        <pc:chgData name="Maggie Li" userId="S::maggie.li@cityofchicago.org::f33e0b3b-4721-411b-821b-3108f9bbccad" providerId="AD" clId="Web-{103CB2F6-668A-4019-93DE-9698EAA45AB7}" dt="2023-09-20T18:15:49.466" v="67"/>
        <pc:sldMkLst>
          <pc:docMk/>
          <pc:sldMk cId="1789864465" sldId="2145708496"/>
        </pc:sldMkLst>
      </pc:sldChg>
      <pc:sldChg chg="del">
        <pc:chgData name="Maggie Li" userId="S::maggie.li@cityofchicago.org::f33e0b3b-4721-411b-821b-3108f9bbccad" providerId="AD" clId="Web-{103CB2F6-668A-4019-93DE-9698EAA45AB7}" dt="2023-09-20T18:15:50.216" v="68"/>
        <pc:sldMkLst>
          <pc:docMk/>
          <pc:sldMk cId="3649159298" sldId="2145708497"/>
        </pc:sldMkLst>
      </pc:sldChg>
      <pc:sldChg chg="modSp">
        <pc:chgData name="Maggie Li" userId="S::maggie.li@cityofchicago.org::f33e0b3b-4721-411b-821b-3108f9bbccad" providerId="AD" clId="Web-{103CB2F6-668A-4019-93DE-9698EAA45AB7}" dt="2023-09-20T18:14:59.262" v="7" actId="20577"/>
        <pc:sldMkLst>
          <pc:docMk/>
          <pc:sldMk cId="4179488400" sldId="2145708498"/>
        </pc:sldMkLst>
        <pc:spChg chg="mod">
          <ac:chgData name="Maggie Li" userId="S::maggie.li@cityofchicago.org::f33e0b3b-4721-411b-821b-3108f9bbccad" providerId="AD" clId="Web-{103CB2F6-668A-4019-93DE-9698EAA45AB7}" dt="2023-09-20T18:14:59.262" v="7" actId="20577"/>
          <ac:spMkLst>
            <pc:docMk/>
            <pc:sldMk cId="4179488400" sldId="2145708498"/>
            <ac:spMk id="3" creationId="{BBE3C1BA-830E-6ECE-5B5D-FFBA634A4F3C}"/>
          </ac:spMkLst>
        </pc:spChg>
      </pc:sldChg>
      <pc:sldChg chg="del">
        <pc:chgData name="Maggie Li" userId="S::maggie.li@cityofchicago.org::f33e0b3b-4721-411b-821b-3108f9bbccad" providerId="AD" clId="Web-{103CB2F6-668A-4019-93DE-9698EAA45AB7}" dt="2023-09-20T18:15:10.700" v="9"/>
        <pc:sldMkLst>
          <pc:docMk/>
          <pc:sldMk cId="3356438301" sldId="2145708499"/>
        </pc:sldMkLst>
      </pc:sldChg>
      <pc:sldChg chg="del">
        <pc:chgData name="Maggie Li" userId="S::maggie.li@cityofchicago.org::f33e0b3b-4721-411b-821b-3108f9bbccad" providerId="AD" clId="Web-{103CB2F6-668A-4019-93DE-9698EAA45AB7}" dt="2023-09-20T18:15:12.043" v="10"/>
        <pc:sldMkLst>
          <pc:docMk/>
          <pc:sldMk cId="1308245602" sldId="2145708500"/>
        </pc:sldMkLst>
      </pc:sldChg>
      <pc:sldChg chg="del">
        <pc:chgData name="Maggie Li" userId="S::maggie.li@cityofchicago.org::f33e0b3b-4721-411b-821b-3108f9bbccad" providerId="AD" clId="Web-{103CB2F6-668A-4019-93DE-9698EAA45AB7}" dt="2023-09-20T18:15:13.122" v="11"/>
        <pc:sldMkLst>
          <pc:docMk/>
          <pc:sldMk cId="968531699" sldId="2145708501"/>
        </pc:sldMkLst>
      </pc:sldChg>
      <pc:sldChg chg="del">
        <pc:chgData name="Maggie Li" userId="S::maggie.li@cityofchicago.org::f33e0b3b-4721-411b-821b-3108f9bbccad" providerId="AD" clId="Web-{103CB2F6-668A-4019-93DE-9698EAA45AB7}" dt="2023-09-20T18:15:13.809" v="12"/>
        <pc:sldMkLst>
          <pc:docMk/>
          <pc:sldMk cId="2499207709" sldId="2145708502"/>
        </pc:sldMkLst>
      </pc:sldChg>
      <pc:sldChg chg="del">
        <pc:chgData name="Maggie Li" userId="S::maggie.li@cityofchicago.org::f33e0b3b-4721-411b-821b-3108f9bbccad" providerId="AD" clId="Web-{103CB2F6-668A-4019-93DE-9698EAA45AB7}" dt="2023-09-20T18:15:14.340" v="13"/>
        <pc:sldMkLst>
          <pc:docMk/>
          <pc:sldMk cId="4282399892" sldId="2145708503"/>
        </pc:sldMkLst>
      </pc:sldChg>
      <pc:sldChg chg="del">
        <pc:chgData name="Maggie Li" userId="S::maggie.li@cityofchicago.org::f33e0b3b-4721-411b-821b-3108f9bbccad" providerId="AD" clId="Web-{103CB2F6-668A-4019-93DE-9698EAA45AB7}" dt="2023-09-20T18:15:15.137" v="14"/>
        <pc:sldMkLst>
          <pc:docMk/>
          <pc:sldMk cId="1105995526" sldId="2145708504"/>
        </pc:sldMkLst>
      </pc:sldChg>
      <pc:sldChg chg="del">
        <pc:chgData name="Maggie Li" userId="S::maggie.li@cityofchicago.org::f33e0b3b-4721-411b-821b-3108f9bbccad" providerId="AD" clId="Web-{103CB2F6-668A-4019-93DE-9698EAA45AB7}" dt="2023-09-20T18:15:15.325" v="15"/>
        <pc:sldMkLst>
          <pc:docMk/>
          <pc:sldMk cId="3093049154" sldId="2145708505"/>
        </pc:sldMkLst>
      </pc:sldChg>
      <pc:sldChg chg="modSp">
        <pc:chgData name="Maggie Li" userId="S::maggie.li@cityofchicago.org::f33e0b3b-4721-411b-821b-3108f9bbccad" providerId="AD" clId="Web-{103CB2F6-668A-4019-93DE-9698EAA45AB7}" dt="2023-09-20T18:16:05.888" v="76" actId="20577"/>
        <pc:sldMkLst>
          <pc:docMk/>
          <pc:sldMk cId="3432886698" sldId="2145708506"/>
        </pc:sldMkLst>
        <pc:spChg chg="mod">
          <ac:chgData name="Maggie Li" userId="S::maggie.li@cityofchicago.org::f33e0b3b-4721-411b-821b-3108f9bbccad" providerId="AD" clId="Web-{103CB2F6-668A-4019-93DE-9698EAA45AB7}" dt="2023-09-20T18:16:05.888" v="76" actId="20577"/>
          <ac:spMkLst>
            <pc:docMk/>
            <pc:sldMk cId="3432886698" sldId="2145708506"/>
            <ac:spMk id="3" creationId="{DF267179-FCFA-1629-8DFD-E0794A047405}"/>
          </ac:spMkLst>
        </pc:spChg>
      </pc:sldChg>
      <pc:sldChg chg="del">
        <pc:chgData name="Maggie Li" userId="S::maggie.li@cityofchicago.org::f33e0b3b-4721-411b-821b-3108f9bbccad" providerId="AD" clId="Web-{103CB2F6-668A-4019-93DE-9698EAA45AB7}" dt="2023-09-20T18:15:06.059" v="8"/>
        <pc:sldMkLst>
          <pc:docMk/>
          <pc:sldMk cId="3928445842" sldId="2145708509"/>
        </pc:sldMkLst>
      </pc:sldChg>
      <pc:sldChg chg="del">
        <pc:chgData name="Maggie Li" userId="S::maggie.li@cityofchicago.org::f33e0b3b-4721-411b-821b-3108f9bbccad" providerId="AD" clId="Web-{103CB2F6-668A-4019-93DE-9698EAA45AB7}" dt="2023-09-20T18:15:16.278" v="16"/>
        <pc:sldMkLst>
          <pc:docMk/>
          <pc:sldMk cId="2227490212" sldId="2145708510"/>
        </pc:sldMkLst>
      </pc:sldChg>
      <pc:sldChg chg="del">
        <pc:chgData name="Maggie Li" userId="S::maggie.li@cityofchicago.org::f33e0b3b-4721-411b-821b-3108f9bbccad" providerId="AD" clId="Web-{103CB2F6-668A-4019-93DE-9698EAA45AB7}" dt="2023-09-20T18:15:16.794" v="17"/>
        <pc:sldMkLst>
          <pc:docMk/>
          <pc:sldMk cId="2873054753" sldId="2145708511"/>
        </pc:sldMkLst>
      </pc:sldChg>
      <pc:sldChg chg="del">
        <pc:chgData name="Maggie Li" userId="S::maggie.li@cityofchicago.org::f33e0b3b-4721-411b-821b-3108f9bbccad" providerId="AD" clId="Web-{103CB2F6-668A-4019-93DE-9698EAA45AB7}" dt="2023-09-20T18:15:16.903" v="18"/>
        <pc:sldMkLst>
          <pc:docMk/>
          <pc:sldMk cId="433602631" sldId="2145708512"/>
        </pc:sldMkLst>
      </pc:sldChg>
      <pc:sldChg chg="del">
        <pc:chgData name="Maggie Li" userId="S::maggie.li@cityofchicago.org::f33e0b3b-4721-411b-821b-3108f9bbccad" providerId="AD" clId="Web-{103CB2F6-668A-4019-93DE-9698EAA45AB7}" dt="2023-09-20T18:15:16.981" v="19"/>
        <pc:sldMkLst>
          <pc:docMk/>
          <pc:sldMk cId="156235689" sldId="2145708513"/>
        </pc:sldMkLst>
      </pc:sldChg>
      <pc:sldChg chg="del">
        <pc:chgData name="Maggie Li" userId="S::maggie.li@cityofchicago.org::f33e0b3b-4721-411b-821b-3108f9bbccad" providerId="AD" clId="Web-{103CB2F6-668A-4019-93DE-9698EAA45AB7}" dt="2023-09-20T18:15:17.200" v="20"/>
        <pc:sldMkLst>
          <pc:docMk/>
          <pc:sldMk cId="240714984" sldId="2145708514"/>
        </pc:sldMkLst>
      </pc:sldChg>
      <pc:sldChg chg="del">
        <pc:chgData name="Maggie Li" userId="S::maggie.li@cityofchicago.org::f33e0b3b-4721-411b-821b-3108f9bbccad" providerId="AD" clId="Web-{103CB2F6-668A-4019-93DE-9698EAA45AB7}" dt="2023-09-20T18:15:17.215" v="21"/>
        <pc:sldMkLst>
          <pc:docMk/>
          <pc:sldMk cId="3627797187" sldId="2145708515"/>
        </pc:sldMkLst>
      </pc:sldChg>
      <pc:sldChg chg="del">
        <pc:chgData name="Maggie Li" userId="S::maggie.li@cityofchicago.org::f33e0b3b-4721-411b-821b-3108f9bbccad" providerId="AD" clId="Web-{103CB2F6-668A-4019-93DE-9698EAA45AB7}" dt="2023-09-20T18:15:19.622" v="22"/>
        <pc:sldMkLst>
          <pc:docMk/>
          <pc:sldMk cId="817985337" sldId="2145708516"/>
        </pc:sldMkLst>
      </pc:sldChg>
      <pc:sldChg chg="del">
        <pc:chgData name="Maggie Li" userId="S::maggie.li@cityofchicago.org::f33e0b3b-4721-411b-821b-3108f9bbccad" providerId="AD" clId="Web-{103CB2F6-668A-4019-93DE-9698EAA45AB7}" dt="2023-09-20T18:15:20.512" v="23"/>
        <pc:sldMkLst>
          <pc:docMk/>
          <pc:sldMk cId="222626222" sldId="2145708517"/>
        </pc:sldMkLst>
      </pc:sldChg>
      <pc:sldChg chg="del">
        <pc:chgData name="Maggie Li" userId="S::maggie.li@cityofchicago.org::f33e0b3b-4721-411b-821b-3108f9bbccad" providerId="AD" clId="Web-{103CB2F6-668A-4019-93DE-9698EAA45AB7}" dt="2023-09-20T18:15:22.059" v="24"/>
        <pc:sldMkLst>
          <pc:docMk/>
          <pc:sldMk cId="27889597" sldId="2145708518"/>
        </pc:sldMkLst>
      </pc:sldChg>
      <pc:sldChg chg="del">
        <pc:chgData name="Maggie Li" userId="S::maggie.li@cityofchicago.org::f33e0b3b-4721-411b-821b-3108f9bbccad" providerId="AD" clId="Web-{103CB2F6-668A-4019-93DE-9698EAA45AB7}" dt="2023-09-20T18:15:25.215" v="25"/>
        <pc:sldMkLst>
          <pc:docMk/>
          <pc:sldMk cId="2070530905" sldId="2145708519"/>
        </pc:sldMkLst>
      </pc:sldChg>
      <pc:sldChg chg="del">
        <pc:chgData name="Maggie Li" userId="S::maggie.li@cityofchicago.org::f33e0b3b-4721-411b-821b-3108f9bbccad" providerId="AD" clId="Web-{103CB2F6-668A-4019-93DE-9698EAA45AB7}" dt="2023-09-20T18:15:25.856" v="26"/>
        <pc:sldMkLst>
          <pc:docMk/>
          <pc:sldMk cId="391709064" sldId="2145708520"/>
        </pc:sldMkLst>
      </pc:sldChg>
      <pc:sldChg chg="del">
        <pc:chgData name="Maggie Li" userId="S::maggie.li@cityofchicago.org::f33e0b3b-4721-411b-821b-3108f9bbccad" providerId="AD" clId="Web-{103CB2F6-668A-4019-93DE-9698EAA45AB7}" dt="2023-09-20T18:15:26.575" v="27"/>
        <pc:sldMkLst>
          <pc:docMk/>
          <pc:sldMk cId="528723591" sldId="2145708521"/>
        </pc:sldMkLst>
      </pc:sldChg>
      <pc:sldChg chg="del">
        <pc:chgData name="Maggie Li" userId="S::maggie.li@cityofchicago.org::f33e0b3b-4721-411b-821b-3108f9bbccad" providerId="AD" clId="Web-{103CB2F6-668A-4019-93DE-9698EAA45AB7}" dt="2023-09-20T18:15:27.075" v="28"/>
        <pc:sldMkLst>
          <pc:docMk/>
          <pc:sldMk cId="1455898677" sldId="2145708522"/>
        </pc:sldMkLst>
      </pc:sldChg>
      <pc:sldChg chg="del">
        <pc:chgData name="Maggie Li" userId="S::maggie.li@cityofchicago.org::f33e0b3b-4721-411b-821b-3108f9bbccad" providerId="AD" clId="Web-{103CB2F6-668A-4019-93DE-9698EAA45AB7}" dt="2023-09-20T18:15:27.122" v="29"/>
        <pc:sldMkLst>
          <pc:docMk/>
          <pc:sldMk cId="2836512610" sldId="2145708523"/>
        </pc:sldMkLst>
      </pc:sldChg>
      <pc:sldChg chg="del">
        <pc:chgData name="Maggie Li" userId="S::maggie.li@cityofchicago.org::f33e0b3b-4721-411b-821b-3108f9bbccad" providerId="AD" clId="Web-{103CB2F6-668A-4019-93DE-9698EAA45AB7}" dt="2023-09-20T18:15:27.622" v="30"/>
        <pc:sldMkLst>
          <pc:docMk/>
          <pc:sldMk cId="558089223" sldId="2145708524"/>
        </pc:sldMkLst>
      </pc:sldChg>
    </pc:docChg>
  </pc:docChgLst>
  <pc:docChgLst>
    <pc:chgData name="Maria Campos-Bovee" userId="S::maria.campos-bovee@cityofchicago.org::eec3ed88-350c-451f-9280-eafd4c227ed4" providerId="AD" clId="Web-{5C6A45A1-D54E-4468-8AC2-BAFEEBFD9DED}"/>
    <pc:docChg chg="addSld modSld">
      <pc:chgData name="Maria Campos-Bovee" userId="S::maria.campos-bovee@cityofchicago.org::eec3ed88-350c-451f-9280-eafd4c227ed4" providerId="AD" clId="Web-{5C6A45A1-D54E-4468-8AC2-BAFEEBFD9DED}" dt="2024-10-08T16:37:16.435" v="72" actId="20577"/>
      <pc:docMkLst>
        <pc:docMk/>
      </pc:docMkLst>
      <pc:sldChg chg="addSp delSp modSp new">
        <pc:chgData name="Maria Campos-Bovee" userId="S::maria.campos-bovee@cityofchicago.org::eec3ed88-350c-451f-9280-eafd4c227ed4" providerId="AD" clId="Web-{5C6A45A1-D54E-4468-8AC2-BAFEEBFD9DED}" dt="2024-10-08T16:37:16.435" v="72" actId="20577"/>
        <pc:sldMkLst>
          <pc:docMk/>
          <pc:sldMk cId="3004626663" sldId="2145708635"/>
        </pc:sldMkLst>
        <pc:spChg chg="mod">
          <ac:chgData name="Maria Campos-Bovee" userId="S::maria.campos-bovee@cityofchicago.org::eec3ed88-350c-451f-9280-eafd4c227ed4" providerId="AD" clId="Web-{5C6A45A1-D54E-4468-8AC2-BAFEEBFD9DED}" dt="2024-10-08T16:34:17.873" v="36" actId="20577"/>
          <ac:spMkLst>
            <pc:docMk/>
            <pc:sldMk cId="3004626663" sldId="2145708635"/>
            <ac:spMk id="2" creationId="{AE7F7468-DEC8-6E3E-5233-38A8B264660E}"/>
          </ac:spMkLst>
        </pc:spChg>
        <pc:spChg chg="del">
          <ac:chgData name="Maria Campos-Bovee" userId="S::maria.campos-bovee@cityofchicago.org::eec3ed88-350c-451f-9280-eafd4c227ed4" providerId="AD" clId="Web-{5C6A45A1-D54E-4468-8AC2-BAFEEBFD9DED}" dt="2024-10-08T16:33:44.826" v="29"/>
          <ac:spMkLst>
            <pc:docMk/>
            <pc:sldMk cId="3004626663" sldId="2145708635"/>
            <ac:spMk id="3" creationId="{3E471CAB-9DB0-DCA3-4B3C-A1AD80ED755E}"/>
          </ac:spMkLst>
        </pc:spChg>
        <pc:spChg chg="add mod">
          <ac:chgData name="Maria Campos-Bovee" userId="S::maria.campos-bovee@cityofchicago.org::eec3ed88-350c-451f-9280-eafd4c227ed4" providerId="AD" clId="Web-{5C6A45A1-D54E-4468-8AC2-BAFEEBFD9DED}" dt="2024-10-08T16:37:16.435" v="72" actId="20577"/>
          <ac:spMkLst>
            <pc:docMk/>
            <pc:sldMk cId="3004626663" sldId="2145708635"/>
            <ac:spMk id="5" creationId="{79940368-E50D-88F6-4924-ACC5CC1A3F0E}"/>
          </ac:spMkLst>
        </pc:spChg>
        <pc:picChg chg="add mod ord">
          <ac:chgData name="Maria Campos-Bovee" userId="S::maria.campos-bovee@cityofchicago.org::eec3ed88-350c-451f-9280-eafd4c227ed4" providerId="AD" clId="Web-{5C6A45A1-D54E-4468-8AC2-BAFEEBFD9DED}" dt="2024-10-08T16:33:51.170" v="30" actId="1076"/>
          <ac:picMkLst>
            <pc:docMk/>
            <pc:sldMk cId="3004626663" sldId="2145708635"/>
            <ac:picMk id="4" creationId="{4DBCA7CF-FE06-07FE-6B5D-04992C098DFA}"/>
          </ac:picMkLst>
        </pc:picChg>
      </pc:sldChg>
    </pc:docChg>
  </pc:docChgLst>
  <pc:docChgLst>
    <pc:chgData name="Maggie Li" userId="S::maggie.li@cityofchicago.org::f33e0b3b-4721-411b-821b-3108f9bbccad" providerId="AD" clId="Web-{BC31E98B-A00F-43B9-8349-D6AA2A08854C}"/>
    <pc:docChg chg="modSld">
      <pc:chgData name="Maggie Li" userId="S::maggie.li@cityofchicago.org::f33e0b3b-4721-411b-821b-3108f9bbccad" providerId="AD" clId="Web-{BC31E98B-A00F-43B9-8349-D6AA2A08854C}" dt="2024-03-26T19:23:52.943" v="10" actId="20577"/>
      <pc:docMkLst>
        <pc:docMk/>
      </pc:docMkLst>
      <pc:sldChg chg="modSp">
        <pc:chgData name="Maggie Li" userId="S::maggie.li@cityofchicago.org::f33e0b3b-4721-411b-821b-3108f9bbccad" providerId="AD" clId="Web-{BC31E98B-A00F-43B9-8349-D6AA2A08854C}" dt="2024-03-26T19:23:49.428" v="9" actId="20577"/>
        <pc:sldMkLst>
          <pc:docMk/>
          <pc:sldMk cId="2161995387" sldId="256"/>
        </pc:sldMkLst>
        <pc:spChg chg="mod">
          <ac:chgData name="Maggie Li" userId="S::maggie.li@cityofchicago.org::f33e0b3b-4721-411b-821b-3108f9bbccad" providerId="AD" clId="Web-{BC31E98B-A00F-43B9-8349-D6AA2A08854C}" dt="2024-03-26T19:23:49.428" v="9" actId="20577"/>
          <ac:spMkLst>
            <pc:docMk/>
            <pc:sldMk cId="2161995387" sldId="256"/>
            <ac:spMk id="2" creationId="{00000000-0000-0000-0000-000000000000}"/>
          </ac:spMkLst>
        </pc:spChg>
      </pc:sldChg>
      <pc:sldChg chg="modSp">
        <pc:chgData name="Maggie Li" userId="S::maggie.li@cityofchicago.org::f33e0b3b-4721-411b-821b-3108f9bbccad" providerId="AD" clId="Web-{BC31E98B-A00F-43B9-8349-D6AA2A08854C}" dt="2024-03-26T19:23:52.943" v="10" actId="20577"/>
        <pc:sldMkLst>
          <pc:docMk/>
          <pc:sldMk cId="3047645352" sldId="2145707316"/>
        </pc:sldMkLst>
        <pc:spChg chg="mod">
          <ac:chgData name="Maggie Li" userId="S::maggie.li@cityofchicago.org::f33e0b3b-4721-411b-821b-3108f9bbccad" providerId="AD" clId="Web-{BC31E98B-A00F-43B9-8349-D6AA2A08854C}" dt="2024-03-26T19:23:52.943" v="10" actId="20577"/>
          <ac:spMkLst>
            <pc:docMk/>
            <pc:sldMk cId="3047645352" sldId="2145707316"/>
            <ac:spMk id="8" creationId="{C14D0919-7C0C-D358-50E4-3878CCE97CDF}"/>
          </ac:spMkLst>
        </pc:spChg>
      </pc:sldChg>
    </pc:docChg>
  </pc:docChgLst>
  <pc:docChgLst>
    <pc:chgData name="Maggie Li" userId="S::maggie.li@cityofchicago.org::f33e0b3b-4721-411b-821b-3108f9bbccad" providerId="AD" clId="Web-{EA7D11B8-4783-4C95-8CF6-A38705AA5D66}"/>
    <pc:docChg chg="delSld modSld">
      <pc:chgData name="Maggie Li" userId="S::maggie.li@cityofchicago.org::f33e0b3b-4721-411b-821b-3108f9bbccad" providerId="AD" clId="Web-{EA7D11B8-4783-4C95-8CF6-A38705AA5D66}" dt="2024-08-20T16:21:15.934" v="4"/>
      <pc:docMkLst>
        <pc:docMk/>
      </pc:docMkLst>
      <pc:sldChg chg="modSp">
        <pc:chgData name="Maggie Li" userId="S::maggie.li@cityofchicago.org::f33e0b3b-4721-411b-821b-3108f9bbccad" providerId="AD" clId="Web-{EA7D11B8-4783-4C95-8CF6-A38705AA5D66}" dt="2024-08-20T16:21:06.793" v="3" actId="20577"/>
        <pc:sldMkLst>
          <pc:docMk/>
          <pc:sldMk cId="316879129" sldId="2145708590"/>
        </pc:sldMkLst>
        <pc:spChg chg="mod">
          <ac:chgData name="Maggie Li" userId="S::maggie.li@cityofchicago.org::f33e0b3b-4721-411b-821b-3108f9bbccad" providerId="AD" clId="Web-{EA7D11B8-4783-4C95-8CF6-A38705AA5D66}" dt="2024-08-20T16:21:06.793" v="3" actId="20577"/>
          <ac:spMkLst>
            <pc:docMk/>
            <pc:sldMk cId="316879129" sldId="2145708590"/>
            <ac:spMk id="3" creationId="{1D64A7D8-B5F7-EF27-2ADB-3C7C08393A0F}"/>
          </ac:spMkLst>
        </pc:spChg>
      </pc:sldChg>
    </pc:docChg>
  </pc:docChgLst>
  <pc:docChgLst>
    <pc:chgData name="Maria Campos-Bovee" userId="eec3ed88-350c-451f-9280-eafd4c227ed4" providerId="ADAL" clId="{B47F44CE-05E4-42DE-9029-495D70432827}"/>
    <pc:docChg chg="undo custSel addSld delSld modSld sldOrd delMainMaster">
      <pc:chgData name="Maria Campos-Bovee" userId="eec3ed88-350c-451f-9280-eafd4c227ed4" providerId="ADAL" clId="{B47F44CE-05E4-42DE-9029-495D70432827}" dt="2023-06-09T17:44:09.267" v="5197" actId="20577"/>
      <pc:docMkLst>
        <pc:docMk/>
      </pc:docMkLst>
      <pc:sldChg chg="addSp modSp mod modNotesTx">
        <pc:chgData name="Maria Campos-Bovee" userId="eec3ed88-350c-451f-9280-eafd4c227ed4" providerId="ADAL" clId="{B47F44CE-05E4-42DE-9029-495D70432827}" dt="2023-06-09T13:28:01.153" v="2741" actId="20577"/>
        <pc:sldMkLst>
          <pc:docMk/>
          <pc:sldMk cId="2161995387" sldId="256"/>
        </pc:sldMkLst>
        <pc:spChg chg="mod">
          <ac:chgData name="Maria Campos-Bovee" userId="eec3ed88-350c-451f-9280-eafd4c227ed4" providerId="ADAL" clId="{B47F44CE-05E4-42DE-9029-495D70432827}" dt="2023-06-09T13:28:01.153" v="2741" actId="20577"/>
          <ac:spMkLst>
            <pc:docMk/>
            <pc:sldMk cId="2161995387" sldId="256"/>
            <ac:spMk id="2" creationId="{00000000-0000-0000-0000-000000000000}"/>
          </ac:spMkLst>
        </pc:spChg>
        <pc:picChg chg="add mod">
          <ac:chgData name="Maria Campos-Bovee" userId="eec3ed88-350c-451f-9280-eafd4c227ed4" providerId="ADAL" clId="{B47F44CE-05E4-42DE-9029-495D70432827}" dt="2023-06-02T22:13:53.453" v="239" actId="14100"/>
          <ac:picMkLst>
            <pc:docMk/>
            <pc:sldMk cId="2161995387" sldId="256"/>
            <ac:picMk id="3" creationId="{B25CE50E-EA6C-C765-0F22-DE967A81A8DD}"/>
          </ac:picMkLst>
        </pc:picChg>
        <pc:picChg chg="mod">
          <ac:chgData name="Maria Campos-Bovee" userId="eec3ed88-350c-451f-9280-eafd4c227ed4" providerId="ADAL" clId="{B47F44CE-05E4-42DE-9029-495D70432827}" dt="2023-06-02T22:14:07.213" v="241" actId="14100"/>
          <ac:picMkLst>
            <pc:docMk/>
            <pc:sldMk cId="2161995387" sldId="256"/>
            <ac:picMk id="4" creationId="{DF19D95B-05D7-0585-7551-E5641E867CAE}"/>
          </ac:picMkLst>
        </pc:picChg>
      </pc:sldChg>
      <pc:sldChg chg="add del">
        <pc:chgData name="Maria Campos-Bovee" userId="eec3ed88-350c-451f-9280-eafd4c227ed4" providerId="ADAL" clId="{B47F44CE-05E4-42DE-9029-495D70432827}" dt="2023-06-05T20:33:25.744" v="376"/>
        <pc:sldMkLst>
          <pc:docMk/>
          <pc:sldMk cId="4238301485" sldId="258"/>
        </pc:sldMkLst>
      </pc:sldChg>
      <pc:sldChg chg="add del">
        <pc:chgData name="Maria Campos-Bovee" userId="eec3ed88-350c-451f-9280-eafd4c227ed4" providerId="ADAL" clId="{B47F44CE-05E4-42DE-9029-495D70432827}" dt="2023-06-05T20:33:25.744" v="376"/>
        <pc:sldMkLst>
          <pc:docMk/>
          <pc:sldMk cId="3585067588" sldId="259"/>
        </pc:sldMkLst>
      </pc:sldChg>
      <pc:sldChg chg="add del">
        <pc:chgData name="Maria Campos-Bovee" userId="eec3ed88-350c-451f-9280-eafd4c227ed4" providerId="ADAL" clId="{B47F44CE-05E4-42DE-9029-495D70432827}" dt="2023-06-05T20:33:25.744" v="376"/>
        <pc:sldMkLst>
          <pc:docMk/>
          <pc:sldMk cId="1584881761" sldId="260"/>
        </pc:sldMkLst>
      </pc:sldChg>
      <pc:sldChg chg="add del">
        <pc:chgData name="Maria Campos-Bovee" userId="eec3ed88-350c-451f-9280-eafd4c227ed4" providerId="ADAL" clId="{B47F44CE-05E4-42DE-9029-495D70432827}" dt="2023-06-05T20:33:25.744" v="376"/>
        <pc:sldMkLst>
          <pc:docMk/>
          <pc:sldMk cId="3714818679" sldId="261"/>
        </pc:sldMkLst>
      </pc:sldChg>
      <pc:sldChg chg="add del">
        <pc:chgData name="Maria Campos-Bovee" userId="eec3ed88-350c-451f-9280-eafd4c227ed4" providerId="ADAL" clId="{B47F44CE-05E4-42DE-9029-495D70432827}" dt="2023-06-05T20:33:25.744" v="376"/>
        <pc:sldMkLst>
          <pc:docMk/>
          <pc:sldMk cId="2882073743" sldId="262"/>
        </pc:sldMkLst>
      </pc:sldChg>
      <pc:sldChg chg="add del">
        <pc:chgData name="Maria Campos-Bovee" userId="eec3ed88-350c-451f-9280-eafd4c227ed4" providerId="ADAL" clId="{B47F44CE-05E4-42DE-9029-495D70432827}" dt="2023-06-05T20:33:25.744" v="376"/>
        <pc:sldMkLst>
          <pc:docMk/>
          <pc:sldMk cId="1622093513" sldId="263"/>
        </pc:sldMkLst>
      </pc:sldChg>
      <pc:sldChg chg="modSp add mod">
        <pc:chgData name="Maria Campos-Bovee" userId="eec3ed88-350c-451f-9280-eafd4c227ed4" providerId="ADAL" clId="{B47F44CE-05E4-42DE-9029-495D70432827}" dt="2023-06-08T18:57:31.527" v="836" actId="20577"/>
        <pc:sldMkLst>
          <pc:docMk/>
          <pc:sldMk cId="3727256727" sldId="264"/>
        </pc:sldMkLst>
        <pc:spChg chg="mod">
          <ac:chgData name="Maria Campos-Bovee" userId="eec3ed88-350c-451f-9280-eafd4c227ed4" providerId="ADAL" clId="{B47F44CE-05E4-42DE-9029-495D70432827}" dt="2023-06-08T18:57:31.527" v="836" actId="20577"/>
          <ac:spMkLst>
            <pc:docMk/>
            <pc:sldMk cId="3727256727" sldId="264"/>
            <ac:spMk id="3" creationId="{727ACA20-EDCD-C235-B893-ED2542D050C7}"/>
          </ac:spMkLst>
        </pc:spChg>
      </pc:sldChg>
      <pc:sldChg chg="add del">
        <pc:chgData name="Maria Campos-Bovee" userId="eec3ed88-350c-451f-9280-eafd4c227ed4" providerId="ADAL" clId="{B47F44CE-05E4-42DE-9029-495D70432827}" dt="2023-06-05T20:33:25.744" v="376"/>
        <pc:sldMkLst>
          <pc:docMk/>
          <pc:sldMk cId="932218884" sldId="265"/>
        </pc:sldMkLst>
      </pc:sldChg>
      <pc:sldChg chg="modSp add mod">
        <pc:chgData name="Maria Campos-Bovee" userId="eec3ed88-350c-451f-9280-eafd4c227ed4" providerId="ADAL" clId="{B47F44CE-05E4-42DE-9029-495D70432827}" dt="2023-06-02T21:48:59.957" v="28" actId="1076"/>
        <pc:sldMkLst>
          <pc:docMk/>
          <pc:sldMk cId="2137926756" sldId="269"/>
        </pc:sldMkLst>
        <pc:spChg chg="mod">
          <ac:chgData name="Maria Campos-Bovee" userId="eec3ed88-350c-451f-9280-eafd4c227ed4" providerId="ADAL" clId="{B47F44CE-05E4-42DE-9029-495D70432827}" dt="2023-06-02T21:44:12.125" v="26" actId="14100"/>
          <ac:spMkLst>
            <pc:docMk/>
            <pc:sldMk cId="2137926756" sldId="269"/>
            <ac:spMk id="3" creationId="{727ACA20-EDCD-C235-B893-ED2542D050C7}"/>
          </ac:spMkLst>
        </pc:spChg>
        <pc:picChg chg="mod">
          <ac:chgData name="Maria Campos-Bovee" userId="eec3ed88-350c-451f-9280-eafd4c227ed4" providerId="ADAL" clId="{B47F44CE-05E4-42DE-9029-495D70432827}" dt="2023-06-02T21:48:59.957" v="28" actId="1076"/>
          <ac:picMkLst>
            <pc:docMk/>
            <pc:sldMk cId="2137926756" sldId="269"/>
            <ac:picMk id="5" creationId="{FD00C38A-5B59-B473-7503-DBF65A24B1EA}"/>
          </ac:picMkLst>
        </pc:picChg>
      </pc:sldChg>
      <pc:sldChg chg="add">
        <pc:chgData name="Maria Campos-Bovee" userId="eec3ed88-350c-451f-9280-eafd4c227ed4" providerId="ADAL" clId="{B47F44CE-05E4-42DE-9029-495D70432827}" dt="2023-06-02T21:43:25.480" v="20"/>
        <pc:sldMkLst>
          <pc:docMk/>
          <pc:sldMk cId="1488792800" sldId="270"/>
        </pc:sldMkLst>
      </pc:sldChg>
      <pc:sldChg chg="addSp delSp modSp add mod modNotesTx">
        <pc:chgData name="Maria Campos-Bovee" userId="eec3ed88-350c-451f-9280-eafd4c227ed4" providerId="ADAL" clId="{B47F44CE-05E4-42DE-9029-495D70432827}" dt="2023-06-09T14:23:34.692" v="4387" actId="20577"/>
        <pc:sldMkLst>
          <pc:docMk/>
          <pc:sldMk cId="3806440682" sldId="277"/>
        </pc:sldMkLst>
        <pc:spChg chg="mod">
          <ac:chgData name="Maria Campos-Bovee" userId="eec3ed88-350c-451f-9280-eafd4c227ed4" providerId="ADAL" clId="{B47F44CE-05E4-42DE-9029-495D70432827}" dt="2023-06-05T21:19:28.570" v="737" actId="1076"/>
          <ac:spMkLst>
            <pc:docMk/>
            <pc:sldMk cId="3806440682" sldId="277"/>
            <ac:spMk id="2" creationId="{00000000-0000-0000-0000-000000000000}"/>
          </ac:spMkLst>
        </pc:spChg>
        <pc:spChg chg="add mod">
          <ac:chgData name="Maria Campos-Bovee" userId="eec3ed88-350c-451f-9280-eafd4c227ed4" providerId="ADAL" clId="{B47F44CE-05E4-42DE-9029-495D70432827}" dt="2023-06-09T14:23:04.785" v="4385" actId="20577"/>
          <ac:spMkLst>
            <pc:docMk/>
            <pc:sldMk cId="3806440682" sldId="277"/>
            <ac:spMk id="3" creationId="{526CE0EF-85E3-1561-EFEE-275C377E6888}"/>
          </ac:spMkLst>
        </pc:spChg>
        <pc:spChg chg="mod">
          <ac:chgData name="Maria Campos-Bovee" userId="eec3ed88-350c-451f-9280-eafd4c227ed4" providerId="ADAL" clId="{B47F44CE-05E4-42DE-9029-495D70432827}" dt="2023-06-09T14:21:51.210" v="4285" actId="20577"/>
          <ac:spMkLst>
            <pc:docMk/>
            <pc:sldMk cId="3806440682" sldId="277"/>
            <ac:spMk id="4" creationId="{BB21EB8E-94ED-4556-8922-BEB4F6EC6A1F}"/>
          </ac:spMkLst>
        </pc:spChg>
        <pc:picChg chg="add del mod">
          <ac:chgData name="Maria Campos-Bovee" userId="eec3ed88-350c-451f-9280-eafd4c227ed4" providerId="ADAL" clId="{B47F44CE-05E4-42DE-9029-495D70432827}" dt="2023-06-09T14:00:51.668" v="3508" actId="21"/>
          <ac:picMkLst>
            <pc:docMk/>
            <pc:sldMk cId="3806440682" sldId="277"/>
            <ac:picMk id="5" creationId="{DF57F8E2-8267-C242-80BD-FCC34EFC97B5}"/>
          </ac:picMkLst>
        </pc:picChg>
      </pc:sldChg>
      <pc:sldChg chg="modSp mod">
        <pc:chgData name="Maria Campos-Bovee" userId="eec3ed88-350c-451f-9280-eafd4c227ed4" providerId="ADAL" clId="{B47F44CE-05E4-42DE-9029-495D70432827}" dt="2023-06-09T14:33:40.737" v="4439" actId="20577"/>
        <pc:sldMkLst>
          <pc:docMk/>
          <pc:sldMk cId="2416429895" sldId="286"/>
        </pc:sldMkLst>
        <pc:spChg chg="mod">
          <ac:chgData name="Maria Campos-Bovee" userId="eec3ed88-350c-451f-9280-eafd4c227ed4" providerId="ADAL" clId="{B47F44CE-05E4-42DE-9029-495D70432827}" dt="2023-06-09T14:33:40.737" v="4439" actId="20577"/>
          <ac:spMkLst>
            <pc:docMk/>
            <pc:sldMk cId="2416429895" sldId="286"/>
            <ac:spMk id="2" creationId="{98E35D2B-F126-2B48-16A2-55AD98647834}"/>
          </ac:spMkLst>
        </pc:spChg>
      </pc:sldChg>
      <pc:sldChg chg="del">
        <pc:chgData name="Maria Campos-Bovee" userId="eec3ed88-350c-451f-9280-eafd4c227ed4" providerId="ADAL" clId="{B47F44CE-05E4-42DE-9029-495D70432827}" dt="2023-06-02T21:38:46.796" v="4" actId="47"/>
        <pc:sldMkLst>
          <pc:docMk/>
          <pc:sldMk cId="2822139909" sldId="2145706964"/>
        </pc:sldMkLst>
      </pc:sldChg>
      <pc:sldChg chg="del">
        <pc:chgData name="Maria Campos-Bovee" userId="eec3ed88-350c-451f-9280-eafd4c227ed4" providerId="ADAL" clId="{B47F44CE-05E4-42DE-9029-495D70432827}" dt="2023-06-02T21:38:45.485" v="2" actId="47"/>
        <pc:sldMkLst>
          <pc:docMk/>
          <pc:sldMk cId="912164552" sldId="2145707034"/>
        </pc:sldMkLst>
      </pc:sldChg>
      <pc:sldChg chg="del">
        <pc:chgData name="Maria Campos-Bovee" userId="eec3ed88-350c-451f-9280-eafd4c227ed4" providerId="ADAL" clId="{B47F44CE-05E4-42DE-9029-495D70432827}" dt="2023-06-02T21:38:44.893" v="1" actId="47"/>
        <pc:sldMkLst>
          <pc:docMk/>
          <pc:sldMk cId="2305899915" sldId="2145707189"/>
        </pc:sldMkLst>
      </pc:sldChg>
      <pc:sldChg chg="delSp del mod ord">
        <pc:chgData name="Maria Campos-Bovee" userId="eec3ed88-350c-451f-9280-eafd4c227ed4" providerId="ADAL" clId="{B47F44CE-05E4-42DE-9029-495D70432827}" dt="2023-06-05T20:59:47.519" v="559" actId="47"/>
        <pc:sldMkLst>
          <pc:docMk/>
          <pc:sldMk cId="2651472255" sldId="2145707259"/>
        </pc:sldMkLst>
        <pc:picChg chg="del">
          <ac:chgData name="Maria Campos-Bovee" userId="eec3ed88-350c-451f-9280-eafd4c227ed4" providerId="ADAL" clId="{B47F44CE-05E4-42DE-9029-495D70432827}" dt="2023-06-05T20:31:51.779" v="366"/>
          <ac:picMkLst>
            <pc:docMk/>
            <pc:sldMk cId="2651472255" sldId="2145707259"/>
            <ac:picMk id="4" creationId="{063FD580-C916-5D54-6FAA-BC7FAFC859BC}"/>
          </ac:picMkLst>
        </pc:picChg>
        <pc:picChg chg="del">
          <ac:chgData name="Maria Campos-Bovee" userId="eec3ed88-350c-451f-9280-eafd4c227ed4" providerId="ADAL" clId="{B47F44CE-05E4-42DE-9029-495D70432827}" dt="2023-06-05T20:32:14.483" v="367"/>
          <ac:picMkLst>
            <pc:docMk/>
            <pc:sldMk cId="2651472255" sldId="2145707259"/>
            <ac:picMk id="5" creationId="{7A195A46-3380-3D97-9652-FB98A910828A}"/>
          </ac:picMkLst>
        </pc:picChg>
        <pc:picChg chg="del">
          <ac:chgData name="Maria Campos-Bovee" userId="eec3ed88-350c-451f-9280-eafd4c227ed4" providerId="ADAL" clId="{B47F44CE-05E4-42DE-9029-495D70432827}" dt="2023-06-05T20:32:37.873" v="372" actId="478"/>
          <ac:picMkLst>
            <pc:docMk/>
            <pc:sldMk cId="2651472255" sldId="2145707259"/>
            <ac:picMk id="6" creationId="{560F5D0F-BF03-D26B-D1B9-A1E9F5224632}"/>
          </ac:picMkLst>
        </pc:picChg>
      </pc:sldChg>
      <pc:sldChg chg="del">
        <pc:chgData name="Maria Campos-Bovee" userId="eec3ed88-350c-451f-9280-eafd4c227ed4" providerId="ADAL" clId="{B47F44CE-05E4-42DE-9029-495D70432827}" dt="2023-06-02T21:38:48.302" v="6" actId="47"/>
        <pc:sldMkLst>
          <pc:docMk/>
          <pc:sldMk cId="512931005" sldId="2145707447"/>
        </pc:sldMkLst>
      </pc:sldChg>
      <pc:sldChg chg="del">
        <pc:chgData name="Maria Campos-Bovee" userId="eec3ed88-350c-451f-9280-eafd4c227ed4" providerId="ADAL" clId="{B47F44CE-05E4-42DE-9029-495D70432827}" dt="2023-06-02T21:38:47.348" v="5" actId="47"/>
        <pc:sldMkLst>
          <pc:docMk/>
          <pc:sldMk cId="521938396" sldId="2145707452"/>
        </pc:sldMkLst>
      </pc:sldChg>
      <pc:sldChg chg="del">
        <pc:chgData name="Maria Campos-Bovee" userId="eec3ed88-350c-451f-9280-eafd4c227ed4" providerId="ADAL" clId="{B47F44CE-05E4-42DE-9029-495D70432827}" dt="2023-06-02T21:38:46.093" v="3" actId="47"/>
        <pc:sldMkLst>
          <pc:docMk/>
          <pc:sldMk cId="2059045555" sldId="2145707477"/>
        </pc:sldMkLst>
      </pc:sldChg>
      <pc:sldChg chg="add">
        <pc:chgData name="Maria Campos-Bovee" userId="eec3ed88-350c-451f-9280-eafd4c227ed4" providerId="ADAL" clId="{B47F44CE-05E4-42DE-9029-495D70432827}" dt="2023-06-08T15:34:04.280" v="831"/>
        <pc:sldMkLst>
          <pc:docMk/>
          <pc:sldMk cId="2453306151" sldId="2145707486"/>
        </pc:sldMkLst>
      </pc:sldChg>
      <pc:sldChg chg="add">
        <pc:chgData name="Maria Campos-Bovee" userId="eec3ed88-350c-451f-9280-eafd4c227ed4" providerId="ADAL" clId="{B47F44CE-05E4-42DE-9029-495D70432827}" dt="2023-06-08T15:34:04.280" v="831"/>
        <pc:sldMkLst>
          <pc:docMk/>
          <pc:sldMk cId="81480122" sldId="2145707493"/>
        </pc:sldMkLst>
      </pc:sldChg>
      <pc:sldChg chg="add">
        <pc:chgData name="Maria Campos-Bovee" userId="eec3ed88-350c-451f-9280-eafd4c227ed4" providerId="ADAL" clId="{B47F44CE-05E4-42DE-9029-495D70432827}" dt="2023-06-08T15:34:04.280" v="831"/>
        <pc:sldMkLst>
          <pc:docMk/>
          <pc:sldMk cId="2989420765" sldId="2145707494"/>
        </pc:sldMkLst>
      </pc:sldChg>
      <pc:sldChg chg="add">
        <pc:chgData name="Maria Campos-Bovee" userId="eec3ed88-350c-451f-9280-eafd4c227ed4" providerId="ADAL" clId="{B47F44CE-05E4-42DE-9029-495D70432827}" dt="2023-06-08T15:34:04.280" v="831"/>
        <pc:sldMkLst>
          <pc:docMk/>
          <pc:sldMk cId="1154305816" sldId="2145707496"/>
        </pc:sldMkLst>
      </pc:sldChg>
      <pc:sldChg chg="modSp mod">
        <pc:chgData name="Maria Campos-Bovee" userId="eec3ed88-350c-451f-9280-eafd4c227ed4" providerId="ADAL" clId="{B47F44CE-05E4-42DE-9029-495D70432827}" dt="2023-06-05T21:21:25.451" v="809" actId="20577"/>
        <pc:sldMkLst>
          <pc:docMk/>
          <pc:sldMk cId="2782696356" sldId="2145707518"/>
        </pc:sldMkLst>
        <pc:spChg chg="mod">
          <ac:chgData name="Maria Campos-Bovee" userId="eec3ed88-350c-451f-9280-eafd4c227ed4" providerId="ADAL" clId="{B47F44CE-05E4-42DE-9029-495D70432827}" dt="2023-06-05T21:21:25.451" v="809" actId="20577"/>
          <ac:spMkLst>
            <pc:docMk/>
            <pc:sldMk cId="2782696356" sldId="2145707518"/>
            <ac:spMk id="2" creationId="{294579CD-A07E-C74D-5872-54F13D433E5C}"/>
          </ac:spMkLst>
        </pc:spChg>
      </pc:sldChg>
      <pc:sldChg chg="del">
        <pc:chgData name="Maria Campos-Bovee" userId="eec3ed88-350c-451f-9280-eafd4c227ed4" providerId="ADAL" clId="{B47F44CE-05E4-42DE-9029-495D70432827}" dt="2023-06-02T21:38:51.105" v="8" actId="47"/>
        <pc:sldMkLst>
          <pc:docMk/>
          <pc:sldMk cId="1683405473" sldId="2145707519"/>
        </pc:sldMkLst>
      </pc:sldChg>
      <pc:sldChg chg="addSp delSp modSp new del mod modClrScheme chgLayout">
        <pc:chgData name="Maria Campos-Bovee" userId="eec3ed88-350c-451f-9280-eafd4c227ed4" providerId="ADAL" clId="{B47F44CE-05E4-42DE-9029-495D70432827}" dt="2023-06-02T21:43:36.116" v="22" actId="47"/>
        <pc:sldMkLst>
          <pc:docMk/>
          <pc:sldMk cId="3697695446" sldId="2145707519"/>
        </pc:sldMkLst>
        <pc:spChg chg="del">
          <ac:chgData name="Maria Campos-Bovee" userId="eec3ed88-350c-451f-9280-eafd4c227ed4" providerId="ADAL" clId="{B47F44CE-05E4-42DE-9029-495D70432827}" dt="2023-06-02T21:41:14.754" v="12" actId="700"/>
          <ac:spMkLst>
            <pc:docMk/>
            <pc:sldMk cId="3697695446" sldId="2145707519"/>
            <ac:spMk id="2" creationId="{FA02D1B9-132E-4396-7ABF-6D2B8471712D}"/>
          </ac:spMkLst>
        </pc:spChg>
        <pc:spChg chg="del">
          <ac:chgData name="Maria Campos-Bovee" userId="eec3ed88-350c-451f-9280-eafd4c227ed4" providerId="ADAL" clId="{B47F44CE-05E4-42DE-9029-495D70432827}" dt="2023-06-02T21:41:14.754" v="12" actId="700"/>
          <ac:spMkLst>
            <pc:docMk/>
            <pc:sldMk cId="3697695446" sldId="2145707519"/>
            <ac:spMk id="3" creationId="{9762E084-D5F7-E2E6-4850-8DB5AC272CD5}"/>
          </ac:spMkLst>
        </pc:spChg>
        <pc:picChg chg="add del mod">
          <ac:chgData name="Maria Campos-Bovee" userId="eec3ed88-350c-451f-9280-eafd4c227ed4" providerId="ADAL" clId="{B47F44CE-05E4-42DE-9029-495D70432827}" dt="2023-06-02T21:41:45.502" v="16" actId="478"/>
          <ac:picMkLst>
            <pc:docMk/>
            <pc:sldMk cId="3697695446" sldId="2145707519"/>
            <ac:picMk id="4" creationId="{4DCF36D7-3E68-4A8C-C1CC-845119BDF0FC}"/>
          </ac:picMkLst>
        </pc:picChg>
        <pc:picChg chg="add del mod">
          <ac:chgData name="Maria Campos-Bovee" userId="eec3ed88-350c-451f-9280-eafd4c227ed4" providerId="ADAL" clId="{B47F44CE-05E4-42DE-9029-495D70432827}" dt="2023-06-02T21:41:36.967" v="15"/>
          <ac:picMkLst>
            <pc:docMk/>
            <pc:sldMk cId="3697695446" sldId="2145707519"/>
            <ac:picMk id="5" creationId="{DBEA0888-169B-46FF-1AD8-5C8B912BFB33}"/>
          </ac:picMkLst>
        </pc:picChg>
      </pc:sldChg>
      <pc:sldChg chg="modSp add mod">
        <pc:chgData name="Maria Campos-Bovee" userId="eec3ed88-350c-451f-9280-eafd4c227ed4" providerId="ADAL" clId="{B47F44CE-05E4-42DE-9029-495D70432827}" dt="2023-06-02T21:43:25.651" v="21" actId="27636"/>
        <pc:sldMkLst>
          <pc:docMk/>
          <pc:sldMk cId="1340332606" sldId="2145707520"/>
        </pc:sldMkLst>
        <pc:spChg chg="mod">
          <ac:chgData name="Maria Campos-Bovee" userId="eec3ed88-350c-451f-9280-eafd4c227ed4" providerId="ADAL" clId="{B47F44CE-05E4-42DE-9029-495D70432827}" dt="2023-06-02T21:43:25.651" v="21" actId="27636"/>
          <ac:spMkLst>
            <pc:docMk/>
            <pc:sldMk cId="1340332606" sldId="2145707520"/>
            <ac:spMk id="3" creationId="{317B5839-9F11-C23E-85FC-7E9C6FF5DCD1}"/>
          </ac:spMkLst>
        </pc:spChg>
      </pc:sldChg>
      <pc:sldChg chg="addSp delSp modSp new mod">
        <pc:chgData name="Maria Campos-Bovee" userId="eec3ed88-350c-451f-9280-eafd4c227ed4" providerId="ADAL" clId="{B47F44CE-05E4-42DE-9029-495D70432827}" dt="2023-06-09T14:12:12.623" v="3978" actId="20577"/>
        <pc:sldMkLst>
          <pc:docMk/>
          <pc:sldMk cId="841088661" sldId="2145707521"/>
        </pc:sldMkLst>
        <pc:spChg chg="mod">
          <ac:chgData name="Maria Campos-Bovee" userId="eec3ed88-350c-451f-9280-eafd4c227ed4" providerId="ADAL" clId="{B47F44CE-05E4-42DE-9029-495D70432827}" dt="2023-06-02T22:15:00.566" v="279" actId="20577"/>
          <ac:spMkLst>
            <pc:docMk/>
            <pc:sldMk cId="841088661" sldId="2145707521"/>
            <ac:spMk id="2" creationId="{BF235332-D800-EA11-7069-74D6E14C0AB7}"/>
          </ac:spMkLst>
        </pc:spChg>
        <pc:spChg chg="mod">
          <ac:chgData name="Maria Campos-Bovee" userId="eec3ed88-350c-451f-9280-eafd4c227ed4" providerId="ADAL" clId="{B47F44CE-05E4-42DE-9029-495D70432827}" dt="2023-06-09T14:12:12.623" v="3978" actId="20577"/>
          <ac:spMkLst>
            <pc:docMk/>
            <pc:sldMk cId="841088661" sldId="2145707521"/>
            <ac:spMk id="3" creationId="{6EC1D9FF-46B4-09FC-DD1F-ACA3E2273968}"/>
          </ac:spMkLst>
        </pc:spChg>
        <pc:graphicFrameChg chg="del">
          <ac:chgData name="Maria Campos-Bovee" userId="eec3ed88-350c-451f-9280-eafd4c227ed4" providerId="ADAL" clId="{B47F44CE-05E4-42DE-9029-495D70432827}" dt="2023-06-05T21:23:52.924" v="810" actId="478"/>
          <ac:graphicFrameMkLst>
            <pc:docMk/>
            <pc:sldMk cId="841088661" sldId="2145707521"/>
            <ac:graphicFrameMk id="4" creationId="{7D44B018-035D-6D7C-DB2C-CF0288BF340F}"/>
          </ac:graphicFrameMkLst>
        </pc:graphicFrameChg>
        <pc:picChg chg="add del mod">
          <ac:chgData name="Maria Campos-Bovee" userId="eec3ed88-350c-451f-9280-eafd4c227ed4" providerId="ADAL" clId="{B47F44CE-05E4-42DE-9029-495D70432827}" dt="2023-06-02T22:19:20.792" v="294" actId="478"/>
          <ac:picMkLst>
            <pc:docMk/>
            <pc:sldMk cId="841088661" sldId="2145707521"/>
            <ac:picMk id="4" creationId="{A646EFA3-74ED-031A-D4C0-8572B6A0D8B7}"/>
          </ac:picMkLst>
        </pc:picChg>
        <pc:picChg chg="add mod">
          <ac:chgData name="Maria Campos-Bovee" userId="eec3ed88-350c-451f-9280-eafd4c227ed4" providerId="ADAL" clId="{B47F44CE-05E4-42DE-9029-495D70432827}" dt="2023-06-02T22:19:16.477" v="293" actId="1076"/>
          <ac:picMkLst>
            <pc:docMk/>
            <pc:sldMk cId="841088661" sldId="2145707521"/>
            <ac:picMk id="5" creationId="{E80C24AD-A47C-583E-0EBB-23D676318D35}"/>
          </ac:picMkLst>
        </pc:picChg>
      </pc:sldChg>
      <pc:sldChg chg="modSp add del mod">
        <pc:chgData name="Maria Campos-Bovee" userId="eec3ed88-350c-451f-9280-eafd4c227ed4" providerId="ADAL" clId="{B47F44CE-05E4-42DE-9029-495D70432827}" dt="2023-06-05T20:33:25.744" v="376"/>
        <pc:sldMkLst>
          <pc:docMk/>
          <pc:sldMk cId="1140225190" sldId="2145707522"/>
        </pc:sldMkLst>
        <pc:spChg chg="mod">
          <ac:chgData name="Maria Campos-Bovee" userId="eec3ed88-350c-451f-9280-eafd4c227ed4" providerId="ADAL" clId="{B47F44CE-05E4-42DE-9029-495D70432827}" dt="2023-06-05T20:33:15.160" v="375"/>
          <ac:spMkLst>
            <pc:docMk/>
            <pc:sldMk cId="1140225190" sldId="2145707522"/>
            <ac:spMk id="3" creationId="{EA128B73-6CBD-47F0-AF15-51BFF162C3EE}"/>
          </ac:spMkLst>
        </pc:spChg>
      </pc:sldChg>
      <pc:sldChg chg="del">
        <pc:chgData name="Maria Campos-Bovee" userId="eec3ed88-350c-451f-9280-eafd4c227ed4" providerId="ADAL" clId="{B47F44CE-05E4-42DE-9029-495D70432827}" dt="2023-06-02T21:38:50.520" v="7" actId="47"/>
        <pc:sldMkLst>
          <pc:docMk/>
          <pc:sldMk cId="1356504077" sldId="2145707522"/>
        </pc:sldMkLst>
      </pc:sldChg>
      <pc:sldChg chg="new del">
        <pc:chgData name="Maria Campos-Bovee" userId="eec3ed88-350c-451f-9280-eafd4c227ed4" providerId="ADAL" clId="{B47F44CE-05E4-42DE-9029-495D70432827}" dt="2023-06-02T22:20:56.759" v="299" actId="47"/>
        <pc:sldMkLst>
          <pc:docMk/>
          <pc:sldMk cId="4218711857" sldId="2145707522"/>
        </pc:sldMkLst>
      </pc:sldChg>
      <pc:sldChg chg="add del">
        <pc:chgData name="Maria Campos-Bovee" userId="eec3ed88-350c-451f-9280-eafd4c227ed4" providerId="ADAL" clId="{B47F44CE-05E4-42DE-9029-495D70432827}" dt="2023-06-05T20:33:25.744" v="376"/>
        <pc:sldMkLst>
          <pc:docMk/>
          <pc:sldMk cId="1868833484" sldId="2145707523"/>
        </pc:sldMkLst>
      </pc:sldChg>
      <pc:sldChg chg="del">
        <pc:chgData name="Maria Campos-Bovee" userId="eec3ed88-350c-451f-9280-eafd4c227ed4" providerId="ADAL" clId="{B47F44CE-05E4-42DE-9029-495D70432827}" dt="2023-06-02T21:38:51.466" v="9" actId="47"/>
        <pc:sldMkLst>
          <pc:docMk/>
          <pc:sldMk cId="4102684370" sldId="2145707523"/>
        </pc:sldMkLst>
      </pc:sldChg>
      <pc:sldChg chg="new del">
        <pc:chgData name="Maria Campos-Bovee" userId="eec3ed88-350c-451f-9280-eafd4c227ed4" providerId="ADAL" clId="{B47F44CE-05E4-42DE-9029-495D70432827}" dt="2023-06-02T22:20:55.429" v="298" actId="47"/>
        <pc:sldMkLst>
          <pc:docMk/>
          <pc:sldMk cId="4210690855" sldId="2145707523"/>
        </pc:sldMkLst>
      </pc:sldChg>
      <pc:sldChg chg="add del">
        <pc:chgData name="Maria Campos-Bovee" userId="eec3ed88-350c-451f-9280-eafd4c227ed4" providerId="ADAL" clId="{B47F44CE-05E4-42DE-9029-495D70432827}" dt="2023-06-05T20:33:25.744" v="376"/>
        <pc:sldMkLst>
          <pc:docMk/>
          <pc:sldMk cId="832981858" sldId="2145707524"/>
        </pc:sldMkLst>
      </pc:sldChg>
      <pc:sldChg chg="del">
        <pc:chgData name="Maria Campos-Bovee" userId="eec3ed88-350c-451f-9280-eafd4c227ed4" providerId="ADAL" clId="{B47F44CE-05E4-42DE-9029-495D70432827}" dt="2023-06-02T21:38:52.129" v="10" actId="47"/>
        <pc:sldMkLst>
          <pc:docMk/>
          <pc:sldMk cId="2910769895" sldId="2145707524"/>
        </pc:sldMkLst>
      </pc:sldChg>
      <pc:sldChg chg="addSp delSp modSp new mod ord modNotesTx">
        <pc:chgData name="Maria Campos-Bovee" userId="eec3ed88-350c-451f-9280-eafd4c227ed4" providerId="ADAL" clId="{B47F44CE-05E4-42DE-9029-495D70432827}" dt="2023-06-09T14:10:32.234" v="3930" actId="20577"/>
        <pc:sldMkLst>
          <pc:docMk/>
          <pc:sldMk cId="203623811" sldId="2145707525"/>
        </pc:sldMkLst>
        <pc:spChg chg="mod">
          <ac:chgData name="Maria Campos-Bovee" userId="eec3ed88-350c-451f-9280-eafd4c227ed4" providerId="ADAL" clId="{B47F44CE-05E4-42DE-9029-495D70432827}" dt="2023-06-05T20:57:54.832" v="425" actId="20577"/>
          <ac:spMkLst>
            <pc:docMk/>
            <pc:sldMk cId="203623811" sldId="2145707525"/>
            <ac:spMk id="2" creationId="{AF881730-4A77-2433-F2F3-88A6C92DC8CD}"/>
          </ac:spMkLst>
        </pc:spChg>
        <pc:spChg chg="del">
          <ac:chgData name="Maria Campos-Bovee" userId="eec3ed88-350c-451f-9280-eafd4c227ed4" providerId="ADAL" clId="{B47F44CE-05E4-42DE-9029-495D70432827}" dt="2023-06-05T20:57:04.540" v="393"/>
          <ac:spMkLst>
            <pc:docMk/>
            <pc:sldMk cId="203623811" sldId="2145707525"/>
            <ac:spMk id="3" creationId="{D1F04CFC-57C6-733C-A536-B380D90ECFE1}"/>
          </ac:spMkLst>
        </pc:spChg>
        <pc:spChg chg="add mod">
          <ac:chgData name="Maria Campos-Bovee" userId="eec3ed88-350c-451f-9280-eafd4c227ed4" providerId="ADAL" clId="{B47F44CE-05E4-42DE-9029-495D70432827}" dt="2023-06-09T14:09:07.143" v="3653" actId="5793"/>
          <ac:spMkLst>
            <pc:docMk/>
            <pc:sldMk cId="203623811" sldId="2145707525"/>
            <ac:spMk id="5" creationId="{5308E086-03AE-7483-408A-AA45A941AF43}"/>
          </ac:spMkLst>
        </pc:spChg>
        <pc:picChg chg="add mod">
          <ac:chgData name="Maria Campos-Bovee" userId="eec3ed88-350c-451f-9280-eafd4c227ed4" providerId="ADAL" clId="{B47F44CE-05E4-42DE-9029-495D70432827}" dt="2023-06-05T20:57:14.314" v="397" actId="14100"/>
          <ac:picMkLst>
            <pc:docMk/>
            <pc:sldMk cId="203623811" sldId="2145707525"/>
            <ac:picMk id="4" creationId="{4B92880E-6E59-DCC1-CAFC-A246DF1042EB}"/>
          </ac:picMkLst>
        </pc:picChg>
        <pc:picChg chg="add mod">
          <ac:chgData name="Maria Campos-Bovee" userId="eec3ed88-350c-451f-9280-eafd4c227ed4" providerId="ADAL" clId="{B47F44CE-05E4-42DE-9029-495D70432827}" dt="2023-06-05T20:57:00.900" v="391" actId="1076"/>
          <ac:picMkLst>
            <pc:docMk/>
            <pc:sldMk cId="203623811" sldId="2145707525"/>
            <ac:picMk id="1026" creationId="{A7F98D38-0A8A-A6BB-D7A3-7A0D587F87CD}"/>
          </ac:picMkLst>
        </pc:picChg>
        <pc:picChg chg="add del mod">
          <ac:chgData name="Maria Campos-Bovee" userId="eec3ed88-350c-451f-9280-eafd4c227ed4" providerId="ADAL" clId="{B47F44CE-05E4-42DE-9029-495D70432827}" dt="2023-06-05T20:57:01.372" v="392"/>
          <ac:picMkLst>
            <pc:docMk/>
            <pc:sldMk cId="203623811" sldId="2145707525"/>
            <ac:picMk id="1028" creationId="{6B24F483-4D46-F87A-FBBD-C29B0F2F142D}"/>
          </ac:picMkLst>
        </pc:picChg>
      </pc:sldChg>
      <pc:sldChg chg="new del">
        <pc:chgData name="Maria Campos-Bovee" userId="eec3ed88-350c-451f-9280-eafd4c227ed4" providerId="ADAL" clId="{B47F44CE-05E4-42DE-9029-495D70432827}" dt="2023-06-05T20:56:14.267" v="378" actId="680"/>
        <pc:sldMkLst>
          <pc:docMk/>
          <pc:sldMk cId="236189969" sldId="2145707525"/>
        </pc:sldMkLst>
      </pc:sldChg>
      <pc:sldChg chg="add">
        <pc:chgData name="Maria Campos-Bovee" userId="eec3ed88-350c-451f-9280-eafd4c227ed4" providerId="ADAL" clId="{B47F44CE-05E4-42DE-9029-495D70432827}" dt="2023-06-05T21:24:02.043" v="811"/>
        <pc:sldMkLst>
          <pc:docMk/>
          <pc:sldMk cId="202679699" sldId="2145707526"/>
        </pc:sldMkLst>
      </pc:sldChg>
      <pc:sldChg chg="add">
        <pc:chgData name="Maria Campos-Bovee" userId="eec3ed88-350c-451f-9280-eafd4c227ed4" providerId="ADAL" clId="{B47F44CE-05E4-42DE-9029-495D70432827}" dt="2023-06-05T21:24:02.043" v="811"/>
        <pc:sldMkLst>
          <pc:docMk/>
          <pc:sldMk cId="3726855573" sldId="2145707527"/>
        </pc:sldMkLst>
      </pc:sldChg>
      <pc:sldChg chg="add">
        <pc:chgData name="Maria Campos-Bovee" userId="eec3ed88-350c-451f-9280-eafd4c227ed4" providerId="ADAL" clId="{B47F44CE-05E4-42DE-9029-495D70432827}" dt="2023-06-08T15:34:04.280" v="831"/>
        <pc:sldMkLst>
          <pc:docMk/>
          <pc:sldMk cId="4231938240" sldId="2145708427"/>
        </pc:sldMkLst>
      </pc:sldChg>
      <pc:sldChg chg="add">
        <pc:chgData name="Maria Campos-Bovee" userId="eec3ed88-350c-451f-9280-eafd4c227ed4" providerId="ADAL" clId="{B47F44CE-05E4-42DE-9029-495D70432827}" dt="2023-06-08T15:34:04.280" v="831"/>
        <pc:sldMkLst>
          <pc:docMk/>
          <pc:sldMk cId="2010575092" sldId="2145708428"/>
        </pc:sldMkLst>
      </pc:sldChg>
      <pc:sldChg chg="add">
        <pc:chgData name="Maria Campos-Bovee" userId="eec3ed88-350c-451f-9280-eafd4c227ed4" providerId="ADAL" clId="{B47F44CE-05E4-42DE-9029-495D70432827}" dt="2023-06-08T15:34:04.280" v="831"/>
        <pc:sldMkLst>
          <pc:docMk/>
          <pc:sldMk cId="1123835215" sldId="2145708429"/>
        </pc:sldMkLst>
      </pc:sldChg>
      <pc:sldChg chg="add">
        <pc:chgData name="Maria Campos-Bovee" userId="eec3ed88-350c-451f-9280-eafd4c227ed4" providerId="ADAL" clId="{B47F44CE-05E4-42DE-9029-495D70432827}" dt="2023-06-08T15:34:04.280" v="831"/>
        <pc:sldMkLst>
          <pc:docMk/>
          <pc:sldMk cId="1448390445" sldId="2145708430"/>
        </pc:sldMkLst>
      </pc:sldChg>
      <pc:sldChg chg="modSp add mod">
        <pc:chgData name="Maria Campos-Bovee" userId="eec3ed88-350c-451f-9280-eafd4c227ed4" providerId="ADAL" clId="{B47F44CE-05E4-42DE-9029-495D70432827}" dt="2023-06-05T21:24:23.882" v="830" actId="20577"/>
        <pc:sldMkLst>
          <pc:docMk/>
          <pc:sldMk cId="3081007757" sldId="2145708431"/>
        </pc:sldMkLst>
        <pc:spChg chg="mod">
          <ac:chgData name="Maria Campos-Bovee" userId="eec3ed88-350c-451f-9280-eafd4c227ed4" providerId="ADAL" clId="{B47F44CE-05E4-42DE-9029-495D70432827}" dt="2023-06-05T21:24:23.882" v="830" actId="20577"/>
          <ac:spMkLst>
            <pc:docMk/>
            <pc:sldMk cId="3081007757" sldId="2145708431"/>
            <ac:spMk id="2" creationId="{B66EC4FF-24C3-A535-9615-A2D60FB66461}"/>
          </ac:spMkLst>
        </pc:spChg>
      </pc:sldChg>
      <pc:sldChg chg="modSp add mod">
        <pc:chgData name="Maria Campos-Bovee" userId="eec3ed88-350c-451f-9280-eafd4c227ed4" providerId="ADAL" clId="{B47F44CE-05E4-42DE-9029-495D70432827}" dt="2023-06-08T15:34:04.349" v="832" actId="27636"/>
        <pc:sldMkLst>
          <pc:docMk/>
          <pc:sldMk cId="2379685286" sldId="2145708432"/>
        </pc:sldMkLst>
        <pc:spChg chg="mod">
          <ac:chgData name="Maria Campos-Bovee" userId="eec3ed88-350c-451f-9280-eafd4c227ed4" providerId="ADAL" clId="{B47F44CE-05E4-42DE-9029-495D70432827}" dt="2023-06-08T15:34:04.349" v="832" actId="27636"/>
          <ac:spMkLst>
            <pc:docMk/>
            <pc:sldMk cId="2379685286" sldId="2145708432"/>
            <ac:spMk id="2" creationId="{C6F94F8A-D008-9AD9-91F7-69904B8ACA67}"/>
          </ac:spMkLst>
        </pc:spChg>
      </pc:sldChg>
      <pc:sldChg chg="add">
        <pc:chgData name="Maria Campos-Bovee" userId="eec3ed88-350c-451f-9280-eafd4c227ed4" providerId="ADAL" clId="{B47F44CE-05E4-42DE-9029-495D70432827}" dt="2023-06-08T15:34:04.280" v="831"/>
        <pc:sldMkLst>
          <pc:docMk/>
          <pc:sldMk cId="202679699" sldId="2145708433"/>
        </pc:sldMkLst>
      </pc:sldChg>
      <pc:sldChg chg="add">
        <pc:chgData name="Maria Campos-Bovee" userId="eec3ed88-350c-451f-9280-eafd4c227ed4" providerId="ADAL" clId="{B47F44CE-05E4-42DE-9029-495D70432827}" dt="2023-06-08T15:34:04.280" v="831"/>
        <pc:sldMkLst>
          <pc:docMk/>
          <pc:sldMk cId="3726855573" sldId="2145708434"/>
        </pc:sldMkLst>
      </pc:sldChg>
      <pc:sldChg chg="delSp new del mod modClrScheme chgLayout">
        <pc:chgData name="Maria Campos-Bovee" userId="eec3ed88-350c-451f-9280-eafd4c227ed4" providerId="ADAL" clId="{B47F44CE-05E4-42DE-9029-495D70432827}" dt="2023-06-08T18:56:58.774" v="835" actId="47"/>
        <pc:sldMkLst>
          <pc:docMk/>
          <pc:sldMk cId="3411621818" sldId="2145708435"/>
        </pc:sldMkLst>
        <pc:spChg chg="del">
          <ac:chgData name="Maria Campos-Bovee" userId="eec3ed88-350c-451f-9280-eafd4c227ed4" providerId="ADAL" clId="{B47F44CE-05E4-42DE-9029-495D70432827}" dt="2023-06-08T15:34:30.016" v="834" actId="700"/>
          <ac:spMkLst>
            <pc:docMk/>
            <pc:sldMk cId="3411621818" sldId="2145708435"/>
            <ac:spMk id="2" creationId="{672DF014-92A4-CF6B-11DD-C6D8D9BC12F1}"/>
          </ac:spMkLst>
        </pc:spChg>
        <pc:spChg chg="del">
          <ac:chgData name="Maria Campos-Bovee" userId="eec3ed88-350c-451f-9280-eafd4c227ed4" providerId="ADAL" clId="{B47F44CE-05E4-42DE-9029-495D70432827}" dt="2023-06-08T15:34:30.016" v="834" actId="700"/>
          <ac:spMkLst>
            <pc:docMk/>
            <pc:sldMk cId="3411621818" sldId="2145708435"/>
            <ac:spMk id="3" creationId="{E82269C5-70D5-9879-92E0-2E47D2204B58}"/>
          </ac:spMkLst>
        </pc:spChg>
      </pc:sldChg>
      <pc:sldChg chg="modSp new mod modNotesTx">
        <pc:chgData name="Maria Campos-Bovee" userId="eec3ed88-350c-451f-9280-eafd4c227ed4" providerId="ADAL" clId="{B47F44CE-05E4-42DE-9029-495D70432827}" dt="2023-06-09T17:42:33.385" v="5192" actId="20577"/>
        <pc:sldMkLst>
          <pc:docMk/>
          <pc:sldMk cId="3697910342" sldId="2145708445"/>
        </pc:sldMkLst>
        <pc:spChg chg="mod">
          <ac:chgData name="Maria Campos-Bovee" userId="eec3ed88-350c-451f-9280-eafd4c227ed4" providerId="ADAL" clId="{B47F44CE-05E4-42DE-9029-495D70432827}" dt="2023-06-08T19:01:16.854" v="972" actId="20577"/>
          <ac:spMkLst>
            <pc:docMk/>
            <pc:sldMk cId="3697910342" sldId="2145708445"/>
            <ac:spMk id="2" creationId="{4ABCEED1-2209-884A-A7CE-E5394F04346B}"/>
          </ac:spMkLst>
        </pc:spChg>
        <pc:spChg chg="mod">
          <ac:chgData name="Maria Campos-Bovee" userId="eec3ed88-350c-451f-9280-eafd4c227ed4" providerId="ADAL" clId="{B47F44CE-05E4-42DE-9029-495D70432827}" dt="2023-06-09T17:41:58.382" v="5114" actId="20577"/>
          <ac:spMkLst>
            <pc:docMk/>
            <pc:sldMk cId="3697910342" sldId="2145708445"/>
            <ac:spMk id="3" creationId="{9E6EA316-0679-2BB0-FD58-05A887D95A44}"/>
          </ac:spMkLst>
        </pc:spChg>
      </pc:sldChg>
      <pc:sldChg chg="modSp new mod">
        <pc:chgData name="Maria Campos-Bovee" userId="eec3ed88-350c-451f-9280-eafd4c227ed4" providerId="ADAL" clId="{B47F44CE-05E4-42DE-9029-495D70432827}" dt="2023-06-09T17:44:09.267" v="5197" actId="20577"/>
        <pc:sldMkLst>
          <pc:docMk/>
          <pc:sldMk cId="3862143280" sldId="2145708448"/>
        </pc:sldMkLst>
        <pc:spChg chg="mod">
          <ac:chgData name="Maria Campos-Bovee" userId="eec3ed88-350c-451f-9280-eafd4c227ed4" providerId="ADAL" clId="{B47F44CE-05E4-42DE-9029-495D70432827}" dt="2023-06-08T19:02:04.599" v="1023" actId="20577"/>
          <ac:spMkLst>
            <pc:docMk/>
            <pc:sldMk cId="3862143280" sldId="2145708448"/>
            <ac:spMk id="2" creationId="{3728311B-CA1D-B06C-787E-0A3BB1B53107}"/>
          </ac:spMkLst>
        </pc:spChg>
        <pc:spChg chg="mod">
          <ac:chgData name="Maria Campos-Bovee" userId="eec3ed88-350c-451f-9280-eafd4c227ed4" providerId="ADAL" clId="{B47F44CE-05E4-42DE-9029-495D70432827}" dt="2023-06-09T17:44:09.267" v="5197" actId="20577"/>
          <ac:spMkLst>
            <pc:docMk/>
            <pc:sldMk cId="3862143280" sldId="2145708448"/>
            <ac:spMk id="3" creationId="{1968B28E-FF75-5072-AC64-26A497291393}"/>
          </ac:spMkLst>
        </pc:spChg>
      </pc:sldChg>
      <pc:sldChg chg="addSp delSp modSp new del mod modNotesTx">
        <pc:chgData name="Maria Campos-Bovee" userId="eec3ed88-350c-451f-9280-eafd4c227ed4" providerId="ADAL" clId="{B47F44CE-05E4-42DE-9029-495D70432827}" dt="2023-06-09T16:11:25.917" v="4629" actId="47"/>
        <pc:sldMkLst>
          <pc:docMk/>
          <pc:sldMk cId="3856001091" sldId="2145708450"/>
        </pc:sldMkLst>
        <pc:spChg chg="mod">
          <ac:chgData name="Maria Campos-Bovee" userId="eec3ed88-350c-451f-9280-eafd4c227ed4" providerId="ADAL" clId="{B47F44CE-05E4-42DE-9029-495D70432827}" dt="2023-06-08T19:56:19.612" v="2080"/>
          <ac:spMkLst>
            <pc:docMk/>
            <pc:sldMk cId="3856001091" sldId="2145708450"/>
            <ac:spMk id="2" creationId="{45A1EDAB-0E15-B5FC-32D1-E7BA8B1A724C}"/>
          </ac:spMkLst>
        </pc:spChg>
        <pc:spChg chg="del mod">
          <ac:chgData name="Maria Campos-Bovee" userId="eec3ed88-350c-451f-9280-eafd4c227ed4" providerId="ADAL" clId="{B47F44CE-05E4-42DE-9029-495D70432827}" dt="2023-06-08T19:54:39.471" v="1955" actId="478"/>
          <ac:spMkLst>
            <pc:docMk/>
            <pc:sldMk cId="3856001091" sldId="2145708450"/>
            <ac:spMk id="3" creationId="{56C7A695-B869-0BEE-F694-0454F30B2515}"/>
          </ac:spMkLst>
        </pc:spChg>
        <pc:picChg chg="add del mod">
          <ac:chgData name="Maria Campos-Bovee" userId="eec3ed88-350c-451f-9280-eafd4c227ed4" providerId="ADAL" clId="{B47F44CE-05E4-42DE-9029-495D70432827}" dt="2023-06-08T19:54:39.471" v="1955" actId="478"/>
          <ac:picMkLst>
            <pc:docMk/>
            <pc:sldMk cId="3856001091" sldId="2145708450"/>
            <ac:picMk id="1026" creationId="{1ADDC9DB-B793-2DD7-38D2-ED3BE8A0A3C3}"/>
          </ac:picMkLst>
        </pc:picChg>
        <pc:picChg chg="add mod">
          <ac:chgData name="Maria Campos-Bovee" userId="eec3ed88-350c-451f-9280-eafd4c227ed4" providerId="ADAL" clId="{B47F44CE-05E4-42DE-9029-495D70432827}" dt="2023-06-08T19:54:51.607" v="1959" actId="1076"/>
          <ac:picMkLst>
            <pc:docMk/>
            <pc:sldMk cId="3856001091" sldId="2145708450"/>
            <ac:picMk id="1027" creationId="{2A49040D-40DB-5864-53D9-D75094BAC105}"/>
          </ac:picMkLst>
        </pc:picChg>
      </pc:sldChg>
      <pc:sldChg chg="modSp new mod ord">
        <pc:chgData name="Maria Campos-Bovee" userId="eec3ed88-350c-451f-9280-eafd4c227ed4" providerId="ADAL" clId="{B47F44CE-05E4-42DE-9029-495D70432827}" dt="2023-06-09T14:14:11.245" v="3992" actId="5793"/>
        <pc:sldMkLst>
          <pc:docMk/>
          <pc:sldMk cId="4085671909" sldId="2145708451"/>
        </pc:sldMkLst>
        <pc:spChg chg="mod">
          <ac:chgData name="Maria Campos-Bovee" userId="eec3ed88-350c-451f-9280-eafd4c227ed4" providerId="ADAL" clId="{B47F44CE-05E4-42DE-9029-495D70432827}" dt="2023-06-08T20:00:07.911" v="2101" actId="20577"/>
          <ac:spMkLst>
            <pc:docMk/>
            <pc:sldMk cId="4085671909" sldId="2145708451"/>
            <ac:spMk id="2" creationId="{481E2D99-466B-0365-897B-FAD19CFBF751}"/>
          </ac:spMkLst>
        </pc:spChg>
        <pc:spChg chg="mod">
          <ac:chgData name="Maria Campos-Bovee" userId="eec3ed88-350c-451f-9280-eafd4c227ed4" providerId="ADAL" clId="{B47F44CE-05E4-42DE-9029-495D70432827}" dt="2023-06-09T14:14:11.245" v="3992" actId="5793"/>
          <ac:spMkLst>
            <pc:docMk/>
            <pc:sldMk cId="4085671909" sldId="2145708451"/>
            <ac:spMk id="3" creationId="{28DF57AF-3E22-C5D6-4B28-9CC73F9F4970}"/>
          </ac:spMkLst>
        </pc:spChg>
      </pc:sldChg>
      <pc:sldChg chg="addSp delSp modSp new mod modNotesTx">
        <pc:chgData name="Maria Campos-Bovee" userId="eec3ed88-350c-451f-9280-eafd4c227ed4" providerId="ADAL" clId="{B47F44CE-05E4-42DE-9029-495D70432827}" dt="2023-06-09T16:27:25.491" v="4687"/>
        <pc:sldMkLst>
          <pc:docMk/>
          <pc:sldMk cId="314168574" sldId="2145708454"/>
        </pc:sldMkLst>
        <pc:spChg chg="mod">
          <ac:chgData name="Maria Campos-Bovee" userId="eec3ed88-350c-451f-9280-eafd4c227ed4" providerId="ADAL" clId="{B47F44CE-05E4-42DE-9029-495D70432827}" dt="2023-06-08T20:55:09.262" v="2641" actId="20577"/>
          <ac:spMkLst>
            <pc:docMk/>
            <pc:sldMk cId="314168574" sldId="2145708454"/>
            <ac:spMk id="2" creationId="{6EB7C4F6-FFF2-F0E6-8A22-0956E2E390CD}"/>
          </ac:spMkLst>
        </pc:spChg>
        <pc:spChg chg="mod">
          <ac:chgData name="Maria Campos-Bovee" userId="eec3ed88-350c-451f-9280-eafd4c227ed4" providerId="ADAL" clId="{B47F44CE-05E4-42DE-9029-495D70432827}" dt="2023-06-09T16:00:56.778" v="4628" actId="20577"/>
          <ac:spMkLst>
            <pc:docMk/>
            <pc:sldMk cId="314168574" sldId="2145708454"/>
            <ac:spMk id="3" creationId="{F4E5B3F0-005F-8AFD-E8FC-1998787080CA}"/>
          </ac:spMkLst>
        </pc:spChg>
        <pc:spChg chg="add del">
          <ac:chgData name="Maria Campos-Bovee" userId="eec3ed88-350c-451f-9280-eafd4c227ed4" providerId="ADAL" clId="{B47F44CE-05E4-42DE-9029-495D70432827}" dt="2023-06-09T16:23:31.790" v="4631" actId="22"/>
          <ac:spMkLst>
            <pc:docMk/>
            <pc:sldMk cId="314168574" sldId="2145708454"/>
            <ac:spMk id="5" creationId="{DD452FEF-9B5E-4022-5743-E4FFB007FCC0}"/>
          </ac:spMkLst>
        </pc:spChg>
      </pc:sldChg>
      <pc:sldChg chg="modSp new mod ord modNotesTx">
        <pc:chgData name="Maria Campos-Bovee" userId="eec3ed88-350c-451f-9280-eafd4c227ed4" providerId="ADAL" clId="{B47F44CE-05E4-42DE-9029-495D70432827}" dt="2023-06-09T16:40:48.911" v="4957" actId="20577"/>
        <pc:sldMkLst>
          <pc:docMk/>
          <pc:sldMk cId="703694562" sldId="2145708457"/>
        </pc:sldMkLst>
        <pc:spChg chg="mod">
          <ac:chgData name="Maria Campos-Bovee" userId="eec3ed88-350c-451f-9280-eafd4c227ed4" providerId="ADAL" clId="{B47F44CE-05E4-42DE-9029-495D70432827}" dt="2023-06-09T13:34:32.627" v="3325" actId="20577"/>
          <ac:spMkLst>
            <pc:docMk/>
            <pc:sldMk cId="703694562" sldId="2145708457"/>
            <ac:spMk id="2" creationId="{AF0D5026-539D-D504-A613-823620E30DEF}"/>
          </ac:spMkLst>
        </pc:spChg>
        <pc:spChg chg="mod">
          <ac:chgData name="Maria Campos-Bovee" userId="eec3ed88-350c-451f-9280-eafd4c227ed4" providerId="ADAL" clId="{B47F44CE-05E4-42DE-9029-495D70432827}" dt="2023-06-09T14:34:37.913" v="4473" actId="20577"/>
          <ac:spMkLst>
            <pc:docMk/>
            <pc:sldMk cId="703694562" sldId="2145708457"/>
            <ac:spMk id="3" creationId="{7BCC2D76-D5F6-31D0-935A-CDECB5A8336D}"/>
          </ac:spMkLst>
        </pc:spChg>
      </pc:sldChg>
      <pc:sldChg chg="addSp delSp modSp new mod modNotesTx">
        <pc:chgData name="Maria Campos-Bovee" userId="eec3ed88-350c-451f-9280-eafd4c227ed4" providerId="ADAL" clId="{B47F44CE-05E4-42DE-9029-495D70432827}" dt="2023-06-09T16:28:36.367" v="4850" actId="20577"/>
        <pc:sldMkLst>
          <pc:docMk/>
          <pc:sldMk cId="3298282893" sldId="2145708458"/>
        </pc:sldMkLst>
        <pc:spChg chg="mod">
          <ac:chgData name="Maria Campos-Bovee" userId="eec3ed88-350c-451f-9280-eafd4c227ed4" providerId="ADAL" clId="{B47F44CE-05E4-42DE-9029-495D70432827}" dt="2023-06-09T14:03:50.023" v="3538" actId="1076"/>
          <ac:spMkLst>
            <pc:docMk/>
            <pc:sldMk cId="3298282893" sldId="2145708458"/>
            <ac:spMk id="2" creationId="{2FBB167B-0222-88CB-4D6A-995F23EB5255}"/>
          </ac:spMkLst>
        </pc:spChg>
        <pc:spChg chg="del">
          <ac:chgData name="Maria Campos-Bovee" userId="eec3ed88-350c-451f-9280-eafd4c227ed4" providerId="ADAL" clId="{B47F44CE-05E4-42DE-9029-495D70432827}" dt="2023-06-09T14:00:54.405" v="3509"/>
          <ac:spMkLst>
            <pc:docMk/>
            <pc:sldMk cId="3298282893" sldId="2145708458"/>
            <ac:spMk id="3" creationId="{7ED47EC1-9CF7-A297-7B90-0CE645BA8F2C}"/>
          </ac:spMkLst>
        </pc:spChg>
        <pc:spChg chg="add del mod">
          <ac:chgData name="Maria Campos-Bovee" userId="eec3ed88-350c-451f-9280-eafd4c227ed4" providerId="ADAL" clId="{B47F44CE-05E4-42DE-9029-495D70432827}" dt="2023-06-09T14:02:16.098" v="3536" actId="22"/>
          <ac:spMkLst>
            <pc:docMk/>
            <pc:sldMk cId="3298282893" sldId="2145708458"/>
            <ac:spMk id="6" creationId="{448BB3A1-7A21-6F82-8ECA-E831C073960F}"/>
          </ac:spMkLst>
        </pc:spChg>
        <pc:picChg chg="add del mod">
          <ac:chgData name="Maria Campos-Bovee" userId="eec3ed88-350c-451f-9280-eafd4c227ed4" providerId="ADAL" clId="{B47F44CE-05E4-42DE-9029-495D70432827}" dt="2023-06-09T14:01:19.113" v="3510" actId="478"/>
          <ac:picMkLst>
            <pc:docMk/>
            <pc:sldMk cId="3298282893" sldId="2145708458"/>
            <ac:picMk id="4" creationId="{A3CC8724-9789-9F60-1097-F1F8771EF9CA}"/>
          </ac:picMkLst>
        </pc:picChg>
        <pc:picChg chg="add mod ord">
          <ac:chgData name="Maria Campos-Bovee" userId="eec3ed88-350c-451f-9280-eafd4c227ed4" providerId="ADAL" clId="{B47F44CE-05E4-42DE-9029-495D70432827}" dt="2023-06-09T14:02:20.633" v="3537" actId="14100"/>
          <ac:picMkLst>
            <pc:docMk/>
            <pc:sldMk cId="3298282893" sldId="2145708458"/>
            <ac:picMk id="8" creationId="{90F8F2AB-4018-80AB-F28D-F1A52C01695C}"/>
          </ac:picMkLst>
        </pc:picChg>
      </pc:sldChg>
      <pc:sldMasterChg chg="del delSldLayout">
        <pc:chgData name="Maria Campos-Bovee" userId="eec3ed88-350c-451f-9280-eafd4c227ed4" providerId="ADAL" clId="{B47F44CE-05E4-42DE-9029-495D70432827}" dt="2023-06-02T21:41:14.754" v="12" actId="700"/>
        <pc:sldMasterMkLst>
          <pc:docMk/>
          <pc:sldMasterMk cId="1439127140" sldId="2147483797"/>
        </pc:sldMasterMkLst>
        <pc:sldLayoutChg chg="del">
          <pc:chgData name="Maria Campos-Bovee" userId="eec3ed88-350c-451f-9280-eafd4c227ed4" providerId="ADAL" clId="{B47F44CE-05E4-42DE-9029-495D70432827}" dt="2023-06-02T21:41:14.754" v="12" actId="700"/>
          <pc:sldLayoutMkLst>
            <pc:docMk/>
            <pc:sldMasterMk cId="1439127140" sldId="2147483797"/>
            <pc:sldLayoutMk cId="2088077078" sldId="2147483798"/>
          </pc:sldLayoutMkLst>
        </pc:sldLayoutChg>
        <pc:sldLayoutChg chg="del">
          <pc:chgData name="Maria Campos-Bovee" userId="eec3ed88-350c-451f-9280-eafd4c227ed4" providerId="ADAL" clId="{B47F44CE-05E4-42DE-9029-495D70432827}" dt="2023-06-02T21:41:14.754" v="12" actId="700"/>
          <pc:sldLayoutMkLst>
            <pc:docMk/>
            <pc:sldMasterMk cId="1439127140" sldId="2147483797"/>
            <pc:sldLayoutMk cId="3688166878" sldId="2147483799"/>
          </pc:sldLayoutMkLst>
        </pc:sldLayoutChg>
        <pc:sldLayoutChg chg="del">
          <pc:chgData name="Maria Campos-Bovee" userId="eec3ed88-350c-451f-9280-eafd4c227ed4" providerId="ADAL" clId="{B47F44CE-05E4-42DE-9029-495D70432827}" dt="2023-06-02T21:41:14.754" v="12" actId="700"/>
          <pc:sldLayoutMkLst>
            <pc:docMk/>
            <pc:sldMasterMk cId="1439127140" sldId="2147483797"/>
            <pc:sldLayoutMk cId="3599431877" sldId="2147483800"/>
          </pc:sldLayoutMkLst>
        </pc:sldLayoutChg>
        <pc:sldLayoutChg chg="del">
          <pc:chgData name="Maria Campos-Bovee" userId="eec3ed88-350c-451f-9280-eafd4c227ed4" providerId="ADAL" clId="{B47F44CE-05E4-42DE-9029-495D70432827}" dt="2023-06-02T21:41:14.754" v="12" actId="700"/>
          <pc:sldLayoutMkLst>
            <pc:docMk/>
            <pc:sldMasterMk cId="1439127140" sldId="2147483797"/>
            <pc:sldLayoutMk cId="1711470773" sldId="2147483801"/>
          </pc:sldLayoutMkLst>
        </pc:sldLayoutChg>
        <pc:sldLayoutChg chg="del">
          <pc:chgData name="Maria Campos-Bovee" userId="eec3ed88-350c-451f-9280-eafd4c227ed4" providerId="ADAL" clId="{B47F44CE-05E4-42DE-9029-495D70432827}" dt="2023-06-02T21:41:14.754" v="12" actId="700"/>
          <pc:sldLayoutMkLst>
            <pc:docMk/>
            <pc:sldMasterMk cId="1439127140" sldId="2147483797"/>
            <pc:sldLayoutMk cId="1311238826" sldId="2147483802"/>
          </pc:sldLayoutMkLst>
        </pc:sldLayoutChg>
        <pc:sldLayoutChg chg="del">
          <pc:chgData name="Maria Campos-Bovee" userId="eec3ed88-350c-451f-9280-eafd4c227ed4" providerId="ADAL" clId="{B47F44CE-05E4-42DE-9029-495D70432827}" dt="2023-06-02T21:41:14.754" v="12" actId="700"/>
          <pc:sldLayoutMkLst>
            <pc:docMk/>
            <pc:sldMasterMk cId="1439127140" sldId="2147483797"/>
            <pc:sldLayoutMk cId="51985060" sldId="2147483803"/>
          </pc:sldLayoutMkLst>
        </pc:sldLayoutChg>
        <pc:sldLayoutChg chg="del">
          <pc:chgData name="Maria Campos-Bovee" userId="eec3ed88-350c-451f-9280-eafd4c227ed4" providerId="ADAL" clId="{B47F44CE-05E4-42DE-9029-495D70432827}" dt="2023-06-02T21:41:14.754" v="12" actId="700"/>
          <pc:sldLayoutMkLst>
            <pc:docMk/>
            <pc:sldMasterMk cId="1439127140" sldId="2147483797"/>
            <pc:sldLayoutMk cId="1604096195" sldId="2147483804"/>
          </pc:sldLayoutMkLst>
        </pc:sldLayoutChg>
      </pc:sldMasterChg>
      <pc:sldMasterChg chg="del delSldLayout">
        <pc:chgData name="Maria Campos-Bovee" userId="eec3ed88-350c-451f-9280-eafd4c227ed4" providerId="ADAL" clId="{B47F44CE-05E4-42DE-9029-495D70432827}" dt="2023-06-02T21:38:52.129" v="10" actId="47"/>
        <pc:sldMasterMkLst>
          <pc:docMk/>
          <pc:sldMasterMk cId="2735742151" sldId="2147483805"/>
        </pc:sldMasterMkLst>
        <pc:sldLayoutChg chg="del">
          <pc:chgData name="Maria Campos-Bovee" userId="eec3ed88-350c-451f-9280-eafd4c227ed4" providerId="ADAL" clId="{B47F44CE-05E4-42DE-9029-495D70432827}" dt="2023-06-02T21:38:52.129" v="10" actId="47"/>
          <pc:sldLayoutMkLst>
            <pc:docMk/>
            <pc:sldMasterMk cId="2735742151" sldId="2147483805"/>
            <pc:sldLayoutMk cId="2989462372" sldId="2147483806"/>
          </pc:sldLayoutMkLst>
        </pc:sldLayoutChg>
        <pc:sldLayoutChg chg="del">
          <pc:chgData name="Maria Campos-Bovee" userId="eec3ed88-350c-451f-9280-eafd4c227ed4" providerId="ADAL" clId="{B47F44CE-05E4-42DE-9029-495D70432827}" dt="2023-06-02T21:38:52.129" v="10" actId="47"/>
          <pc:sldLayoutMkLst>
            <pc:docMk/>
            <pc:sldMasterMk cId="2735742151" sldId="2147483805"/>
            <pc:sldLayoutMk cId="3410232646" sldId="2147483807"/>
          </pc:sldLayoutMkLst>
        </pc:sldLayoutChg>
        <pc:sldLayoutChg chg="del">
          <pc:chgData name="Maria Campos-Bovee" userId="eec3ed88-350c-451f-9280-eafd4c227ed4" providerId="ADAL" clId="{B47F44CE-05E4-42DE-9029-495D70432827}" dt="2023-06-02T21:38:52.129" v="10" actId="47"/>
          <pc:sldLayoutMkLst>
            <pc:docMk/>
            <pc:sldMasterMk cId="2735742151" sldId="2147483805"/>
            <pc:sldLayoutMk cId="2889189602" sldId="2147483808"/>
          </pc:sldLayoutMkLst>
        </pc:sldLayoutChg>
        <pc:sldLayoutChg chg="del">
          <pc:chgData name="Maria Campos-Bovee" userId="eec3ed88-350c-451f-9280-eafd4c227ed4" providerId="ADAL" clId="{B47F44CE-05E4-42DE-9029-495D70432827}" dt="2023-06-02T21:38:52.129" v="10" actId="47"/>
          <pc:sldLayoutMkLst>
            <pc:docMk/>
            <pc:sldMasterMk cId="2735742151" sldId="2147483805"/>
            <pc:sldLayoutMk cId="1065660684" sldId="2147483809"/>
          </pc:sldLayoutMkLst>
        </pc:sldLayoutChg>
        <pc:sldLayoutChg chg="del">
          <pc:chgData name="Maria Campos-Bovee" userId="eec3ed88-350c-451f-9280-eafd4c227ed4" providerId="ADAL" clId="{B47F44CE-05E4-42DE-9029-495D70432827}" dt="2023-06-02T21:38:52.129" v="10" actId="47"/>
          <pc:sldLayoutMkLst>
            <pc:docMk/>
            <pc:sldMasterMk cId="2735742151" sldId="2147483805"/>
            <pc:sldLayoutMk cId="2788777889" sldId="2147483810"/>
          </pc:sldLayoutMkLst>
        </pc:sldLayoutChg>
        <pc:sldLayoutChg chg="del">
          <pc:chgData name="Maria Campos-Bovee" userId="eec3ed88-350c-451f-9280-eafd4c227ed4" providerId="ADAL" clId="{B47F44CE-05E4-42DE-9029-495D70432827}" dt="2023-06-02T21:38:52.129" v="10" actId="47"/>
          <pc:sldLayoutMkLst>
            <pc:docMk/>
            <pc:sldMasterMk cId="2735742151" sldId="2147483805"/>
            <pc:sldLayoutMk cId="683982484" sldId="2147483811"/>
          </pc:sldLayoutMkLst>
        </pc:sldLayoutChg>
      </pc:sldMasterChg>
    </pc:docChg>
  </pc:docChgLst>
  <pc:docChgLst>
    <pc:chgData name="Maggie Li" userId="S::maggie.li@cityofchicago.org::f33e0b3b-4721-411b-821b-3108f9bbccad" providerId="AD" clId="Web-{B56CE33D-DE72-4219-B53D-8393841C3F88}"/>
    <pc:docChg chg="addSld modSld">
      <pc:chgData name="Maggie Li" userId="S::maggie.li@cityofchicago.org::f33e0b3b-4721-411b-821b-3108f9bbccad" providerId="AD" clId="Web-{B56CE33D-DE72-4219-B53D-8393841C3F88}" dt="2023-07-27T20:01:06.776" v="8"/>
      <pc:docMkLst>
        <pc:docMk/>
      </pc:docMkLst>
      <pc:sldChg chg="modSp add delCm">
        <pc:chgData name="Maggie Li" userId="S::maggie.li@cityofchicago.org::f33e0b3b-4721-411b-821b-3108f9bbccad" providerId="AD" clId="Web-{B56CE33D-DE72-4219-B53D-8393841C3F88}" dt="2023-07-27T20:01:06.776" v="8"/>
        <pc:sldMkLst>
          <pc:docMk/>
          <pc:sldMk cId="3432886698" sldId="2145708506"/>
        </pc:sldMkLst>
        <pc:spChg chg="mod">
          <ac:chgData name="Maggie Li" userId="S::maggie.li@cityofchicago.org::f33e0b3b-4721-411b-821b-3108f9bbccad" providerId="AD" clId="Web-{B56CE33D-DE72-4219-B53D-8393841C3F88}" dt="2023-07-27T20:01:06.682" v="7" actId="20577"/>
          <ac:spMkLst>
            <pc:docMk/>
            <pc:sldMk cId="3432886698" sldId="2145708506"/>
            <ac:spMk id="3" creationId="{DF267179-FCFA-1629-8DFD-E0794A047405}"/>
          </ac:spMkLst>
        </pc:spChg>
        <pc:extLst>
          <p:ext xmlns:p="http://schemas.openxmlformats.org/presentationml/2006/main" uri="{D6D511B9-2390-475A-947B-AFAB55BFBCF1}">
            <pc226:cmChg xmlns:pc226="http://schemas.microsoft.com/office/powerpoint/2022/06/main/command" chg="del">
              <pc226:chgData name="Maggie Li" userId="S::maggie.li@cityofchicago.org::f33e0b3b-4721-411b-821b-3108f9bbccad" providerId="AD" clId="Web-{B56CE33D-DE72-4219-B53D-8393841C3F88}" dt="2023-07-27T20:01:06.776" v="8"/>
              <pc2:cmMkLst xmlns:pc2="http://schemas.microsoft.com/office/powerpoint/2019/9/main/command">
                <pc:docMk/>
                <pc:sldMk cId="3432886698" sldId="2145708506"/>
                <pc2:cmMk id="{E2DD18A1-D9EB-4C0A-BD17-DC40234EC650}"/>
              </pc2:cmMkLst>
            </pc226:cmChg>
          </p:ext>
        </pc:extLst>
      </pc:sldChg>
    </pc:docChg>
  </pc:docChgLst>
  <pc:docChgLst>
    <pc:chgData name="Maggie Li" userId="S::maggie.li@cityofchicago.org::f33e0b3b-4721-411b-821b-3108f9bbccad" providerId="AD" clId="Web-{71B465FF-4469-453A-B57A-2F408CF1BF89}"/>
    <pc:docChg chg="modSld">
      <pc:chgData name="Maggie Li" userId="S::maggie.li@cityofchicago.org::f33e0b3b-4721-411b-821b-3108f9bbccad" providerId="AD" clId="Web-{71B465FF-4469-453A-B57A-2F408CF1BF89}" dt="2023-04-26T21:34:53.993" v="3" actId="20577"/>
      <pc:docMkLst>
        <pc:docMk/>
      </pc:docMkLst>
    </pc:docChg>
  </pc:docChgLst>
  <pc:docChgLst>
    <pc:chgData name="Maria Campos-Bovee" userId="S::maria.campos-bovee@cityofchicago.org::eec3ed88-350c-451f-9280-eafd4c227ed4" providerId="AD" clId="Web-{142B43ED-6553-4694-AF70-E56CD966F7AF}"/>
    <pc:docChg chg="modSld">
      <pc:chgData name="Maria Campos-Bovee" userId="S::maria.campos-bovee@cityofchicago.org::eec3ed88-350c-451f-9280-eafd4c227ed4" providerId="AD" clId="Web-{142B43ED-6553-4694-AF70-E56CD966F7AF}" dt="2023-06-05T20:30:43.095" v="2" actId="20577"/>
      <pc:docMkLst>
        <pc:docMk/>
      </pc:docMkLst>
    </pc:docChg>
  </pc:docChgLst>
  <pc:docChgLst>
    <pc:chgData name="Maggie Li" userId="S::maggie.li@cityofchicago.org::f33e0b3b-4721-411b-821b-3108f9bbccad" providerId="AD" clId="Web-{800716BB-E699-4363-A6FA-2B1EE7AD14AE}"/>
    <pc:docChg chg="modSld">
      <pc:chgData name="Maggie Li" userId="S::maggie.li@cityofchicago.org::f33e0b3b-4721-411b-821b-3108f9bbccad" providerId="AD" clId="Web-{800716BB-E699-4363-A6FA-2B1EE7AD14AE}" dt="2023-02-24T16:19:11.977" v="33" actId="1076"/>
      <pc:docMkLst>
        <pc:docMk/>
      </pc:docMkLst>
      <pc:sldChg chg="modSp">
        <pc:chgData name="Maggie Li" userId="S::maggie.li@cityofchicago.org::f33e0b3b-4721-411b-821b-3108f9bbccad" providerId="AD" clId="Web-{800716BB-E699-4363-A6FA-2B1EE7AD14AE}" dt="2023-02-24T16:19:11.977" v="33" actId="1076"/>
        <pc:sldMkLst>
          <pc:docMk/>
          <pc:sldMk cId="1734835597" sldId="2145707321"/>
        </pc:sldMkLst>
        <pc:spChg chg="mod">
          <ac:chgData name="Maggie Li" userId="S::maggie.li@cityofchicago.org::f33e0b3b-4721-411b-821b-3108f9bbccad" providerId="AD" clId="Web-{800716BB-E699-4363-A6FA-2B1EE7AD14AE}" dt="2023-02-24T16:18:43.492" v="29" actId="1076"/>
          <ac:spMkLst>
            <pc:docMk/>
            <pc:sldMk cId="1734835597" sldId="2145707321"/>
            <ac:spMk id="2" creationId="{FD572DC2-19D9-C2E7-FB99-9F9BFAD2A70F}"/>
          </ac:spMkLst>
        </pc:spChg>
        <pc:spChg chg="mod">
          <ac:chgData name="Maggie Li" userId="S::maggie.li@cityofchicago.org::f33e0b3b-4721-411b-821b-3108f9bbccad" providerId="AD" clId="Web-{800716BB-E699-4363-A6FA-2B1EE7AD14AE}" dt="2023-02-24T16:19:11.977" v="33" actId="1076"/>
          <ac:spMkLst>
            <pc:docMk/>
            <pc:sldMk cId="1734835597" sldId="2145707321"/>
            <ac:spMk id="3" creationId="{96FEC1EA-BB40-78C8-6CDA-1489B50497DA}"/>
          </ac:spMkLst>
        </pc:spChg>
        <pc:graphicFrameChg chg="mod modGraphic">
          <ac:chgData name="Maggie Li" userId="S::maggie.li@cityofchicago.org::f33e0b3b-4721-411b-821b-3108f9bbccad" providerId="AD" clId="Web-{800716BB-E699-4363-A6FA-2B1EE7AD14AE}" dt="2023-02-24T16:19:01.180" v="32"/>
          <ac:graphicFrameMkLst>
            <pc:docMk/>
            <pc:sldMk cId="1734835597" sldId="2145707321"/>
            <ac:graphicFrameMk id="4" creationId="{BD84FD14-2842-98F5-980D-59CD60E32A34}"/>
          </ac:graphicFrameMkLst>
        </pc:graphicFrameChg>
      </pc:sldChg>
    </pc:docChg>
  </pc:docChgLst>
  <pc:docChgLst>
    <pc:chgData name="Maggie Li" userId="S::maggie.li@cityofchicago.org::f33e0b3b-4721-411b-821b-3108f9bbccad" providerId="AD" clId="Web-{697201C2-A2E2-434C-9CC9-BD6CAF6BC073}"/>
    <pc:docChg chg="addSld modSld">
      <pc:chgData name="Maggie Li" userId="S::maggie.li@cityofchicago.org::f33e0b3b-4721-411b-821b-3108f9bbccad" providerId="AD" clId="Web-{697201C2-A2E2-434C-9CC9-BD6CAF6BC073}" dt="2024-03-01T19:59:57.598" v="15" actId="20577"/>
      <pc:docMkLst>
        <pc:docMk/>
      </pc:docMkLst>
      <pc:sldChg chg="modSp add replId">
        <pc:chgData name="Maggie Li" userId="S::maggie.li@cityofchicago.org::f33e0b3b-4721-411b-821b-3108f9bbccad" providerId="AD" clId="Web-{697201C2-A2E2-434C-9CC9-BD6CAF6BC073}" dt="2024-03-01T19:59:57.598" v="15" actId="20577"/>
        <pc:sldMkLst>
          <pc:docMk/>
          <pc:sldMk cId="3872803448" sldId="2145708579"/>
        </pc:sldMkLst>
        <pc:spChg chg="mod">
          <ac:chgData name="Maggie Li" userId="S::maggie.li@cityofchicago.org::f33e0b3b-4721-411b-821b-3108f9bbccad" providerId="AD" clId="Web-{697201C2-A2E2-434C-9CC9-BD6CAF6BC073}" dt="2024-03-01T19:59:57.598" v="15" actId="20577"/>
          <ac:spMkLst>
            <pc:docMk/>
            <pc:sldMk cId="3872803448" sldId="2145708579"/>
            <ac:spMk id="2" creationId="{2506643C-DB0A-6BE6-2915-0CA147B56382}"/>
          </ac:spMkLst>
        </pc:spChg>
      </pc:sldChg>
    </pc:docChg>
  </pc:docChgLst>
  <pc:docChgLst>
    <pc:chgData name="Maria Campos-Bovee" userId="S::maria.campos-bovee@cityofchicago.org::eec3ed88-350c-451f-9280-eafd4c227ed4" providerId="AD" clId="Web-{CB933047-BEE5-48C0-A886-915445F0124A}"/>
    <pc:docChg chg="addSld modSld">
      <pc:chgData name="Maria Campos-Bovee" userId="S::maria.campos-bovee@cityofchicago.org::eec3ed88-350c-451f-9280-eafd4c227ed4" providerId="AD" clId="Web-{CB933047-BEE5-48C0-A886-915445F0124A}" dt="2024-09-04T15:47:24.481" v="339"/>
      <pc:docMkLst>
        <pc:docMk/>
      </pc:docMkLst>
      <pc:sldChg chg="modSp">
        <pc:chgData name="Maria Campos-Bovee" userId="S::maria.campos-bovee@cityofchicago.org::eec3ed88-350c-451f-9280-eafd4c227ed4" providerId="AD" clId="Web-{CB933047-BEE5-48C0-A886-915445F0124A}" dt="2024-09-04T15:40:12.405" v="15" actId="20577"/>
        <pc:sldMkLst>
          <pc:docMk/>
          <pc:sldMk cId="901184024" sldId="2145708568"/>
        </pc:sldMkLst>
        <pc:spChg chg="mod">
          <ac:chgData name="Maria Campos-Bovee" userId="S::maria.campos-bovee@cityofchicago.org::eec3ed88-350c-451f-9280-eafd4c227ed4" providerId="AD" clId="Web-{CB933047-BEE5-48C0-A886-915445F0124A}" dt="2024-09-04T15:40:12.405" v="15" actId="20577"/>
          <ac:spMkLst>
            <pc:docMk/>
            <pc:sldMk cId="901184024" sldId="2145708568"/>
            <ac:spMk id="7" creationId="{94D7607B-5E70-2AA1-9E97-AEEBC16CE367}"/>
          </ac:spMkLst>
        </pc:spChg>
      </pc:sldChg>
      <pc:sldChg chg="modSp">
        <pc:chgData name="Maria Campos-Bovee" userId="S::maria.campos-bovee@cityofchicago.org::eec3ed88-350c-451f-9280-eafd4c227ed4" providerId="AD" clId="Web-{CB933047-BEE5-48C0-A886-915445F0124A}" dt="2024-09-04T15:43:19.841" v="71" actId="20577"/>
        <pc:sldMkLst>
          <pc:docMk/>
          <pc:sldMk cId="3047645352" sldId="2145708569"/>
        </pc:sldMkLst>
        <pc:spChg chg="mod">
          <ac:chgData name="Maria Campos-Bovee" userId="S::maria.campos-bovee@cityofchicago.org::eec3ed88-350c-451f-9280-eafd4c227ed4" providerId="AD" clId="Web-{CB933047-BEE5-48C0-A886-915445F0124A}" dt="2024-09-04T15:43:19.841" v="71" actId="20577"/>
          <ac:spMkLst>
            <pc:docMk/>
            <pc:sldMk cId="3047645352" sldId="2145708569"/>
            <ac:spMk id="8" creationId="{C14D0919-7C0C-D358-50E4-3878CCE97CDF}"/>
          </ac:spMkLst>
        </pc:spChg>
      </pc:sldChg>
      <pc:sldChg chg="modSp">
        <pc:chgData name="Maria Campos-Bovee" userId="S::maria.campos-bovee@cityofchicago.org::eec3ed88-350c-451f-9280-eafd4c227ed4" providerId="AD" clId="Web-{CB933047-BEE5-48C0-A886-915445F0124A}" dt="2024-09-04T15:41:07.123" v="20" actId="20577"/>
        <pc:sldMkLst>
          <pc:docMk/>
          <pc:sldMk cId="2210730477" sldId="2145708570"/>
        </pc:sldMkLst>
        <pc:spChg chg="mod">
          <ac:chgData name="Maria Campos-Bovee" userId="S::maria.campos-bovee@cityofchicago.org::eec3ed88-350c-451f-9280-eafd4c227ed4" providerId="AD" clId="Web-{CB933047-BEE5-48C0-A886-915445F0124A}" dt="2024-09-04T15:41:07.123" v="20" actId="20577"/>
          <ac:spMkLst>
            <pc:docMk/>
            <pc:sldMk cId="2210730477" sldId="2145708570"/>
            <ac:spMk id="3" creationId="{DF267179-FCFA-1629-8DFD-E0794A047405}"/>
          </ac:spMkLst>
        </pc:spChg>
      </pc:sldChg>
      <pc:sldChg chg="modSp">
        <pc:chgData name="Maria Campos-Bovee" userId="S::maria.campos-bovee@cityofchicago.org::eec3ed88-350c-451f-9280-eafd4c227ed4" providerId="AD" clId="Web-{CB933047-BEE5-48C0-A886-915445F0124A}" dt="2024-09-04T15:43:29.060" v="79" actId="20577"/>
        <pc:sldMkLst>
          <pc:docMk/>
          <pc:sldMk cId="1990750475" sldId="2145708589"/>
        </pc:sldMkLst>
        <pc:spChg chg="mod">
          <ac:chgData name="Maria Campos-Bovee" userId="S::maria.campos-bovee@cityofchicago.org::eec3ed88-350c-451f-9280-eafd4c227ed4" providerId="AD" clId="Web-{CB933047-BEE5-48C0-A886-915445F0124A}" dt="2024-09-04T15:43:29.060" v="79" actId="20577"/>
          <ac:spMkLst>
            <pc:docMk/>
            <pc:sldMk cId="1990750475" sldId="2145708589"/>
            <ac:spMk id="4" creationId="{9BF21A32-66B0-B6B7-2201-54D38E8E368F}"/>
          </ac:spMkLst>
        </pc:spChg>
      </pc:sldChg>
      <pc:sldChg chg="addSp delSp modSp new">
        <pc:chgData name="Maria Campos-Bovee" userId="S::maria.campos-bovee@cityofchicago.org::eec3ed88-350c-451f-9280-eafd4c227ed4" providerId="AD" clId="Web-{CB933047-BEE5-48C0-A886-915445F0124A}" dt="2024-09-04T15:47:24.481" v="339"/>
        <pc:sldMkLst>
          <pc:docMk/>
          <pc:sldMk cId="1321213098" sldId="2145708625"/>
        </pc:sldMkLst>
        <pc:spChg chg="mod">
          <ac:chgData name="Maria Campos-Bovee" userId="S::maria.campos-bovee@cityofchicago.org::eec3ed88-350c-451f-9280-eafd4c227ed4" providerId="AD" clId="Web-{CB933047-BEE5-48C0-A886-915445F0124A}" dt="2024-09-04T15:44:22.904" v="97" actId="20577"/>
          <ac:spMkLst>
            <pc:docMk/>
            <pc:sldMk cId="1321213098" sldId="2145708625"/>
            <ac:spMk id="2" creationId="{CFC9B5A7-3001-320E-4709-6285FA72205D}"/>
          </ac:spMkLst>
        </pc:spChg>
        <pc:spChg chg="del">
          <ac:chgData name="Maria Campos-Bovee" userId="S::maria.campos-bovee@cityofchicago.org::eec3ed88-350c-451f-9280-eafd4c227ed4" providerId="AD" clId="Web-{CB933047-BEE5-48C0-A886-915445F0124A}" dt="2024-09-04T15:44:35.732" v="98"/>
          <ac:spMkLst>
            <pc:docMk/>
            <pc:sldMk cId="1321213098" sldId="2145708625"/>
            <ac:spMk id="3" creationId="{EDFDC492-D8FD-FD12-3500-C0B00C75B1DF}"/>
          </ac:spMkLst>
        </pc:spChg>
        <pc:graphicFrameChg chg="add mod ord modGraphic">
          <ac:chgData name="Maria Campos-Bovee" userId="S::maria.campos-bovee@cityofchicago.org::eec3ed88-350c-451f-9280-eafd4c227ed4" providerId="AD" clId="Web-{CB933047-BEE5-48C0-A886-915445F0124A}" dt="2024-09-04T15:47:24.481" v="339"/>
          <ac:graphicFrameMkLst>
            <pc:docMk/>
            <pc:sldMk cId="1321213098" sldId="2145708625"/>
            <ac:graphicFrameMk id="4" creationId="{8551464D-05F3-0087-68BF-9FD21B43EB76}"/>
          </ac:graphicFrameMkLst>
        </pc:graphicFrameChg>
      </pc:sldChg>
    </pc:docChg>
  </pc:docChgLst>
  <pc:docChgLst>
    <pc:chgData name="Maggie Li" userId="S::maggie.li@cityofchicago.org::f33e0b3b-4721-411b-821b-3108f9bbccad" providerId="AD" clId="Web-{91A110D1-3E50-404D-94F5-A52B486139E2}"/>
    <pc:docChg chg="modSld">
      <pc:chgData name="Maggie Li" userId="S::maggie.li@cityofchicago.org::f33e0b3b-4721-411b-821b-3108f9bbccad" providerId="AD" clId="Web-{91A110D1-3E50-404D-94F5-A52B486139E2}" dt="2024-02-13T18:35:20.373" v="2" actId="20577"/>
      <pc:docMkLst>
        <pc:docMk/>
      </pc:docMkLst>
      <pc:sldChg chg="modSp addCm">
        <pc:chgData name="Maggie Li" userId="S::maggie.li@cityofchicago.org::f33e0b3b-4721-411b-821b-3108f9bbccad" providerId="AD" clId="Web-{91A110D1-3E50-404D-94F5-A52B486139E2}" dt="2024-02-13T18:35:20.373" v="2" actId="20577"/>
        <pc:sldMkLst>
          <pc:docMk/>
          <pc:sldMk cId="1277298847" sldId="2145708556"/>
        </pc:sldMkLst>
        <pc:spChg chg="mod">
          <ac:chgData name="Maggie Li" userId="S::maggie.li@cityofchicago.org::f33e0b3b-4721-411b-821b-3108f9bbccad" providerId="AD" clId="Web-{91A110D1-3E50-404D-94F5-A52B486139E2}" dt="2024-02-13T18:35:20.373" v="2" actId="20577"/>
          <ac:spMkLst>
            <pc:docMk/>
            <pc:sldMk cId="1277298847" sldId="2145708556"/>
            <ac:spMk id="7" creationId="{AB2CEC1A-899A-E5C4-9E6E-7DE679EF970D}"/>
          </ac:spMkLst>
        </pc:spChg>
        <pc:extLst>
          <p:ext xmlns:p="http://schemas.openxmlformats.org/presentationml/2006/main" uri="{D6D511B9-2390-475A-947B-AFAB55BFBCF1}">
            <pc226:cmChg xmlns:pc226="http://schemas.microsoft.com/office/powerpoint/2022/06/main/command" chg="add">
              <pc226:chgData name="Maggie Li" userId="S::maggie.li@cityofchicago.org::f33e0b3b-4721-411b-821b-3108f9bbccad" providerId="AD" clId="Web-{91A110D1-3E50-404D-94F5-A52B486139E2}" dt="2024-02-13T18:35:06.357" v="1"/>
              <pc2:cmMkLst xmlns:pc2="http://schemas.microsoft.com/office/powerpoint/2019/9/main/command">
                <pc:docMk/>
                <pc:sldMk cId="1277298847" sldId="2145708556"/>
                <pc2:cmMk id="{4025DEB5-E74E-496A-AABA-640A52331585}"/>
              </pc2:cmMkLst>
            </pc226:cmChg>
          </p:ext>
        </pc:extLst>
      </pc:sldChg>
    </pc:docChg>
  </pc:docChgLst>
  <pc:docChgLst>
    <pc:chgData name="Maria Campos-Bovee" userId="eec3ed88-350c-451f-9280-eafd4c227ed4" providerId="ADAL" clId="{D0C75105-4A5D-49A8-8814-1056E97F9016}"/>
    <pc:docChg chg="undo custSel addSld modSld sldOrd">
      <pc:chgData name="Maria Campos-Bovee" userId="eec3ed88-350c-451f-9280-eafd4c227ed4" providerId="ADAL" clId="{D0C75105-4A5D-49A8-8814-1056E97F9016}" dt="2024-03-08T18:05:29.920" v="743" actId="20577"/>
      <pc:docMkLst>
        <pc:docMk/>
      </pc:docMkLst>
      <pc:sldChg chg="modSp mod">
        <pc:chgData name="Maria Campos-Bovee" userId="eec3ed88-350c-451f-9280-eafd4c227ed4" providerId="ADAL" clId="{D0C75105-4A5D-49A8-8814-1056E97F9016}" dt="2024-03-08T18:05:29.920" v="743" actId="20577"/>
        <pc:sldMkLst>
          <pc:docMk/>
          <pc:sldMk cId="3577932865" sldId="2145708559"/>
        </pc:sldMkLst>
        <pc:spChg chg="mod">
          <ac:chgData name="Maria Campos-Bovee" userId="eec3ed88-350c-451f-9280-eafd4c227ed4" providerId="ADAL" clId="{D0C75105-4A5D-49A8-8814-1056E97F9016}" dt="2024-03-08T18:05:29.920" v="743" actId="20577"/>
          <ac:spMkLst>
            <pc:docMk/>
            <pc:sldMk cId="3577932865" sldId="2145708559"/>
            <ac:spMk id="2" creationId="{2506643C-DB0A-6BE6-2915-0CA147B56382}"/>
          </ac:spMkLst>
        </pc:spChg>
        <pc:spChg chg="mod">
          <ac:chgData name="Maria Campos-Bovee" userId="eec3ed88-350c-451f-9280-eafd4c227ed4" providerId="ADAL" clId="{D0C75105-4A5D-49A8-8814-1056E97F9016}" dt="2024-03-08T18:01:52.452" v="719" actId="20577"/>
          <ac:spMkLst>
            <pc:docMk/>
            <pc:sldMk cId="3577932865" sldId="2145708559"/>
            <ac:spMk id="5" creationId="{311A2B36-52EB-F63F-73FE-34AEFAEF1DC2}"/>
          </ac:spMkLst>
        </pc:spChg>
      </pc:sldChg>
      <pc:sldChg chg="modSp mod">
        <pc:chgData name="Maria Campos-Bovee" userId="eec3ed88-350c-451f-9280-eafd4c227ed4" providerId="ADAL" clId="{D0C75105-4A5D-49A8-8814-1056E97F9016}" dt="2024-03-08T16:37:19.145" v="123" actId="20577"/>
        <pc:sldMkLst>
          <pc:docMk/>
          <pc:sldMk cId="2043652743" sldId="2145708560"/>
        </pc:sldMkLst>
        <pc:spChg chg="mod">
          <ac:chgData name="Maria Campos-Bovee" userId="eec3ed88-350c-451f-9280-eafd4c227ed4" providerId="ADAL" clId="{D0C75105-4A5D-49A8-8814-1056E97F9016}" dt="2024-03-08T16:37:19.145" v="123" actId="20577"/>
          <ac:spMkLst>
            <pc:docMk/>
            <pc:sldMk cId="2043652743" sldId="2145708560"/>
            <ac:spMk id="2" creationId="{2506643C-DB0A-6BE6-2915-0CA147B56382}"/>
          </ac:spMkLst>
        </pc:spChg>
      </pc:sldChg>
      <pc:sldChg chg="modSp mod ord">
        <pc:chgData name="Maria Campos-Bovee" userId="eec3ed88-350c-451f-9280-eafd4c227ed4" providerId="ADAL" clId="{D0C75105-4A5D-49A8-8814-1056E97F9016}" dt="2024-03-08T16:36:55.770" v="94" actId="20577"/>
        <pc:sldMkLst>
          <pc:docMk/>
          <pc:sldMk cId="3872803448" sldId="2145708579"/>
        </pc:sldMkLst>
        <pc:spChg chg="mod">
          <ac:chgData name="Maria Campos-Bovee" userId="eec3ed88-350c-451f-9280-eafd4c227ed4" providerId="ADAL" clId="{D0C75105-4A5D-49A8-8814-1056E97F9016}" dt="2024-03-08T16:36:55.770" v="94" actId="20577"/>
          <ac:spMkLst>
            <pc:docMk/>
            <pc:sldMk cId="3872803448" sldId="2145708579"/>
            <ac:spMk id="2" creationId="{2506643C-DB0A-6BE6-2915-0CA147B56382}"/>
          </ac:spMkLst>
        </pc:spChg>
      </pc:sldChg>
      <pc:sldChg chg="addSp delSp modSp new mod">
        <pc:chgData name="Maria Campos-Bovee" userId="eec3ed88-350c-451f-9280-eafd4c227ed4" providerId="ADAL" clId="{D0C75105-4A5D-49A8-8814-1056E97F9016}" dt="2024-03-08T16:42:55.837" v="181" actId="14100"/>
        <pc:sldMkLst>
          <pc:docMk/>
          <pc:sldMk cId="2737542419" sldId="2145708580"/>
        </pc:sldMkLst>
        <pc:spChg chg="mod">
          <ac:chgData name="Maria Campos-Bovee" userId="eec3ed88-350c-451f-9280-eafd4c227ed4" providerId="ADAL" clId="{D0C75105-4A5D-49A8-8814-1056E97F9016}" dt="2024-03-08T16:41:54.689" v="173" actId="14100"/>
          <ac:spMkLst>
            <pc:docMk/>
            <pc:sldMk cId="2737542419" sldId="2145708580"/>
            <ac:spMk id="2" creationId="{710093A9-176A-5B89-0F73-D15286B68A78}"/>
          </ac:spMkLst>
        </pc:spChg>
        <pc:spChg chg="add del mod">
          <ac:chgData name="Maria Campos-Bovee" userId="eec3ed88-350c-451f-9280-eafd4c227ed4" providerId="ADAL" clId="{D0C75105-4A5D-49A8-8814-1056E97F9016}" dt="2024-03-08T16:41:58.882" v="177"/>
          <ac:spMkLst>
            <pc:docMk/>
            <pc:sldMk cId="2737542419" sldId="2145708580"/>
            <ac:spMk id="3" creationId="{37558A29-F126-6051-4FA2-D4C101E1745E}"/>
          </ac:spMkLst>
        </pc:spChg>
        <pc:picChg chg="add mod">
          <ac:chgData name="Maria Campos-Bovee" userId="eec3ed88-350c-451f-9280-eafd4c227ed4" providerId="ADAL" clId="{D0C75105-4A5D-49A8-8814-1056E97F9016}" dt="2024-03-08T16:40:47.601" v="164"/>
          <ac:picMkLst>
            <pc:docMk/>
            <pc:sldMk cId="2737542419" sldId="2145708580"/>
            <ac:picMk id="6" creationId="{2A591EDA-7DBF-3CC3-5C07-B6085BD64F62}"/>
          </ac:picMkLst>
        </pc:picChg>
        <pc:picChg chg="add mod">
          <ac:chgData name="Maria Campos-Bovee" userId="eec3ed88-350c-451f-9280-eafd4c227ed4" providerId="ADAL" clId="{D0C75105-4A5D-49A8-8814-1056E97F9016}" dt="2024-03-08T16:41:56.493" v="176"/>
          <ac:picMkLst>
            <pc:docMk/>
            <pc:sldMk cId="2737542419" sldId="2145708580"/>
            <ac:picMk id="7" creationId="{DD3669BC-66D2-AA18-FF1B-4754D51C29A1}"/>
          </ac:picMkLst>
        </pc:picChg>
        <pc:picChg chg="add mod">
          <ac:chgData name="Maria Campos-Bovee" userId="eec3ed88-350c-451f-9280-eafd4c227ed4" providerId="ADAL" clId="{D0C75105-4A5D-49A8-8814-1056E97F9016}" dt="2024-03-08T16:42:55.837" v="181" actId="14100"/>
          <ac:picMkLst>
            <pc:docMk/>
            <pc:sldMk cId="2737542419" sldId="2145708580"/>
            <ac:picMk id="8" creationId="{4C6627CA-919D-9314-8A86-1ED87D6B37ED}"/>
          </ac:picMkLst>
        </pc:picChg>
      </pc:sldChg>
    </pc:docChg>
  </pc:docChgLst>
  <pc:docChgLst>
    <pc:chgData name="Maggie Li" userId="S::maggie.li@cityofchicago.org::f33e0b3b-4721-411b-821b-3108f9bbccad" providerId="AD" clId="Web-{068E63DB-CE77-4F41-8649-6FAA0586613E}"/>
    <pc:docChg chg="addSld delSld modSld">
      <pc:chgData name="Maggie Li" userId="S::maggie.li@cityofchicago.org::f33e0b3b-4721-411b-821b-3108f9bbccad" providerId="AD" clId="Web-{068E63DB-CE77-4F41-8649-6FAA0586613E}" dt="2023-07-26T15:31:59.012" v="169" actId="20577"/>
      <pc:docMkLst>
        <pc:docMk/>
      </pc:docMkLst>
      <pc:sldChg chg="modSp del">
        <pc:chgData name="Maggie Li" userId="S::maggie.li@cityofchicago.org::f33e0b3b-4721-411b-821b-3108f9bbccad" providerId="AD" clId="Web-{068E63DB-CE77-4F41-8649-6FAA0586613E}" dt="2023-07-26T15:28:33.289" v="119"/>
        <pc:sldMkLst>
          <pc:docMk/>
          <pc:sldMk cId="3806440682" sldId="277"/>
        </pc:sldMkLst>
        <pc:spChg chg="mod">
          <ac:chgData name="Maggie Li" userId="S::maggie.li@cityofchicago.org::f33e0b3b-4721-411b-821b-3108f9bbccad" providerId="AD" clId="Web-{068E63DB-CE77-4F41-8649-6FAA0586613E}" dt="2023-07-26T15:28:27.742" v="118" actId="1076"/>
          <ac:spMkLst>
            <pc:docMk/>
            <pc:sldMk cId="3806440682" sldId="277"/>
            <ac:spMk id="4" creationId="{BB21EB8E-94ED-4556-8922-BEB4F6EC6A1F}"/>
          </ac:spMkLst>
        </pc:spChg>
      </pc:sldChg>
      <pc:sldChg chg="modSp">
        <pc:chgData name="Maggie Li" userId="S::maggie.li@cityofchicago.org::f33e0b3b-4721-411b-821b-3108f9bbccad" providerId="AD" clId="Web-{068E63DB-CE77-4F41-8649-6FAA0586613E}" dt="2023-07-26T15:12:33.158" v="1" actId="20577"/>
        <pc:sldMkLst>
          <pc:docMk/>
          <pc:sldMk cId="3430683307" sldId="2145708458"/>
        </pc:sldMkLst>
        <pc:spChg chg="mod">
          <ac:chgData name="Maggie Li" userId="S::maggie.li@cityofchicago.org::f33e0b3b-4721-411b-821b-3108f9bbccad" providerId="AD" clId="Web-{068E63DB-CE77-4F41-8649-6FAA0586613E}" dt="2023-07-26T15:12:33.158" v="1" actId="20577"/>
          <ac:spMkLst>
            <pc:docMk/>
            <pc:sldMk cId="3430683307" sldId="2145708458"/>
            <ac:spMk id="4" creationId="{BB21EB8E-94ED-4556-8922-BEB4F6EC6A1F}"/>
          </ac:spMkLst>
        </pc:spChg>
      </pc:sldChg>
      <pc:sldChg chg="addSp delSp modSp new mod setBg">
        <pc:chgData name="Maggie Li" userId="S::maggie.li@cityofchicago.org::f33e0b3b-4721-411b-821b-3108f9bbccad" providerId="AD" clId="Web-{068E63DB-CE77-4F41-8649-6FAA0586613E}" dt="2023-07-26T15:31:59.012" v="169" actId="20577"/>
        <pc:sldMkLst>
          <pc:docMk/>
          <pc:sldMk cId="1600187470" sldId="2145708459"/>
        </pc:sldMkLst>
        <pc:spChg chg="mod">
          <ac:chgData name="Maggie Li" userId="S::maggie.li@cityofchicago.org::f33e0b3b-4721-411b-821b-3108f9bbccad" providerId="AD" clId="Web-{068E63DB-CE77-4F41-8649-6FAA0586613E}" dt="2023-07-26T15:19:47.215" v="69"/>
          <ac:spMkLst>
            <pc:docMk/>
            <pc:sldMk cId="1600187470" sldId="2145708459"/>
            <ac:spMk id="2" creationId="{C9E4B052-67AD-F19C-A9D2-F16A2DCE67A2}"/>
          </ac:spMkLst>
        </pc:spChg>
        <pc:spChg chg="mod">
          <ac:chgData name="Maggie Li" userId="S::maggie.li@cityofchicago.org::f33e0b3b-4721-411b-821b-3108f9bbccad" providerId="AD" clId="Web-{068E63DB-CE77-4F41-8649-6FAA0586613E}" dt="2023-07-26T15:31:59.012" v="169" actId="20577"/>
          <ac:spMkLst>
            <pc:docMk/>
            <pc:sldMk cId="1600187470" sldId="2145708459"/>
            <ac:spMk id="3" creationId="{CFBB38C2-FBBA-9851-B03A-0648E86D74C6}"/>
          </ac:spMkLst>
        </pc:spChg>
        <pc:spChg chg="add del">
          <ac:chgData name="Maggie Li" userId="S::maggie.li@cityofchicago.org::f33e0b3b-4721-411b-821b-3108f9bbccad" providerId="AD" clId="Web-{068E63DB-CE77-4F41-8649-6FAA0586613E}" dt="2023-07-26T15:19:47.215" v="69"/>
          <ac:spMkLst>
            <pc:docMk/>
            <pc:sldMk cId="1600187470" sldId="2145708459"/>
            <ac:spMk id="9" creationId="{14BC3F7A-23AC-47BD-9139-D0ED188CE7B3}"/>
          </ac:spMkLst>
        </pc:spChg>
        <pc:grpChg chg="add del">
          <ac:chgData name="Maggie Li" userId="S::maggie.li@cityofchicago.org::f33e0b3b-4721-411b-821b-3108f9bbccad" providerId="AD" clId="Web-{068E63DB-CE77-4F41-8649-6FAA0586613E}" dt="2023-07-26T15:19:47.215" v="69"/>
          <ac:grpSpMkLst>
            <pc:docMk/>
            <pc:sldMk cId="1600187470" sldId="2145708459"/>
            <ac:grpSpMk id="11" creationId="{454A6ACB-54FF-44BC-B34D-9CF96DDE4C88}"/>
          </ac:grpSpMkLst>
        </pc:grpChg>
        <pc:picChg chg="add mod ord">
          <ac:chgData name="Maggie Li" userId="S::maggie.li@cityofchicago.org::f33e0b3b-4721-411b-821b-3108f9bbccad" providerId="AD" clId="Web-{068E63DB-CE77-4F41-8649-6FAA0586613E}" dt="2023-07-26T15:19:47.215" v="69"/>
          <ac:picMkLst>
            <pc:docMk/>
            <pc:sldMk cId="1600187470" sldId="2145708459"/>
            <ac:picMk id="4" creationId="{BA116BD7-7E4E-B083-492D-66338442A9CD}"/>
          </ac:picMkLst>
        </pc:picChg>
      </pc:sldChg>
    </pc:docChg>
  </pc:docChgLst>
  <pc:docChgLst>
    <pc:chgData name="Maggie Li" userId="S::maggie.li@cityofchicago.org::f33e0b3b-4721-411b-821b-3108f9bbccad" providerId="AD" clId="Web-{44068B27-40D8-453F-BB9C-598285A1055F}"/>
    <pc:docChg chg="mod modSld sldOrd">
      <pc:chgData name="Maggie Li" userId="S::maggie.li@cityofchicago.org::f33e0b3b-4721-411b-821b-3108f9bbccad" providerId="AD" clId="Web-{44068B27-40D8-453F-BB9C-598285A1055F}" dt="2023-07-26T17:34:12.268" v="15" actId="20577"/>
      <pc:docMkLst>
        <pc:docMk/>
      </pc:docMkLst>
      <pc:sldChg chg="addCm">
        <pc:chgData name="Maggie Li" userId="S::maggie.li@cityofchicago.org::f33e0b3b-4721-411b-821b-3108f9bbccad" providerId="AD" clId="Web-{44068B27-40D8-453F-BB9C-598285A1055F}" dt="2023-07-26T17:33:53.064" v="2"/>
        <pc:sldMkLst>
          <pc:docMk/>
          <pc:sldMk cId="3430683307" sldId="2145708458"/>
        </pc:sldMkLst>
        <pc:extLst>
          <p:ext xmlns:p="http://schemas.openxmlformats.org/presentationml/2006/main" uri="{D6D511B9-2390-475A-947B-AFAB55BFBCF1}">
            <pc226:cmChg xmlns:pc226="http://schemas.microsoft.com/office/powerpoint/2022/06/main/command" chg="add">
              <pc226:chgData name="Maggie Li" userId="S::maggie.li@cityofchicago.org::f33e0b3b-4721-411b-821b-3108f9bbccad" providerId="AD" clId="Web-{44068B27-40D8-453F-BB9C-598285A1055F}" dt="2023-07-26T17:33:53.064" v="2"/>
              <pc2:cmMkLst xmlns:pc2="http://schemas.microsoft.com/office/powerpoint/2019/9/main/command">
                <pc:docMk/>
                <pc:sldMk cId="3430683307" sldId="2145708458"/>
                <pc2:cmMk id="{B8F1B67E-A371-471C-BE18-AC5BBB75ABE9}"/>
              </pc2:cmMkLst>
            </pc226:cmChg>
          </p:ext>
        </pc:extLst>
      </pc:sldChg>
      <pc:sldChg chg="modSp ord">
        <pc:chgData name="Maggie Li" userId="S::maggie.li@cityofchicago.org::f33e0b3b-4721-411b-821b-3108f9bbccad" providerId="AD" clId="Web-{44068B27-40D8-453F-BB9C-598285A1055F}" dt="2023-07-26T17:34:12.268" v="15" actId="20577"/>
        <pc:sldMkLst>
          <pc:docMk/>
          <pc:sldMk cId="1600187470" sldId="2145708459"/>
        </pc:sldMkLst>
        <pc:spChg chg="mod">
          <ac:chgData name="Maggie Li" userId="S::maggie.li@cityofchicago.org::f33e0b3b-4721-411b-821b-3108f9bbccad" providerId="AD" clId="Web-{44068B27-40D8-453F-BB9C-598285A1055F}" dt="2023-07-26T17:34:12.268" v="15" actId="20577"/>
          <ac:spMkLst>
            <pc:docMk/>
            <pc:sldMk cId="1600187470" sldId="2145708459"/>
            <ac:spMk id="3" creationId="{CFBB38C2-FBBA-9851-B03A-0648E86D74C6}"/>
          </ac:spMkLst>
        </pc:spChg>
      </pc:sldChg>
    </pc:docChg>
  </pc:docChgLst>
  <pc:docChgLst>
    <pc:chgData name="Karen Branch-Crawford" userId="S::karen.branch-crawford@cityofchicago.org::3954099d-b661-4955-9c1d-5b3ea0356d0f" providerId="AD" clId="Web-{BD31189E-E362-21C3-7BE3-F87A479179CA}"/>
    <pc:docChg chg="addSld delSld modSld">
      <pc:chgData name="Karen Branch-Crawford" userId="S::karen.branch-crawford@cityofchicago.org::3954099d-b661-4955-9c1d-5b3ea0356d0f" providerId="AD" clId="Web-{BD31189E-E362-21C3-7BE3-F87A479179CA}" dt="2024-09-19T18:26:17.717" v="259"/>
      <pc:docMkLst>
        <pc:docMk/>
      </pc:docMkLst>
      <pc:sldChg chg="modSp">
        <pc:chgData name="Karen Branch-Crawford" userId="S::karen.branch-crawford@cityofchicago.org::3954099d-b661-4955-9c1d-5b3ea0356d0f" providerId="AD" clId="Web-{BD31189E-E362-21C3-7BE3-F87A479179CA}" dt="2024-09-19T17:47:14.268" v="169"/>
        <pc:sldMkLst>
          <pc:docMk/>
          <pc:sldMk cId="1321213098" sldId="2145708625"/>
        </pc:sldMkLst>
        <pc:graphicFrameChg chg="mod modGraphic">
          <ac:chgData name="Karen Branch-Crawford" userId="S::karen.branch-crawford@cityofchicago.org::3954099d-b661-4955-9c1d-5b3ea0356d0f" providerId="AD" clId="Web-{BD31189E-E362-21C3-7BE3-F87A479179CA}" dt="2024-09-19T17:47:14.268" v="169"/>
          <ac:graphicFrameMkLst>
            <pc:docMk/>
            <pc:sldMk cId="1321213098" sldId="2145708625"/>
            <ac:graphicFrameMk id="4" creationId="{8551464D-05F3-0087-68BF-9FD21B43EB76}"/>
          </ac:graphicFrameMkLst>
        </pc:graphicFrameChg>
      </pc:sldChg>
      <pc:sldChg chg="modSp">
        <pc:chgData name="Karen Branch-Crawford" userId="S::karen.branch-crawford@cityofchicago.org::3954099d-b661-4955-9c1d-5b3ea0356d0f" providerId="AD" clId="Web-{BD31189E-E362-21C3-7BE3-F87A479179CA}" dt="2024-09-19T18:26:17.717" v="259"/>
        <pc:sldMkLst>
          <pc:docMk/>
          <pc:sldMk cId="4184894233" sldId="2145708638"/>
        </pc:sldMkLst>
        <pc:graphicFrameChg chg="mod modGraphic">
          <ac:chgData name="Karen Branch-Crawford" userId="S::karen.branch-crawford@cityofchicago.org::3954099d-b661-4955-9c1d-5b3ea0356d0f" providerId="AD" clId="Web-{BD31189E-E362-21C3-7BE3-F87A479179CA}" dt="2024-09-19T18:26:17.717" v="259"/>
          <ac:graphicFrameMkLst>
            <pc:docMk/>
            <pc:sldMk cId="4184894233" sldId="2145708638"/>
            <ac:graphicFrameMk id="5" creationId="{0D73AFE3-0686-A745-BE39-6D371FFEEA02}"/>
          </ac:graphicFrameMkLst>
        </pc:graphicFrameChg>
      </pc:sldChg>
      <pc:sldChg chg="modSp">
        <pc:chgData name="Karen Branch-Crawford" userId="S::karen.branch-crawford@cityofchicago.org::3954099d-b661-4955-9c1d-5b3ea0356d0f" providerId="AD" clId="Web-{BD31189E-E362-21C3-7BE3-F87A479179CA}" dt="2024-09-19T18:06:10.009" v="173" actId="14100"/>
        <pc:sldMkLst>
          <pc:docMk/>
          <pc:sldMk cId="1895731269" sldId="2145708645"/>
        </pc:sldMkLst>
        <pc:spChg chg="mod">
          <ac:chgData name="Karen Branch-Crawford" userId="S::karen.branch-crawford@cityofchicago.org::3954099d-b661-4955-9c1d-5b3ea0356d0f" providerId="AD" clId="Web-{BD31189E-E362-21C3-7BE3-F87A479179CA}" dt="2024-09-19T18:06:10.009" v="173" actId="14100"/>
          <ac:spMkLst>
            <pc:docMk/>
            <pc:sldMk cId="1895731269" sldId="2145708645"/>
            <ac:spMk id="3" creationId="{4E0A00E1-5318-72C2-54A4-4B07A25C629E}"/>
          </ac:spMkLst>
        </pc:spChg>
      </pc:sldChg>
      <pc:sldChg chg="new del">
        <pc:chgData name="Karen Branch-Crawford" userId="S::karen.branch-crawford@cityofchicago.org::3954099d-b661-4955-9c1d-5b3ea0356d0f" providerId="AD" clId="Web-{BD31189E-E362-21C3-7BE3-F87A479179CA}" dt="2024-09-19T17:30:08.433" v="131"/>
        <pc:sldMkLst>
          <pc:docMk/>
          <pc:sldMk cId="3558858175" sldId="2145708649"/>
        </pc:sldMkLst>
      </pc:sldChg>
      <pc:sldChg chg="modSp add replId">
        <pc:chgData name="Karen Branch-Crawford" userId="S::karen.branch-crawford@cityofchicago.org::3954099d-b661-4955-9c1d-5b3ea0356d0f" providerId="AD" clId="Web-{BD31189E-E362-21C3-7BE3-F87A479179CA}" dt="2024-09-19T17:29:56.840" v="130" actId="1076"/>
        <pc:sldMkLst>
          <pc:docMk/>
          <pc:sldMk cId="2786747970" sldId="2145708650"/>
        </pc:sldMkLst>
        <pc:spChg chg="mod">
          <ac:chgData name="Karen Branch-Crawford" userId="S::karen.branch-crawford@cityofchicago.org::3954099d-b661-4955-9c1d-5b3ea0356d0f" providerId="AD" clId="Web-{BD31189E-E362-21C3-7BE3-F87A479179CA}" dt="2024-09-19T17:29:50.746" v="129" actId="20577"/>
          <ac:spMkLst>
            <pc:docMk/>
            <pc:sldMk cId="2786747970" sldId="2145708650"/>
            <ac:spMk id="2" creationId="{50512D6C-B05A-B8D0-8BB9-26D8D813671C}"/>
          </ac:spMkLst>
        </pc:spChg>
        <pc:spChg chg="mod">
          <ac:chgData name="Karen Branch-Crawford" userId="S::karen.branch-crawford@cityofchicago.org::3954099d-b661-4955-9c1d-5b3ea0356d0f" providerId="AD" clId="Web-{BD31189E-E362-21C3-7BE3-F87A479179CA}" dt="2024-09-19T17:29:56.840" v="130" actId="1076"/>
          <ac:spMkLst>
            <pc:docMk/>
            <pc:sldMk cId="2786747970" sldId="2145708650"/>
            <ac:spMk id="3" creationId="{18A076C1-61B1-A26A-6ADB-2F2F7E62267F}"/>
          </ac:spMkLst>
        </pc:spChg>
      </pc:sldChg>
    </pc:docChg>
  </pc:docChgLst>
  <pc:docChgLst>
    <pc:chgData name="Maria Campos-Bovee" userId="eec3ed88-350c-451f-9280-eafd4c227ed4" providerId="ADAL" clId="{9F2955C8-440F-4193-BBF7-F7B5583AE58B}"/>
    <pc:docChg chg="custSel addSld delSld modSld">
      <pc:chgData name="Maria Campos-Bovee" userId="eec3ed88-350c-451f-9280-eafd4c227ed4" providerId="ADAL" clId="{9F2955C8-440F-4193-BBF7-F7B5583AE58B}" dt="2023-07-28T14:07:09.360" v="481" actId="1076"/>
      <pc:docMkLst>
        <pc:docMk/>
      </pc:docMkLst>
      <pc:sldChg chg="modSp mod">
        <pc:chgData name="Maria Campos-Bovee" userId="eec3ed88-350c-451f-9280-eafd4c227ed4" providerId="ADAL" clId="{9F2955C8-440F-4193-BBF7-F7B5583AE58B}" dt="2023-07-28T13:51:31.215" v="11" actId="20577"/>
        <pc:sldMkLst>
          <pc:docMk/>
          <pc:sldMk cId="4179488400" sldId="2145708498"/>
        </pc:sldMkLst>
        <pc:spChg chg="mod">
          <ac:chgData name="Maria Campos-Bovee" userId="eec3ed88-350c-451f-9280-eafd4c227ed4" providerId="ADAL" clId="{9F2955C8-440F-4193-BBF7-F7B5583AE58B}" dt="2023-07-28T13:51:31.215" v="11" actId="20577"/>
          <ac:spMkLst>
            <pc:docMk/>
            <pc:sldMk cId="4179488400" sldId="2145708498"/>
            <ac:spMk id="3" creationId="{BBE3C1BA-830E-6ECE-5B5D-FFBA634A4F3C}"/>
          </ac:spMkLst>
        </pc:spChg>
      </pc:sldChg>
      <pc:sldChg chg="addSp delSp modSp new del mod">
        <pc:chgData name="Maria Campos-Bovee" userId="eec3ed88-350c-451f-9280-eafd4c227ed4" providerId="ADAL" clId="{9F2955C8-440F-4193-BBF7-F7B5583AE58B}" dt="2023-07-28T14:05:41.772" v="470" actId="47"/>
        <pc:sldMkLst>
          <pc:docMk/>
          <pc:sldMk cId="3042306689" sldId="2145708508"/>
        </pc:sldMkLst>
        <pc:spChg chg="mod">
          <ac:chgData name="Maria Campos-Bovee" userId="eec3ed88-350c-451f-9280-eafd4c227ed4" providerId="ADAL" clId="{9F2955C8-440F-4193-BBF7-F7B5583AE58B}" dt="2023-07-28T13:53:40.898" v="40" actId="21"/>
          <ac:spMkLst>
            <pc:docMk/>
            <pc:sldMk cId="3042306689" sldId="2145708508"/>
            <ac:spMk id="2" creationId="{9B0F3751-FC99-BC28-F77E-C1AE2D518C6E}"/>
          </ac:spMkLst>
        </pc:spChg>
        <pc:spChg chg="del">
          <ac:chgData name="Maria Campos-Bovee" userId="eec3ed88-350c-451f-9280-eafd4c227ed4" providerId="ADAL" clId="{9F2955C8-440F-4193-BBF7-F7B5583AE58B}" dt="2023-07-28T13:53:03.477" v="30"/>
          <ac:spMkLst>
            <pc:docMk/>
            <pc:sldMk cId="3042306689" sldId="2145708508"/>
            <ac:spMk id="3" creationId="{B272273D-5DE7-4CBE-FFD5-40593C58902F}"/>
          </ac:spMkLst>
        </pc:spChg>
        <pc:spChg chg="add mod">
          <ac:chgData name="Maria Campos-Bovee" userId="eec3ed88-350c-451f-9280-eafd4c227ed4" providerId="ADAL" clId="{9F2955C8-440F-4193-BBF7-F7B5583AE58B}" dt="2023-07-28T13:53:30.214" v="37" actId="21"/>
          <ac:spMkLst>
            <pc:docMk/>
            <pc:sldMk cId="3042306689" sldId="2145708508"/>
            <ac:spMk id="4" creationId="{33F32841-C28C-C073-0B2F-62A4CD169E55}"/>
          </ac:spMkLst>
        </pc:spChg>
        <pc:picChg chg="add del mod">
          <ac:chgData name="Maria Campos-Bovee" userId="eec3ed88-350c-451f-9280-eafd4c227ed4" providerId="ADAL" clId="{9F2955C8-440F-4193-BBF7-F7B5583AE58B}" dt="2023-07-28T13:53:30.214" v="37" actId="21"/>
          <ac:picMkLst>
            <pc:docMk/>
            <pc:sldMk cId="3042306689" sldId="2145708508"/>
            <ac:picMk id="1026" creationId="{B7141C9D-F6EE-CFA2-63DF-00334A014D9E}"/>
          </ac:picMkLst>
        </pc:picChg>
      </pc:sldChg>
      <pc:sldChg chg="addSp delSp modSp add mod setBg">
        <pc:chgData name="Maria Campos-Bovee" userId="eec3ed88-350c-451f-9280-eafd4c227ed4" providerId="ADAL" clId="{9F2955C8-440F-4193-BBF7-F7B5583AE58B}" dt="2023-07-28T14:07:09.360" v="481" actId="1076"/>
        <pc:sldMkLst>
          <pc:docMk/>
          <pc:sldMk cId="3928445842" sldId="2145708509"/>
        </pc:sldMkLst>
        <pc:spChg chg="mod">
          <ac:chgData name="Maria Campos-Bovee" userId="eec3ed88-350c-451f-9280-eafd4c227ed4" providerId="ADAL" clId="{9F2955C8-440F-4193-BBF7-F7B5583AE58B}" dt="2023-07-28T13:53:46.040" v="41"/>
          <ac:spMkLst>
            <pc:docMk/>
            <pc:sldMk cId="3928445842" sldId="2145708509"/>
            <ac:spMk id="2" creationId="{C9E4B052-67AD-F19C-A9D2-F16A2DCE67A2}"/>
          </ac:spMkLst>
        </pc:spChg>
        <pc:spChg chg="mod">
          <ac:chgData name="Maria Campos-Bovee" userId="eec3ed88-350c-451f-9280-eafd4c227ed4" providerId="ADAL" clId="{9F2955C8-440F-4193-BBF7-F7B5583AE58B}" dt="2023-07-28T14:06:43.082" v="477" actId="108"/>
          <ac:spMkLst>
            <pc:docMk/>
            <pc:sldMk cId="3928445842" sldId="2145708509"/>
            <ac:spMk id="3" creationId="{CFBB38C2-FBBA-9851-B03A-0648E86D74C6}"/>
          </ac:spMkLst>
        </pc:spChg>
        <pc:picChg chg="del">
          <ac:chgData name="Maria Campos-Bovee" userId="eec3ed88-350c-451f-9280-eafd4c227ed4" providerId="ADAL" clId="{9F2955C8-440F-4193-BBF7-F7B5583AE58B}" dt="2023-07-28T13:53:18.201" v="33" actId="478"/>
          <ac:picMkLst>
            <pc:docMk/>
            <pc:sldMk cId="3928445842" sldId="2145708509"/>
            <ac:picMk id="4" creationId="{BA116BD7-7E4E-B083-492D-66338442A9CD}"/>
          </ac:picMkLst>
        </pc:picChg>
        <pc:picChg chg="del">
          <ac:chgData name="Maria Campos-Bovee" userId="eec3ed88-350c-451f-9280-eafd4c227ed4" providerId="ADAL" clId="{9F2955C8-440F-4193-BBF7-F7B5583AE58B}" dt="2023-07-28T13:53:19.688" v="34" actId="478"/>
          <ac:picMkLst>
            <pc:docMk/>
            <pc:sldMk cId="3928445842" sldId="2145708509"/>
            <ac:picMk id="5" creationId="{B4F7207A-7C3D-DF12-DA63-32ABA842DB9A}"/>
          </ac:picMkLst>
        </pc:picChg>
        <pc:picChg chg="add mod">
          <ac:chgData name="Maria Campos-Bovee" userId="eec3ed88-350c-451f-9280-eafd4c227ed4" providerId="ADAL" clId="{9F2955C8-440F-4193-BBF7-F7B5583AE58B}" dt="2023-07-28T14:07:09.360" v="481" actId="1076"/>
          <ac:picMkLst>
            <pc:docMk/>
            <pc:sldMk cId="3928445842" sldId="2145708509"/>
            <ac:picMk id="6" creationId="{CC97D9BE-BEF0-6730-2B05-D669B504435E}"/>
          </ac:picMkLst>
        </pc:picChg>
      </pc:sldChg>
      <pc:sldChg chg="add del setBg">
        <pc:chgData name="Maria Campos-Bovee" userId="eec3ed88-350c-451f-9280-eafd4c227ed4" providerId="ADAL" clId="{9F2955C8-440F-4193-BBF7-F7B5583AE58B}" dt="2023-07-28T13:53:23.435" v="36"/>
        <pc:sldMkLst>
          <pc:docMk/>
          <pc:sldMk cId="2807642683" sldId="2145708510"/>
        </pc:sldMkLst>
      </pc:sldChg>
    </pc:docChg>
  </pc:docChgLst>
  <pc:docChgLst>
    <pc:chgData name="Maria Campos-Bovee" userId="eec3ed88-350c-451f-9280-eafd4c227ed4" providerId="ADAL" clId="{62D7BA4F-CDF5-40EB-8AD2-34447C0182A8}"/>
    <pc:docChg chg="modSld">
      <pc:chgData name="Maria Campos-Bovee" userId="eec3ed88-350c-451f-9280-eafd4c227ed4" providerId="ADAL" clId="{62D7BA4F-CDF5-40EB-8AD2-34447C0182A8}" dt="2024-08-15T18:47:30.578" v="0" actId="6549"/>
      <pc:docMkLst>
        <pc:docMk/>
      </pc:docMkLst>
      <pc:sldChg chg="modNotesTx">
        <pc:chgData name="Maria Campos-Bovee" userId="eec3ed88-350c-451f-9280-eafd4c227ed4" providerId="ADAL" clId="{62D7BA4F-CDF5-40EB-8AD2-34447C0182A8}" dt="2024-08-15T18:47:30.578" v="0" actId="6549"/>
        <pc:sldMkLst>
          <pc:docMk/>
          <pc:sldMk cId="901184024" sldId="2145708568"/>
        </pc:sldMkLst>
      </pc:sldChg>
    </pc:docChg>
  </pc:docChgLst>
  <pc:docChgLst>
    <pc:chgData name="Valbona Cela" userId="S::valbona.cela@cityofchicago.org::27438910-e7a2-4709-894f-88402db32a3a" providerId="AD" clId="Web-{DCAC23B2-632D-4219-B83C-D46D26C6F645}"/>
    <pc:docChg chg="modSld">
      <pc:chgData name="Valbona Cela" userId="S::valbona.cela@cityofchicago.org::27438910-e7a2-4709-894f-88402db32a3a" providerId="AD" clId="Web-{DCAC23B2-632D-4219-B83C-D46D26C6F645}" dt="2023-07-18T19:09:40.550" v="0" actId="1076"/>
      <pc:docMkLst>
        <pc:docMk/>
      </pc:docMkLst>
      <pc:sldChg chg="modSp">
        <pc:chgData name="Valbona Cela" userId="S::valbona.cela@cityofchicago.org::27438910-e7a2-4709-894f-88402db32a3a" providerId="AD" clId="Web-{DCAC23B2-632D-4219-B83C-D46D26C6F645}" dt="2023-07-18T19:09:40.550" v="0" actId="1076"/>
        <pc:sldMkLst>
          <pc:docMk/>
          <pc:sldMk cId="3806440682" sldId="277"/>
        </pc:sldMkLst>
        <pc:spChg chg="mod">
          <ac:chgData name="Valbona Cela" userId="S::valbona.cela@cityofchicago.org::27438910-e7a2-4709-894f-88402db32a3a" providerId="AD" clId="Web-{DCAC23B2-632D-4219-B83C-D46D26C6F645}" dt="2023-07-18T19:09:40.550" v="0" actId="1076"/>
          <ac:spMkLst>
            <pc:docMk/>
            <pc:sldMk cId="3806440682" sldId="277"/>
            <ac:spMk id="4" creationId="{BB21EB8E-94ED-4556-8922-BEB4F6EC6A1F}"/>
          </ac:spMkLst>
        </pc:spChg>
      </pc:sldChg>
    </pc:docChg>
  </pc:docChgLst>
  <pc:docChgLst>
    <pc:chgData name="Shane Zelencik" userId="50d7342c-2a4c-46fa-9774-4c5815f53da4" providerId="ADAL" clId="{DFBDA5EC-055E-42B8-A25D-A7065F5F1D09}"/>
    <pc:docChg chg="addSld delSld modSld">
      <pc:chgData name="Shane Zelencik" userId="50d7342c-2a4c-46fa-9774-4c5815f53da4" providerId="ADAL" clId="{DFBDA5EC-055E-42B8-A25D-A7065F5F1D09}" dt="2024-09-18T18:46:58.474" v="9" actId="47"/>
      <pc:docMkLst>
        <pc:docMk/>
      </pc:docMkLst>
      <pc:sldChg chg="del">
        <pc:chgData name="Shane Zelencik" userId="50d7342c-2a4c-46fa-9774-4c5815f53da4" providerId="ADAL" clId="{DFBDA5EC-055E-42B8-A25D-A7065F5F1D09}" dt="2024-09-17T22:38:33.502" v="1" actId="47"/>
        <pc:sldMkLst>
          <pc:docMk/>
          <pc:sldMk cId="3269922261" sldId="2145708631"/>
        </pc:sldMkLst>
      </pc:sldChg>
      <pc:sldChg chg="modSp add mod">
        <pc:chgData name="Shane Zelencik" userId="50d7342c-2a4c-46fa-9774-4c5815f53da4" providerId="ADAL" clId="{DFBDA5EC-055E-42B8-A25D-A7065F5F1D09}" dt="2024-09-17T22:40:43.524" v="8" actId="20577"/>
        <pc:sldMkLst>
          <pc:docMk/>
          <pc:sldMk cId="139264795" sldId="2145708635"/>
        </pc:sldMkLst>
        <pc:spChg chg="mod">
          <ac:chgData name="Shane Zelencik" userId="50d7342c-2a4c-46fa-9774-4c5815f53da4" providerId="ADAL" clId="{DFBDA5EC-055E-42B8-A25D-A7065F5F1D09}" dt="2024-09-17T22:40:43.524" v="8" actId="20577"/>
          <ac:spMkLst>
            <pc:docMk/>
            <pc:sldMk cId="139264795" sldId="2145708635"/>
            <ac:spMk id="3" creationId="{243413AA-B358-3B17-39AC-657F5301C131}"/>
          </ac:spMkLst>
        </pc:spChg>
        <pc:spChg chg="mod">
          <ac:chgData name="Shane Zelencik" userId="50d7342c-2a4c-46fa-9774-4c5815f53da4" providerId="ADAL" clId="{DFBDA5EC-055E-42B8-A25D-A7065F5F1D09}" dt="2024-09-17T22:40:04.189" v="5" actId="14100"/>
          <ac:spMkLst>
            <pc:docMk/>
            <pc:sldMk cId="139264795" sldId="2145708635"/>
            <ac:spMk id="6" creationId="{8191D2E3-3A45-EA9E-E8C9-73F02218E482}"/>
          </ac:spMkLst>
        </pc:spChg>
      </pc:sldChg>
      <pc:sldChg chg="add">
        <pc:chgData name="Shane Zelencik" userId="50d7342c-2a4c-46fa-9774-4c5815f53da4" providerId="ADAL" clId="{DFBDA5EC-055E-42B8-A25D-A7065F5F1D09}" dt="2024-09-17T22:38:28.953" v="0"/>
        <pc:sldMkLst>
          <pc:docMk/>
          <pc:sldMk cId="1532976838" sldId="2145708641"/>
        </pc:sldMkLst>
      </pc:sldChg>
      <pc:sldChg chg="add del">
        <pc:chgData name="Shane Zelencik" userId="50d7342c-2a4c-46fa-9774-4c5815f53da4" providerId="ADAL" clId="{DFBDA5EC-055E-42B8-A25D-A7065F5F1D09}" dt="2024-09-18T18:46:58.474" v="9" actId="47"/>
        <pc:sldMkLst>
          <pc:docMk/>
          <pc:sldMk cId="579727599" sldId="2145708642"/>
        </pc:sldMkLst>
      </pc:sldChg>
      <pc:sldChg chg="modSp add mod">
        <pc:chgData name="Shane Zelencik" userId="50d7342c-2a4c-46fa-9774-4c5815f53da4" providerId="ADAL" clId="{DFBDA5EC-055E-42B8-A25D-A7065F5F1D09}" dt="2024-09-17T22:38:49.868" v="2" actId="20577"/>
        <pc:sldMkLst>
          <pc:docMk/>
          <pc:sldMk cId="727454950" sldId="2145708643"/>
        </pc:sldMkLst>
        <pc:spChg chg="mod">
          <ac:chgData name="Shane Zelencik" userId="50d7342c-2a4c-46fa-9774-4c5815f53da4" providerId="ADAL" clId="{DFBDA5EC-055E-42B8-A25D-A7065F5F1D09}" dt="2024-09-17T22:38:49.868" v="2" actId="20577"/>
          <ac:spMkLst>
            <pc:docMk/>
            <pc:sldMk cId="727454950" sldId="2145708643"/>
            <ac:spMk id="3" creationId="{9B3DED6C-9059-EE56-45C1-949128A6FA44}"/>
          </ac:spMkLst>
        </pc:spChg>
      </pc:sldChg>
      <pc:sldChg chg="modSp add mod">
        <pc:chgData name="Shane Zelencik" userId="50d7342c-2a4c-46fa-9774-4c5815f53da4" providerId="ADAL" clId="{DFBDA5EC-055E-42B8-A25D-A7065F5F1D09}" dt="2024-09-17T22:39:01.973" v="3" actId="20577"/>
        <pc:sldMkLst>
          <pc:docMk/>
          <pc:sldMk cId="318210435" sldId="2145708644"/>
        </pc:sldMkLst>
        <pc:spChg chg="mod">
          <ac:chgData name="Shane Zelencik" userId="50d7342c-2a4c-46fa-9774-4c5815f53da4" providerId="ADAL" clId="{DFBDA5EC-055E-42B8-A25D-A7065F5F1D09}" dt="2024-09-17T22:39:01.973" v="3" actId="20577"/>
          <ac:spMkLst>
            <pc:docMk/>
            <pc:sldMk cId="318210435" sldId="2145708644"/>
            <ac:spMk id="3" creationId="{0CCDB2DF-F4CF-6D6A-6C9B-880AEAD24E97}"/>
          </ac:spMkLst>
        </pc:spChg>
      </pc:sldChg>
    </pc:docChg>
  </pc:docChgLst>
  <pc:docChgLst>
    <pc:chgData name="Maggie Li" userId="S::maggie.li@cityofchicago.org::f33e0b3b-4721-411b-821b-3108f9bbccad" providerId="AD" clId="Web-{5232695C-FFEE-4485-8076-1696804A2195}"/>
    <pc:docChg chg="modSld">
      <pc:chgData name="Maggie Li" userId="S::maggie.li@cityofchicago.org::f33e0b3b-4721-411b-821b-3108f9bbccad" providerId="AD" clId="Web-{5232695C-FFEE-4485-8076-1696804A2195}" dt="2023-03-29T19:47:12.097" v="679" actId="20577"/>
      <pc:docMkLst>
        <pc:docMk/>
      </pc:docMkLst>
      <pc:sldChg chg="addSp modSp">
        <pc:chgData name="Maggie Li" userId="S::maggie.li@cityofchicago.org::f33e0b3b-4721-411b-821b-3108f9bbccad" providerId="AD" clId="Web-{5232695C-FFEE-4485-8076-1696804A2195}" dt="2023-03-29T19:43:38.967" v="425" actId="20577"/>
        <pc:sldMkLst>
          <pc:docMk/>
          <pc:sldMk cId="2651472255" sldId="2145707259"/>
        </pc:sldMkLst>
        <pc:spChg chg="add mod">
          <ac:chgData name="Maggie Li" userId="S::maggie.li@cityofchicago.org::f33e0b3b-4721-411b-821b-3108f9bbccad" providerId="AD" clId="Web-{5232695C-FFEE-4485-8076-1696804A2195}" dt="2023-03-29T19:43:38.967" v="425" actId="20577"/>
          <ac:spMkLst>
            <pc:docMk/>
            <pc:sldMk cId="2651472255" sldId="2145707259"/>
            <ac:spMk id="3" creationId="{4C6A58DB-0763-B791-8A97-8BA9E22D90FC}"/>
          </ac:spMkLst>
        </pc:spChg>
      </pc:sldChg>
    </pc:docChg>
  </pc:docChgLst>
  <pc:docChgLst>
    <pc:chgData name="Maggie Li" userId="S::maggie.li@cityofchicago.org::f33e0b3b-4721-411b-821b-3108f9bbccad" providerId="AD" clId="Web-{BE1CEC76-AC19-401C-B325-603DA1434194}"/>
    <pc:docChg chg="modSld">
      <pc:chgData name="Maggie Li" userId="S::maggie.li@cityofchicago.org::f33e0b3b-4721-411b-821b-3108f9bbccad" providerId="AD" clId="Web-{BE1CEC76-AC19-401C-B325-603DA1434194}" dt="2024-08-13T16:20:35.017" v="15" actId="20577"/>
      <pc:docMkLst>
        <pc:docMk/>
      </pc:docMkLst>
      <pc:sldChg chg="addSp delSp modSp mod setBg">
        <pc:chgData name="Maggie Li" userId="S::maggie.li@cityofchicago.org::f33e0b3b-4721-411b-821b-3108f9bbccad" providerId="AD" clId="Web-{BE1CEC76-AC19-401C-B325-603DA1434194}" dt="2024-08-13T16:20:35.017" v="15" actId="20577"/>
        <pc:sldMkLst>
          <pc:docMk/>
          <pc:sldMk cId="316879129" sldId="2145708590"/>
        </pc:sldMkLst>
        <pc:spChg chg="mod">
          <ac:chgData name="Maggie Li" userId="S::maggie.li@cityofchicago.org::f33e0b3b-4721-411b-821b-3108f9bbccad" providerId="AD" clId="Web-{BE1CEC76-AC19-401C-B325-603DA1434194}" dt="2024-08-13T16:20:35.017" v="15" actId="20577"/>
          <ac:spMkLst>
            <pc:docMk/>
            <pc:sldMk cId="316879129" sldId="2145708590"/>
            <ac:spMk id="2" creationId="{2B44B922-361C-8353-45E8-0BBDDB517D17}"/>
          </ac:spMkLst>
        </pc:spChg>
        <pc:spChg chg="add del">
          <ac:chgData name="Maggie Li" userId="S::maggie.li@cityofchicago.org::f33e0b3b-4721-411b-821b-3108f9bbccad" providerId="AD" clId="Web-{BE1CEC76-AC19-401C-B325-603DA1434194}" dt="2024-08-13T16:20:08.236" v="6"/>
          <ac:spMkLst>
            <pc:docMk/>
            <pc:sldMk cId="316879129" sldId="2145708590"/>
            <ac:spMk id="4" creationId="{06C9D764-225E-F03E-2EF7-37D193DC97B6}"/>
          </ac:spMkLst>
        </pc:spChg>
        <pc:spChg chg="add del">
          <ac:chgData name="Maggie Li" userId="S::maggie.li@cityofchicago.org::f33e0b3b-4721-411b-821b-3108f9bbccad" providerId="AD" clId="Web-{BE1CEC76-AC19-401C-B325-603DA1434194}" dt="2024-08-13T16:20:14.142" v="8"/>
          <ac:spMkLst>
            <pc:docMk/>
            <pc:sldMk cId="316879129" sldId="2145708590"/>
            <ac:spMk id="9" creationId="{AACF1640-3EC2-4B37-4822-202142F7678D}"/>
          </ac:spMkLst>
        </pc:spChg>
        <pc:spChg chg="add del">
          <ac:chgData name="Maggie Li" userId="S::maggie.li@cityofchicago.org::f33e0b3b-4721-411b-821b-3108f9bbccad" providerId="AD" clId="Web-{BE1CEC76-AC19-401C-B325-603DA1434194}" dt="2024-08-13T16:20:18.486" v="10"/>
          <ac:spMkLst>
            <pc:docMk/>
            <pc:sldMk cId="316879129" sldId="2145708590"/>
            <ac:spMk id="11" creationId="{69C9452B-FA40-4499-9AFC-0E36877910EA}"/>
          </ac:spMkLst>
        </pc:spChg>
        <pc:picChg chg="add del mod ord">
          <ac:chgData name="Maggie Li" userId="S::maggie.li@cityofchicago.org::f33e0b3b-4721-411b-821b-3108f9bbccad" providerId="AD" clId="Web-{BE1CEC76-AC19-401C-B325-603DA1434194}" dt="2024-08-13T16:20:05.642" v="5"/>
          <ac:picMkLst>
            <pc:docMk/>
            <pc:sldMk cId="316879129" sldId="2145708590"/>
            <ac:picMk id="3" creationId="{6084F354-A713-1143-391F-CAA4C14F33AE}"/>
          </ac:picMkLst>
        </pc:picChg>
        <pc:picChg chg="add mod ord">
          <ac:chgData name="Maggie Li" userId="S::maggie.li@cityofchicago.org::f33e0b3b-4721-411b-821b-3108f9bbccad" providerId="AD" clId="Web-{BE1CEC76-AC19-401C-B325-603DA1434194}" dt="2024-08-13T16:20:18.486" v="10"/>
          <ac:picMkLst>
            <pc:docMk/>
            <pc:sldMk cId="316879129" sldId="2145708590"/>
            <ac:picMk id="5" creationId="{14C7A73C-E683-1FDD-1687-3F94E3E663E2}"/>
          </ac:picMkLst>
        </pc:picChg>
      </pc:sldChg>
    </pc:docChg>
  </pc:docChgLst>
  <pc:docChgLst>
    <pc:chgData name="Maggie Li" userId="S::maggie.li@cityofchicago.org::f33e0b3b-4721-411b-821b-3108f9bbccad" providerId="AD" clId="Web-{ED0DEEFD-A57F-453A-A60F-A09B3606446F}"/>
    <pc:docChg chg="delSld modSld">
      <pc:chgData name="Maggie Li" userId="S::maggie.li@cityofchicago.org::f33e0b3b-4721-411b-821b-3108f9bbccad" providerId="AD" clId="Web-{ED0DEEFD-A57F-453A-A60F-A09B3606446F}" dt="2023-04-12T19:27:27.797" v="74" actId="20577"/>
      <pc:docMkLst>
        <pc:docMk/>
      </pc:docMkLst>
      <pc:sldChg chg="del">
        <pc:chgData name="Maggie Li" userId="S::maggie.li@cityofchicago.org::f33e0b3b-4721-411b-821b-3108f9bbccad" providerId="AD" clId="Web-{ED0DEEFD-A57F-453A-A60F-A09B3606446F}" dt="2023-04-12T19:26:37.546" v="50"/>
        <pc:sldMkLst>
          <pc:docMk/>
          <pc:sldMk cId="2920702358" sldId="2145706625"/>
        </pc:sldMkLst>
      </pc:sldChg>
      <pc:sldChg chg="del">
        <pc:chgData name="Maggie Li" userId="S::maggie.li@cityofchicago.org::f33e0b3b-4721-411b-821b-3108f9bbccad" providerId="AD" clId="Web-{ED0DEEFD-A57F-453A-A60F-A09B3606446F}" dt="2023-04-12T19:26:52.406" v="55"/>
        <pc:sldMkLst>
          <pc:docMk/>
          <pc:sldMk cId="1138928066" sldId="2145706634"/>
        </pc:sldMkLst>
      </pc:sldChg>
      <pc:sldChg chg="del">
        <pc:chgData name="Maggie Li" userId="S::maggie.li@cityofchicago.org::f33e0b3b-4721-411b-821b-3108f9bbccad" providerId="AD" clId="Web-{ED0DEEFD-A57F-453A-A60F-A09B3606446F}" dt="2023-04-12T19:26:53.094" v="56"/>
        <pc:sldMkLst>
          <pc:docMk/>
          <pc:sldMk cId="1647086454" sldId="2145706636"/>
        </pc:sldMkLst>
      </pc:sldChg>
      <pc:sldChg chg="del">
        <pc:chgData name="Maggie Li" userId="S::maggie.li@cityofchicago.org::f33e0b3b-4721-411b-821b-3108f9bbccad" providerId="AD" clId="Web-{ED0DEEFD-A57F-453A-A60F-A09B3606446F}" dt="2023-04-12T19:26:40.078" v="52"/>
        <pc:sldMkLst>
          <pc:docMk/>
          <pc:sldMk cId="2715899007" sldId="2145706643"/>
        </pc:sldMkLst>
      </pc:sldChg>
      <pc:sldChg chg="del">
        <pc:chgData name="Maggie Li" userId="S::maggie.li@cityofchicago.org::f33e0b3b-4721-411b-821b-3108f9bbccad" providerId="AD" clId="Web-{ED0DEEFD-A57F-453A-A60F-A09B3606446F}" dt="2023-04-12T19:26:38.812" v="51"/>
        <pc:sldMkLst>
          <pc:docMk/>
          <pc:sldMk cId="1347836215" sldId="2145706646"/>
        </pc:sldMkLst>
      </pc:sldChg>
      <pc:sldChg chg="del">
        <pc:chgData name="Maggie Li" userId="S::maggie.li@cityofchicago.org::f33e0b3b-4721-411b-821b-3108f9bbccad" providerId="AD" clId="Web-{ED0DEEFD-A57F-453A-A60F-A09B3606446F}" dt="2023-04-12T19:26:55.656" v="57"/>
        <pc:sldMkLst>
          <pc:docMk/>
          <pc:sldMk cId="2435614428" sldId="2145706648"/>
        </pc:sldMkLst>
      </pc:sldChg>
      <pc:sldChg chg="del">
        <pc:chgData name="Maggie Li" userId="S::maggie.li@cityofchicago.org::f33e0b3b-4721-411b-821b-3108f9bbccad" providerId="AD" clId="Web-{ED0DEEFD-A57F-453A-A60F-A09B3606446F}" dt="2023-04-12T19:26:50.140" v="53"/>
        <pc:sldMkLst>
          <pc:docMk/>
          <pc:sldMk cId="2416891900" sldId="2145706675"/>
        </pc:sldMkLst>
      </pc:sldChg>
      <pc:sldChg chg="del">
        <pc:chgData name="Maggie Li" userId="S::maggie.li@cityofchicago.org::f33e0b3b-4721-411b-821b-3108f9bbccad" providerId="AD" clId="Web-{ED0DEEFD-A57F-453A-A60F-A09B3606446F}" dt="2023-04-12T19:26:51.281" v="54"/>
        <pc:sldMkLst>
          <pc:docMk/>
          <pc:sldMk cId="2388311219" sldId="2145706676"/>
        </pc:sldMkLst>
      </pc:sldChg>
      <pc:sldChg chg="modSp">
        <pc:chgData name="Maggie Li" userId="S::maggie.li@cityofchicago.org::f33e0b3b-4721-411b-821b-3108f9bbccad" providerId="AD" clId="Web-{ED0DEEFD-A57F-453A-A60F-A09B3606446F}" dt="2023-04-12T19:27:27.797" v="74" actId="20577"/>
        <pc:sldMkLst>
          <pc:docMk/>
          <pc:sldMk cId="3145752992" sldId="2145707269"/>
        </pc:sldMkLst>
        <pc:spChg chg="mod">
          <ac:chgData name="Maggie Li" userId="S::maggie.li@cityofchicago.org::f33e0b3b-4721-411b-821b-3108f9bbccad" providerId="AD" clId="Web-{ED0DEEFD-A57F-453A-A60F-A09B3606446F}" dt="2023-04-12T19:27:27.797" v="74" actId="20577"/>
          <ac:spMkLst>
            <pc:docMk/>
            <pc:sldMk cId="3145752992" sldId="2145707269"/>
            <ac:spMk id="3" creationId="{DF267179-FCFA-1629-8DFD-E0794A047405}"/>
          </ac:spMkLst>
        </pc:spChg>
      </pc:sldChg>
      <pc:sldChg chg="del">
        <pc:chgData name="Maggie Li" userId="S::maggie.li@cityofchicago.org::f33e0b3b-4721-411b-821b-3108f9bbccad" providerId="AD" clId="Web-{ED0DEEFD-A57F-453A-A60F-A09B3606446F}" dt="2023-04-12T19:27:10.672" v="66"/>
        <pc:sldMkLst>
          <pc:docMk/>
          <pc:sldMk cId="574144287" sldId="2145707270"/>
        </pc:sldMkLst>
      </pc:sldChg>
      <pc:sldChg chg="del">
        <pc:chgData name="Maggie Li" userId="S::maggie.li@cityofchicago.org::f33e0b3b-4721-411b-821b-3108f9bbccad" providerId="AD" clId="Web-{ED0DEEFD-A57F-453A-A60F-A09B3606446F}" dt="2023-04-12T19:27:12.312" v="67"/>
        <pc:sldMkLst>
          <pc:docMk/>
          <pc:sldMk cId="2020174908" sldId="2145707271"/>
        </pc:sldMkLst>
      </pc:sldChg>
      <pc:sldChg chg="del">
        <pc:chgData name="Maggie Li" userId="S::maggie.li@cityofchicago.org::f33e0b3b-4721-411b-821b-3108f9bbccad" providerId="AD" clId="Web-{ED0DEEFD-A57F-453A-A60F-A09B3606446F}" dt="2023-04-12T19:27:13.047" v="68"/>
        <pc:sldMkLst>
          <pc:docMk/>
          <pc:sldMk cId="3246263512" sldId="2145707272"/>
        </pc:sldMkLst>
      </pc:sldChg>
      <pc:sldChg chg="del">
        <pc:chgData name="Maggie Li" userId="S::maggie.li@cityofchicago.org::f33e0b3b-4721-411b-821b-3108f9bbccad" providerId="AD" clId="Web-{ED0DEEFD-A57F-453A-A60F-A09B3606446F}" dt="2023-04-12T19:26:14.765" v="36"/>
        <pc:sldMkLst>
          <pc:docMk/>
          <pc:sldMk cId="1995960367" sldId="2145707273"/>
        </pc:sldMkLst>
      </pc:sldChg>
      <pc:sldChg chg="del">
        <pc:chgData name="Maggie Li" userId="S::maggie.li@cityofchicago.org::f33e0b3b-4721-411b-821b-3108f9bbccad" providerId="AD" clId="Web-{ED0DEEFD-A57F-453A-A60F-A09B3606446F}" dt="2023-04-12T19:26:16.265" v="37"/>
        <pc:sldMkLst>
          <pc:docMk/>
          <pc:sldMk cId="3344605454" sldId="2145707274"/>
        </pc:sldMkLst>
      </pc:sldChg>
      <pc:sldChg chg="del">
        <pc:chgData name="Maggie Li" userId="S::maggie.li@cityofchicago.org::f33e0b3b-4721-411b-821b-3108f9bbccad" providerId="AD" clId="Web-{ED0DEEFD-A57F-453A-A60F-A09B3606446F}" dt="2023-04-12T19:26:18.093" v="38"/>
        <pc:sldMkLst>
          <pc:docMk/>
          <pc:sldMk cId="3307486287" sldId="2145707275"/>
        </pc:sldMkLst>
      </pc:sldChg>
      <pc:sldChg chg="del">
        <pc:chgData name="Maggie Li" userId="S::maggie.li@cityofchicago.org::f33e0b3b-4721-411b-821b-3108f9bbccad" providerId="AD" clId="Web-{ED0DEEFD-A57F-453A-A60F-A09B3606446F}" dt="2023-04-12T19:26:22.312" v="40"/>
        <pc:sldMkLst>
          <pc:docMk/>
          <pc:sldMk cId="220583618" sldId="2145707276"/>
        </pc:sldMkLst>
      </pc:sldChg>
      <pc:sldChg chg="del">
        <pc:chgData name="Maggie Li" userId="S::maggie.li@cityofchicago.org::f33e0b3b-4721-411b-821b-3108f9bbccad" providerId="AD" clId="Web-{ED0DEEFD-A57F-453A-A60F-A09B3606446F}" dt="2023-04-12T19:26:01.671" v="29"/>
        <pc:sldMkLst>
          <pc:docMk/>
          <pc:sldMk cId="4141112340" sldId="2145707499"/>
        </pc:sldMkLst>
      </pc:sldChg>
      <pc:sldChg chg="del">
        <pc:chgData name="Maggie Li" userId="S::maggie.li@cityofchicago.org::f33e0b3b-4721-411b-821b-3108f9bbccad" providerId="AD" clId="Web-{ED0DEEFD-A57F-453A-A60F-A09B3606446F}" dt="2023-04-12T19:26:12.937" v="35"/>
        <pc:sldMkLst>
          <pc:docMk/>
          <pc:sldMk cId="1339663339" sldId="2145707501"/>
        </pc:sldMkLst>
      </pc:sldChg>
      <pc:sldChg chg="del">
        <pc:chgData name="Maggie Li" userId="S::maggie.li@cityofchicago.org::f33e0b3b-4721-411b-821b-3108f9bbccad" providerId="AD" clId="Web-{ED0DEEFD-A57F-453A-A60F-A09B3606446F}" dt="2023-04-12T19:26:10.609" v="34"/>
        <pc:sldMkLst>
          <pc:docMk/>
          <pc:sldMk cId="1973211734" sldId="2145707503"/>
        </pc:sldMkLst>
      </pc:sldChg>
      <pc:sldChg chg="del">
        <pc:chgData name="Maggie Li" userId="S::maggie.li@cityofchicago.org::f33e0b3b-4721-411b-821b-3108f9bbccad" providerId="AD" clId="Web-{ED0DEEFD-A57F-453A-A60F-A09B3606446F}" dt="2023-04-12T19:26:09.343" v="33"/>
        <pc:sldMkLst>
          <pc:docMk/>
          <pc:sldMk cId="2249469223" sldId="2145707505"/>
        </pc:sldMkLst>
      </pc:sldChg>
      <pc:sldChg chg="del">
        <pc:chgData name="Maggie Li" userId="S::maggie.li@cityofchicago.org::f33e0b3b-4721-411b-821b-3108f9bbccad" providerId="AD" clId="Web-{ED0DEEFD-A57F-453A-A60F-A09B3606446F}" dt="2023-04-12T19:26:57.390" v="58"/>
        <pc:sldMkLst>
          <pc:docMk/>
          <pc:sldMk cId="3710079574" sldId="2145707507"/>
        </pc:sldMkLst>
      </pc:sldChg>
      <pc:sldChg chg="del">
        <pc:chgData name="Maggie Li" userId="S::maggie.li@cityofchicago.org::f33e0b3b-4721-411b-821b-3108f9bbccad" providerId="AD" clId="Web-{ED0DEEFD-A57F-453A-A60F-A09B3606446F}" dt="2023-04-12T19:26:58.469" v="59"/>
        <pc:sldMkLst>
          <pc:docMk/>
          <pc:sldMk cId="2896600286" sldId="2145707508"/>
        </pc:sldMkLst>
      </pc:sldChg>
      <pc:sldChg chg="del">
        <pc:chgData name="Maggie Li" userId="S::maggie.li@cityofchicago.org::f33e0b3b-4721-411b-821b-3108f9bbccad" providerId="AD" clId="Web-{ED0DEEFD-A57F-453A-A60F-A09B3606446F}" dt="2023-04-12T19:26:59.922" v="60"/>
        <pc:sldMkLst>
          <pc:docMk/>
          <pc:sldMk cId="808763968" sldId="2145707509"/>
        </pc:sldMkLst>
      </pc:sldChg>
      <pc:sldChg chg="del">
        <pc:chgData name="Maggie Li" userId="S::maggie.li@cityofchicago.org::f33e0b3b-4721-411b-821b-3108f9bbccad" providerId="AD" clId="Web-{ED0DEEFD-A57F-453A-A60F-A09B3606446F}" dt="2023-04-12T19:27:03.687" v="62"/>
        <pc:sldMkLst>
          <pc:docMk/>
          <pc:sldMk cId="1036103350" sldId="2145707510"/>
        </pc:sldMkLst>
      </pc:sldChg>
      <pc:sldChg chg="del">
        <pc:chgData name="Maggie Li" userId="S::maggie.li@cityofchicago.org::f33e0b3b-4721-411b-821b-3108f9bbccad" providerId="AD" clId="Web-{ED0DEEFD-A57F-453A-A60F-A09B3606446F}" dt="2023-04-12T19:27:01.172" v="61"/>
        <pc:sldMkLst>
          <pc:docMk/>
          <pc:sldMk cId="654782378" sldId="2145707511"/>
        </pc:sldMkLst>
      </pc:sldChg>
      <pc:sldChg chg="del">
        <pc:chgData name="Maggie Li" userId="S::maggie.li@cityofchicago.org::f33e0b3b-4721-411b-821b-3108f9bbccad" providerId="AD" clId="Web-{ED0DEEFD-A57F-453A-A60F-A09B3606446F}" dt="2023-04-12T19:27:06.828" v="63"/>
        <pc:sldMkLst>
          <pc:docMk/>
          <pc:sldMk cId="3939662909" sldId="2145707512"/>
        </pc:sldMkLst>
      </pc:sldChg>
      <pc:sldChg chg="del">
        <pc:chgData name="Maggie Li" userId="S::maggie.li@cityofchicago.org::f33e0b3b-4721-411b-821b-3108f9bbccad" providerId="AD" clId="Web-{ED0DEEFD-A57F-453A-A60F-A09B3606446F}" dt="2023-04-12T19:27:07.859" v="64"/>
        <pc:sldMkLst>
          <pc:docMk/>
          <pc:sldMk cId="1034562791" sldId="2145707513"/>
        </pc:sldMkLst>
      </pc:sldChg>
      <pc:sldChg chg="del">
        <pc:chgData name="Maggie Li" userId="S::maggie.li@cityofchicago.org::f33e0b3b-4721-411b-821b-3108f9bbccad" providerId="AD" clId="Web-{ED0DEEFD-A57F-453A-A60F-A09B3606446F}" dt="2023-04-12T19:27:09.422" v="65"/>
        <pc:sldMkLst>
          <pc:docMk/>
          <pc:sldMk cId="3848284300" sldId="2145707514"/>
        </pc:sldMkLst>
      </pc:sldChg>
      <pc:sldChg chg="del">
        <pc:chgData name="Maggie Li" userId="S::maggie.li@cityofchicago.org::f33e0b3b-4721-411b-821b-3108f9bbccad" providerId="AD" clId="Web-{ED0DEEFD-A57F-453A-A60F-A09B3606446F}" dt="2023-04-12T19:26:19.577" v="39"/>
        <pc:sldMkLst>
          <pc:docMk/>
          <pc:sldMk cId="2408794104" sldId="2145707515"/>
        </pc:sldMkLst>
      </pc:sldChg>
      <pc:sldChg chg="del">
        <pc:chgData name="Maggie Li" userId="S::maggie.li@cityofchicago.org::f33e0b3b-4721-411b-821b-3108f9bbccad" providerId="AD" clId="Web-{ED0DEEFD-A57F-453A-A60F-A09B3606446F}" dt="2023-04-12T19:26:23.999" v="41"/>
        <pc:sldMkLst>
          <pc:docMk/>
          <pc:sldMk cId="929052228" sldId="2145707516"/>
        </pc:sldMkLst>
      </pc:sldChg>
      <pc:sldChg chg="del">
        <pc:chgData name="Maggie Li" userId="S::maggie.li@cityofchicago.org::f33e0b3b-4721-411b-821b-3108f9bbccad" providerId="AD" clId="Web-{ED0DEEFD-A57F-453A-A60F-A09B3606446F}" dt="2023-04-12T19:26:25.578" v="42"/>
        <pc:sldMkLst>
          <pc:docMk/>
          <pc:sldMk cId="1773085481" sldId="2145707517"/>
        </pc:sldMkLst>
      </pc:sldChg>
      <pc:sldChg chg="del">
        <pc:chgData name="Maggie Li" userId="S::maggie.li@cityofchicago.org::f33e0b3b-4721-411b-821b-3108f9bbccad" providerId="AD" clId="Web-{ED0DEEFD-A57F-453A-A60F-A09B3606446F}" dt="2023-04-12T19:26:27.078" v="43"/>
        <pc:sldMkLst>
          <pc:docMk/>
          <pc:sldMk cId="4126881886" sldId="2145707518"/>
        </pc:sldMkLst>
      </pc:sldChg>
      <pc:sldChg chg="del">
        <pc:chgData name="Maggie Li" userId="S::maggie.li@cityofchicago.org::f33e0b3b-4721-411b-821b-3108f9bbccad" providerId="AD" clId="Web-{ED0DEEFD-A57F-453A-A60F-A09B3606446F}" dt="2023-04-12T19:26:28.734" v="44"/>
        <pc:sldMkLst>
          <pc:docMk/>
          <pc:sldMk cId="1899098220" sldId="2145707519"/>
        </pc:sldMkLst>
      </pc:sldChg>
      <pc:sldChg chg="del">
        <pc:chgData name="Maggie Li" userId="S::maggie.li@cityofchicago.org::f33e0b3b-4721-411b-821b-3108f9bbccad" providerId="AD" clId="Web-{ED0DEEFD-A57F-453A-A60F-A09B3606446F}" dt="2023-04-12T19:26:30.171" v="45"/>
        <pc:sldMkLst>
          <pc:docMk/>
          <pc:sldMk cId="3948042488" sldId="2145707520"/>
        </pc:sldMkLst>
      </pc:sldChg>
      <pc:sldChg chg="del">
        <pc:chgData name="Maggie Li" userId="S::maggie.li@cityofchicago.org::f33e0b3b-4721-411b-821b-3108f9bbccad" providerId="AD" clId="Web-{ED0DEEFD-A57F-453A-A60F-A09B3606446F}" dt="2023-04-12T19:26:31.953" v="46"/>
        <pc:sldMkLst>
          <pc:docMk/>
          <pc:sldMk cId="2205060312" sldId="2145707521"/>
        </pc:sldMkLst>
      </pc:sldChg>
      <pc:sldChg chg="del">
        <pc:chgData name="Maggie Li" userId="S::maggie.li@cityofchicago.org::f33e0b3b-4721-411b-821b-3108f9bbccad" providerId="AD" clId="Web-{ED0DEEFD-A57F-453A-A60F-A09B3606446F}" dt="2023-04-12T19:26:33.468" v="47"/>
        <pc:sldMkLst>
          <pc:docMk/>
          <pc:sldMk cId="2882060467" sldId="2145707522"/>
        </pc:sldMkLst>
      </pc:sldChg>
      <pc:sldChg chg="del">
        <pc:chgData name="Maggie Li" userId="S::maggie.li@cityofchicago.org::f33e0b3b-4721-411b-821b-3108f9bbccad" providerId="AD" clId="Web-{ED0DEEFD-A57F-453A-A60F-A09B3606446F}" dt="2023-04-12T19:26:34.421" v="48"/>
        <pc:sldMkLst>
          <pc:docMk/>
          <pc:sldMk cId="2246530487" sldId="2145707523"/>
        </pc:sldMkLst>
      </pc:sldChg>
      <pc:sldChg chg="del">
        <pc:chgData name="Maggie Li" userId="S::maggie.li@cityofchicago.org::f33e0b3b-4721-411b-821b-3108f9bbccad" providerId="AD" clId="Web-{ED0DEEFD-A57F-453A-A60F-A09B3606446F}" dt="2023-04-12T19:26:35.593" v="49"/>
        <pc:sldMkLst>
          <pc:docMk/>
          <pc:sldMk cId="346251682" sldId="2145707524"/>
        </pc:sldMkLst>
      </pc:sldChg>
    </pc:docChg>
  </pc:docChgLst>
  <pc:docChgLst>
    <pc:chgData name="Karen Branch-Crawford" userId="S::karen.branch-crawford@cityofchicago.org::3954099d-b661-4955-9c1d-5b3ea0356d0f" providerId="AD" clId="Web-{8DEEC6E4-CC4F-3E46-3473-E984E1D947E7}"/>
    <pc:docChg chg="addSld delSld modSld">
      <pc:chgData name="Karen Branch-Crawford" userId="S::karen.branch-crawford@cityofchicago.org::3954099d-b661-4955-9c1d-5b3ea0356d0f" providerId="AD" clId="Web-{8DEEC6E4-CC4F-3E46-3473-E984E1D947E7}" dt="2024-09-11T20:53:12.756" v="2100"/>
      <pc:docMkLst>
        <pc:docMk/>
      </pc:docMkLst>
      <pc:sldChg chg="modSp">
        <pc:chgData name="Karen Branch-Crawford" userId="S::karen.branch-crawford@cityofchicago.org::3954099d-b661-4955-9c1d-5b3ea0356d0f" providerId="AD" clId="Web-{8DEEC6E4-CC4F-3E46-3473-E984E1D947E7}" dt="2024-09-11T20:53:12.756" v="2100"/>
        <pc:sldMkLst>
          <pc:docMk/>
          <pc:sldMk cId="1321213098" sldId="2145708625"/>
        </pc:sldMkLst>
        <pc:graphicFrameChg chg="mod modGraphic">
          <ac:chgData name="Karen Branch-Crawford" userId="S::karen.branch-crawford@cityofchicago.org::3954099d-b661-4955-9c1d-5b3ea0356d0f" providerId="AD" clId="Web-{8DEEC6E4-CC4F-3E46-3473-E984E1D947E7}" dt="2024-09-11T20:53:12.756" v="2100"/>
          <ac:graphicFrameMkLst>
            <pc:docMk/>
            <pc:sldMk cId="1321213098" sldId="2145708625"/>
            <ac:graphicFrameMk id="4" creationId="{8551464D-05F3-0087-68BF-9FD21B43EB76}"/>
          </ac:graphicFrameMkLst>
        </pc:graphicFrameChg>
      </pc:sldChg>
      <pc:sldChg chg="new del">
        <pc:chgData name="Karen Branch-Crawford" userId="S::karen.branch-crawford@cityofchicago.org::3954099d-b661-4955-9c1d-5b3ea0356d0f" providerId="AD" clId="Web-{8DEEC6E4-CC4F-3E46-3473-E984E1D947E7}" dt="2024-09-11T19:28:26.946" v="1050"/>
        <pc:sldMkLst>
          <pc:docMk/>
          <pc:sldMk cId="2879676912" sldId="2145708638"/>
        </pc:sldMkLst>
      </pc:sldChg>
      <pc:sldChg chg="addSp delSp modSp new">
        <pc:chgData name="Karen Branch-Crawford" userId="S::karen.branch-crawford@cityofchicago.org::3954099d-b661-4955-9c1d-5b3ea0356d0f" providerId="AD" clId="Web-{8DEEC6E4-CC4F-3E46-3473-E984E1D947E7}" dt="2024-09-11T20:09:46.008" v="1326"/>
        <pc:sldMkLst>
          <pc:docMk/>
          <pc:sldMk cId="4184894233" sldId="2145708638"/>
        </pc:sldMkLst>
        <pc:spChg chg="del">
          <ac:chgData name="Karen Branch-Crawford" userId="S::karen.branch-crawford@cityofchicago.org::3954099d-b661-4955-9c1d-5b3ea0356d0f" providerId="AD" clId="Web-{8DEEC6E4-CC4F-3E46-3473-E984E1D947E7}" dt="2024-09-11T19:29:23.477" v="1053"/>
          <ac:spMkLst>
            <pc:docMk/>
            <pc:sldMk cId="4184894233" sldId="2145708638"/>
            <ac:spMk id="3" creationId="{DD913DAC-4251-FBC2-AD19-E9A2F5C916E4}"/>
          </ac:spMkLst>
        </pc:spChg>
        <pc:graphicFrameChg chg="add mod ord modGraphic">
          <ac:chgData name="Karen Branch-Crawford" userId="S::karen.branch-crawford@cityofchicago.org::3954099d-b661-4955-9c1d-5b3ea0356d0f" providerId="AD" clId="Web-{8DEEC6E4-CC4F-3E46-3473-E984E1D947E7}" dt="2024-09-11T20:09:46.008" v="1326"/>
          <ac:graphicFrameMkLst>
            <pc:docMk/>
            <pc:sldMk cId="4184894233" sldId="2145708638"/>
            <ac:graphicFrameMk id="5" creationId="{0D73AFE3-0686-A745-BE39-6D371FFEEA02}"/>
          </ac:graphicFrameMkLst>
        </pc:graphicFrameChg>
      </pc:sldChg>
    </pc:docChg>
  </pc:docChgLst>
  <pc:docChgLst>
    <pc:chgData name="Maggie Li" userId="S::maggie.li@cityofchicago.org::f33e0b3b-4721-411b-821b-3108f9bbccad" providerId="AD" clId="Web-{2DFFE125-A968-4938-8AB3-415183FABDC9}"/>
    <pc:docChg chg="addSld modSld">
      <pc:chgData name="Maggie Li" userId="S::maggie.li@cityofchicago.org::f33e0b3b-4721-411b-821b-3108f9bbccad" providerId="AD" clId="Web-{2DFFE125-A968-4938-8AB3-415183FABDC9}" dt="2023-09-26T21:45:19.989" v="326" actId="20577"/>
      <pc:docMkLst>
        <pc:docMk/>
      </pc:docMkLst>
      <pc:sldChg chg="modSp">
        <pc:chgData name="Maggie Li" userId="S::maggie.li@cityofchicago.org::f33e0b3b-4721-411b-821b-3108f9bbccad" providerId="AD" clId="Web-{2DFFE125-A968-4938-8AB3-415183FABDC9}" dt="2023-09-26T21:16:43.031" v="1" actId="20577"/>
        <pc:sldMkLst>
          <pc:docMk/>
          <pc:sldMk cId="3047645352" sldId="2145707316"/>
        </pc:sldMkLst>
        <pc:spChg chg="mod">
          <ac:chgData name="Maggie Li" userId="S::maggie.li@cityofchicago.org::f33e0b3b-4721-411b-821b-3108f9bbccad" providerId="AD" clId="Web-{2DFFE125-A968-4938-8AB3-415183FABDC9}" dt="2023-09-26T21:16:43.031" v="1" actId="20577"/>
          <ac:spMkLst>
            <pc:docMk/>
            <pc:sldMk cId="3047645352" sldId="2145707316"/>
            <ac:spMk id="8" creationId="{C14D0919-7C0C-D358-50E4-3878CCE97CDF}"/>
          </ac:spMkLst>
        </pc:spChg>
      </pc:sldChg>
      <pc:sldChg chg="modSp">
        <pc:chgData name="Maggie Li" userId="S::maggie.li@cityofchicago.org::f33e0b3b-4721-411b-821b-3108f9bbccad" providerId="AD" clId="Web-{2DFFE125-A968-4938-8AB3-415183FABDC9}" dt="2023-09-26T21:21:03.988" v="104" actId="20577"/>
        <pc:sldMkLst>
          <pc:docMk/>
          <pc:sldMk cId="1600187470" sldId="2145708459"/>
        </pc:sldMkLst>
        <pc:spChg chg="mod">
          <ac:chgData name="Maggie Li" userId="S::maggie.li@cityofchicago.org::f33e0b3b-4721-411b-821b-3108f9bbccad" providerId="AD" clId="Web-{2DFFE125-A968-4938-8AB3-415183FABDC9}" dt="2023-09-26T21:21:03.988" v="104" actId="20577"/>
          <ac:spMkLst>
            <pc:docMk/>
            <pc:sldMk cId="1600187470" sldId="2145708459"/>
            <ac:spMk id="3" creationId="{CFBB38C2-FBBA-9851-B03A-0648E86D74C6}"/>
          </ac:spMkLst>
        </pc:spChg>
      </pc:sldChg>
      <pc:sldChg chg="modSp">
        <pc:chgData name="Maggie Li" userId="S::maggie.li@cityofchicago.org::f33e0b3b-4721-411b-821b-3108f9bbccad" providerId="AD" clId="Web-{2DFFE125-A968-4938-8AB3-415183FABDC9}" dt="2023-09-26T21:16:50.875" v="4" actId="1076"/>
        <pc:sldMkLst>
          <pc:docMk/>
          <pc:sldMk cId="628199330" sldId="2145708508"/>
        </pc:sldMkLst>
        <pc:spChg chg="mod">
          <ac:chgData name="Maggie Li" userId="S::maggie.li@cityofchicago.org::f33e0b3b-4721-411b-821b-3108f9bbccad" providerId="AD" clId="Web-{2DFFE125-A968-4938-8AB3-415183FABDC9}" dt="2023-09-26T21:16:50.875" v="4" actId="1076"/>
          <ac:spMkLst>
            <pc:docMk/>
            <pc:sldMk cId="628199330" sldId="2145708508"/>
            <ac:spMk id="3" creationId="{CFBB38C2-FBBA-9851-B03A-0648E86D74C6}"/>
          </ac:spMkLst>
        </pc:spChg>
      </pc:sldChg>
      <pc:sldChg chg="modSp">
        <pc:chgData name="Maggie Li" userId="S::maggie.li@cityofchicago.org::f33e0b3b-4721-411b-821b-3108f9bbccad" providerId="AD" clId="Web-{2DFFE125-A968-4938-8AB3-415183FABDC9}" dt="2023-09-26T21:45:19.989" v="326" actId="20577"/>
        <pc:sldMkLst>
          <pc:docMk/>
          <pc:sldMk cId="2531430292" sldId="2145708509"/>
        </pc:sldMkLst>
        <pc:spChg chg="mod">
          <ac:chgData name="Maggie Li" userId="S::maggie.li@cityofchicago.org::f33e0b3b-4721-411b-821b-3108f9bbccad" providerId="AD" clId="Web-{2DFFE125-A968-4938-8AB3-415183FABDC9}" dt="2023-09-26T21:45:11.098" v="316" actId="20577"/>
          <ac:spMkLst>
            <pc:docMk/>
            <pc:sldMk cId="2531430292" sldId="2145708509"/>
            <ac:spMk id="2" creationId="{95968AC0-C466-1B3C-1059-1C1F533BB39E}"/>
          </ac:spMkLst>
        </pc:spChg>
        <pc:spChg chg="mod">
          <ac:chgData name="Maggie Li" userId="S::maggie.li@cityofchicago.org::f33e0b3b-4721-411b-821b-3108f9bbccad" providerId="AD" clId="Web-{2DFFE125-A968-4938-8AB3-415183FABDC9}" dt="2023-09-26T21:45:19.989" v="326" actId="20577"/>
          <ac:spMkLst>
            <pc:docMk/>
            <pc:sldMk cId="2531430292" sldId="2145708509"/>
            <ac:spMk id="3" creationId="{25B00F8C-0D76-F81E-94A1-3622F94D4A89}"/>
          </ac:spMkLst>
        </pc:spChg>
      </pc:sldChg>
      <pc:sldChg chg="modSp new">
        <pc:chgData name="Maggie Li" userId="S::maggie.li@cityofchicago.org::f33e0b3b-4721-411b-821b-3108f9bbccad" providerId="AD" clId="Web-{2DFFE125-A968-4938-8AB3-415183FABDC9}" dt="2023-09-26T21:39:30.938" v="295"/>
        <pc:sldMkLst>
          <pc:docMk/>
          <pc:sldMk cId="2532161652" sldId="2145708510"/>
        </pc:sldMkLst>
        <pc:spChg chg="mod">
          <ac:chgData name="Maggie Li" userId="S::maggie.li@cityofchicago.org::f33e0b3b-4721-411b-821b-3108f9bbccad" providerId="AD" clId="Web-{2DFFE125-A968-4938-8AB3-415183FABDC9}" dt="2023-09-26T21:21:34.504" v="108" actId="20577"/>
          <ac:spMkLst>
            <pc:docMk/>
            <pc:sldMk cId="2532161652" sldId="2145708510"/>
            <ac:spMk id="2" creationId="{C0A32ED2-B52F-C755-FB3A-657E7CD909B6}"/>
          </ac:spMkLst>
        </pc:spChg>
        <pc:spChg chg="mod">
          <ac:chgData name="Maggie Li" userId="S::maggie.li@cityofchicago.org::f33e0b3b-4721-411b-821b-3108f9bbccad" providerId="AD" clId="Web-{2DFFE125-A968-4938-8AB3-415183FABDC9}" dt="2023-09-26T21:39:30.938" v="295"/>
          <ac:spMkLst>
            <pc:docMk/>
            <pc:sldMk cId="2532161652" sldId="2145708510"/>
            <ac:spMk id="3" creationId="{A2EC89A3-414A-4CC2-5BA2-37B72C17FFCC}"/>
          </ac:spMkLst>
        </pc:spChg>
      </pc:sldChg>
    </pc:docChg>
  </pc:docChgLst>
  <pc:docChgLst>
    <pc:chgData name="Karen Branch-Crawford" userId="S::karen.branch-crawford@cityofchicago.org::3954099d-b661-4955-9c1d-5b3ea0356d0f" providerId="AD" clId="Web-{E186501D-34CF-8210-61A7-18EFBA85B0F7}"/>
    <pc:docChg chg="mod modSld">
      <pc:chgData name="Karen Branch-Crawford" userId="S::karen.branch-crawford@cityofchicago.org::3954099d-b661-4955-9c1d-5b3ea0356d0f" providerId="AD" clId="Web-{E186501D-34CF-8210-61A7-18EFBA85B0F7}" dt="2024-09-18T20:14:10.176" v="280"/>
      <pc:docMkLst>
        <pc:docMk/>
      </pc:docMkLst>
      <pc:sldChg chg="addSp delSp modSp">
        <pc:chgData name="Karen Branch-Crawford" userId="S::karen.branch-crawford@cityofchicago.org::3954099d-b661-4955-9c1d-5b3ea0356d0f" providerId="AD" clId="Web-{E186501D-34CF-8210-61A7-18EFBA85B0F7}" dt="2024-09-18T20:13:30.598" v="279" actId="1076"/>
        <pc:sldMkLst>
          <pc:docMk/>
          <pc:sldMk cId="1321213098" sldId="2145708625"/>
        </pc:sldMkLst>
        <pc:spChg chg="mod">
          <ac:chgData name="Karen Branch-Crawford" userId="S::karen.branch-crawford@cityofchicago.org::3954099d-b661-4955-9c1d-5b3ea0356d0f" providerId="AD" clId="Web-{E186501D-34CF-8210-61A7-18EFBA85B0F7}" dt="2024-09-18T20:13:23.426" v="278" actId="14100"/>
          <ac:spMkLst>
            <pc:docMk/>
            <pc:sldMk cId="1321213098" sldId="2145708625"/>
            <ac:spMk id="2" creationId="{CFC9B5A7-3001-320E-4709-6285FA72205D}"/>
          </ac:spMkLst>
        </pc:spChg>
        <pc:spChg chg="add del mod">
          <ac:chgData name="Karen Branch-Crawford" userId="S::karen.branch-crawford@cityofchicago.org::3954099d-b661-4955-9c1d-5b3ea0356d0f" providerId="AD" clId="Web-{E186501D-34CF-8210-61A7-18EFBA85B0F7}" dt="2024-09-18T19:54:47.743" v="20"/>
          <ac:spMkLst>
            <pc:docMk/>
            <pc:sldMk cId="1321213098" sldId="2145708625"/>
            <ac:spMk id="5" creationId="{D9F251A7-747F-0C4D-7E7E-3EC19A13F20C}"/>
          </ac:spMkLst>
        </pc:spChg>
        <pc:graphicFrameChg chg="add del mod modGraphic">
          <ac:chgData name="Karen Branch-Crawford" userId="S::karen.branch-crawford@cityofchicago.org::3954099d-b661-4955-9c1d-5b3ea0356d0f" providerId="AD" clId="Web-{E186501D-34CF-8210-61A7-18EFBA85B0F7}" dt="2024-09-18T20:13:30.598" v="279" actId="1076"/>
          <ac:graphicFrameMkLst>
            <pc:docMk/>
            <pc:sldMk cId="1321213098" sldId="2145708625"/>
            <ac:graphicFrameMk id="4" creationId="{8551464D-05F3-0087-68BF-9FD21B43EB76}"/>
          </ac:graphicFrameMkLst>
        </pc:graphicFrameChg>
        <pc:graphicFrameChg chg="add del mod ord modGraphic">
          <ac:chgData name="Karen Branch-Crawford" userId="S::karen.branch-crawford@cityofchicago.org::3954099d-b661-4955-9c1d-5b3ea0356d0f" providerId="AD" clId="Web-{E186501D-34CF-8210-61A7-18EFBA85B0F7}" dt="2024-09-18T19:53:10.665" v="17"/>
          <ac:graphicFrameMkLst>
            <pc:docMk/>
            <pc:sldMk cId="1321213098" sldId="2145708625"/>
            <ac:graphicFrameMk id="7" creationId="{C2436ACB-D159-7F36-4E30-0F40214A9F79}"/>
          </ac:graphicFrameMkLst>
        </pc:graphicFrameChg>
        <pc:graphicFrameChg chg="add del mod ord modGraphic">
          <ac:chgData name="Karen Branch-Crawford" userId="S::karen.branch-crawford@cityofchicago.org::3954099d-b661-4955-9c1d-5b3ea0356d0f" providerId="AD" clId="Web-{E186501D-34CF-8210-61A7-18EFBA85B0F7}" dt="2024-09-18T19:54:32.899" v="19"/>
          <ac:graphicFrameMkLst>
            <pc:docMk/>
            <pc:sldMk cId="1321213098" sldId="2145708625"/>
            <ac:graphicFrameMk id="9" creationId="{E6C4347E-A176-8876-662A-B7E8BDE3660F}"/>
          </ac:graphicFrameMkLst>
        </pc:graphicFrameChg>
      </pc:sldChg>
      <pc:sldChg chg="modSp">
        <pc:chgData name="Karen Branch-Crawford" userId="S::karen.branch-crawford@cityofchicago.org::3954099d-b661-4955-9c1d-5b3ea0356d0f" providerId="AD" clId="Web-{E186501D-34CF-8210-61A7-18EFBA85B0F7}" dt="2024-09-18T20:11:03.896" v="276"/>
        <pc:sldMkLst>
          <pc:docMk/>
          <pc:sldMk cId="4184894233" sldId="2145708638"/>
        </pc:sldMkLst>
        <pc:spChg chg="mod">
          <ac:chgData name="Karen Branch-Crawford" userId="S::karen.branch-crawford@cityofchicago.org::3954099d-b661-4955-9c1d-5b3ea0356d0f" providerId="AD" clId="Web-{E186501D-34CF-8210-61A7-18EFBA85B0F7}" dt="2024-09-18T20:01:48.867" v="178" actId="20577"/>
          <ac:spMkLst>
            <pc:docMk/>
            <pc:sldMk cId="4184894233" sldId="2145708638"/>
            <ac:spMk id="2" creationId="{2E9F8C95-43A6-2251-D0D5-600158E80FB8}"/>
          </ac:spMkLst>
        </pc:spChg>
        <pc:spChg chg="mod">
          <ac:chgData name="Karen Branch-Crawford" userId="S::karen.branch-crawford@cityofchicago.org::3954099d-b661-4955-9c1d-5b3ea0356d0f" providerId="AD" clId="Web-{E186501D-34CF-8210-61A7-18EFBA85B0F7}" dt="2024-09-18T20:09:34.365" v="264" actId="20577"/>
          <ac:spMkLst>
            <pc:docMk/>
            <pc:sldMk cId="4184894233" sldId="2145708638"/>
            <ac:spMk id="6" creationId="{FC54C73F-68BC-2453-A381-5645D791CF56}"/>
          </ac:spMkLst>
        </pc:spChg>
        <pc:graphicFrameChg chg="mod modGraphic">
          <ac:chgData name="Karen Branch-Crawford" userId="S::karen.branch-crawford@cityofchicago.org::3954099d-b661-4955-9c1d-5b3ea0356d0f" providerId="AD" clId="Web-{E186501D-34CF-8210-61A7-18EFBA85B0F7}" dt="2024-09-18T20:11:03.896" v="276"/>
          <ac:graphicFrameMkLst>
            <pc:docMk/>
            <pc:sldMk cId="4184894233" sldId="2145708638"/>
            <ac:graphicFrameMk id="5" creationId="{0D73AFE3-0686-A745-BE39-6D371FFEEA02}"/>
          </ac:graphicFrameMkLst>
        </pc:graphicFrameChg>
      </pc:sldChg>
    </pc:docChg>
  </pc:docChgLst>
  <pc:docChgLst>
    <pc:chgData name="Maria Campos-Bovee" userId="S::maria.campos-bovee@cityofchicago.org::eec3ed88-350c-451f-9280-eafd4c227ed4" providerId="AD" clId="Web-{E2C3FA1D-0B36-4046-9C01-8E4FB604EAD1}"/>
    <pc:docChg chg="modSld">
      <pc:chgData name="Maria Campos-Bovee" userId="S::maria.campos-bovee@cityofchicago.org::eec3ed88-350c-451f-9280-eafd4c227ed4" providerId="AD" clId="Web-{E2C3FA1D-0B36-4046-9C01-8E4FB604EAD1}" dt="2023-07-28T14:28:54.856" v="16" actId="20577"/>
      <pc:docMkLst>
        <pc:docMk/>
      </pc:docMkLst>
      <pc:sldChg chg="modSp">
        <pc:chgData name="Maria Campos-Bovee" userId="S::maria.campos-bovee@cityofchicago.org::eec3ed88-350c-451f-9280-eafd4c227ed4" providerId="AD" clId="Web-{E2C3FA1D-0B36-4046-9C01-8E4FB604EAD1}" dt="2023-07-28T14:28:54.856" v="16" actId="20577"/>
        <pc:sldMkLst>
          <pc:docMk/>
          <pc:sldMk cId="3928445842" sldId="2145708509"/>
        </pc:sldMkLst>
        <pc:spChg chg="mod">
          <ac:chgData name="Maria Campos-Bovee" userId="S::maria.campos-bovee@cityofchicago.org::eec3ed88-350c-451f-9280-eafd4c227ed4" providerId="AD" clId="Web-{E2C3FA1D-0B36-4046-9C01-8E4FB604EAD1}" dt="2023-07-28T14:28:54.856" v="16" actId="20577"/>
          <ac:spMkLst>
            <pc:docMk/>
            <pc:sldMk cId="3928445842" sldId="2145708509"/>
            <ac:spMk id="3" creationId="{CFBB38C2-FBBA-9851-B03A-0648E86D74C6}"/>
          </ac:spMkLst>
        </pc:spChg>
      </pc:sldChg>
    </pc:docChg>
  </pc:docChgLst>
  <pc:docChgLst>
    <pc:chgData name="Maggie Li" userId="S::maggie.li@cityofchicago.org::f33e0b3b-4721-411b-821b-3108f9bbccad" providerId="AD" clId="Web-{13297D74-D330-4929-B69A-F856A3450062}"/>
    <pc:docChg chg="delSld modSld sldOrd">
      <pc:chgData name="Maggie Li" userId="S::maggie.li@cityofchicago.org::f33e0b3b-4721-411b-821b-3108f9bbccad" providerId="AD" clId="Web-{13297D74-D330-4929-B69A-F856A3450062}" dt="2023-05-12T16:43:57.967" v="61"/>
      <pc:docMkLst>
        <pc:docMk/>
      </pc:docMkLst>
      <pc:sldChg chg="del">
        <pc:chgData name="Maggie Li" userId="S::maggie.li@cityofchicago.org::f33e0b3b-4721-411b-821b-3108f9bbccad" providerId="AD" clId="Web-{13297D74-D330-4929-B69A-F856A3450062}" dt="2023-05-12T16:43:20.951" v="33"/>
        <pc:sldMkLst>
          <pc:docMk/>
          <pc:sldMk cId="0" sldId="274"/>
        </pc:sldMkLst>
      </pc:sldChg>
      <pc:sldChg chg="del">
        <pc:chgData name="Maggie Li" userId="S::maggie.li@cityofchicago.org::f33e0b3b-4721-411b-821b-3108f9bbccad" providerId="AD" clId="Web-{13297D74-D330-4929-B69A-F856A3450062}" dt="2023-05-12T16:43:23.029" v="35"/>
        <pc:sldMkLst>
          <pc:docMk/>
          <pc:sldMk cId="3266495305" sldId="275"/>
        </pc:sldMkLst>
      </pc:sldChg>
      <pc:sldChg chg="del">
        <pc:chgData name="Maggie Li" userId="S::maggie.li@cityofchicago.org::f33e0b3b-4721-411b-821b-3108f9bbccad" providerId="AD" clId="Web-{13297D74-D330-4929-B69A-F856A3450062}" dt="2023-05-12T16:43:04.060" v="25"/>
        <pc:sldMkLst>
          <pc:docMk/>
          <pc:sldMk cId="3806440682" sldId="277"/>
        </pc:sldMkLst>
      </pc:sldChg>
      <pc:sldChg chg="del">
        <pc:chgData name="Maggie Li" userId="S::maggie.li@cityofchicago.org::f33e0b3b-4721-411b-821b-3108f9bbccad" providerId="AD" clId="Web-{13297D74-D330-4929-B69A-F856A3450062}" dt="2023-05-12T16:43:44.857" v="49"/>
        <pc:sldMkLst>
          <pc:docMk/>
          <pc:sldMk cId="0" sldId="285"/>
        </pc:sldMkLst>
      </pc:sldChg>
      <pc:sldChg chg="del">
        <pc:chgData name="Maggie Li" userId="S::maggie.li@cityofchicago.org::f33e0b3b-4721-411b-821b-3108f9bbccad" providerId="AD" clId="Web-{13297D74-D330-4929-B69A-F856A3450062}" dt="2023-05-12T16:43:57.967" v="61"/>
        <pc:sldMkLst>
          <pc:docMk/>
          <pc:sldMk cId="259756491" sldId="321"/>
        </pc:sldMkLst>
      </pc:sldChg>
      <pc:sldChg chg="del">
        <pc:chgData name="Maggie Li" userId="S::maggie.li@cityofchicago.org::f33e0b3b-4721-411b-821b-3108f9bbccad" providerId="AD" clId="Web-{13297D74-D330-4929-B69A-F856A3450062}" dt="2023-05-12T16:43:34.576" v="42"/>
        <pc:sldMkLst>
          <pc:docMk/>
          <pc:sldMk cId="0" sldId="326"/>
        </pc:sldMkLst>
      </pc:sldChg>
      <pc:sldChg chg="del">
        <pc:chgData name="Maggie Li" userId="S::maggie.li@cityofchicago.org::f33e0b3b-4721-411b-821b-3108f9bbccad" providerId="AD" clId="Web-{13297D74-D330-4929-B69A-F856A3450062}" dt="2023-05-12T16:43:35.904" v="43"/>
        <pc:sldMkLst>
          <pc:docMk/>
          <pc:sldMk cId="0" sldId="327"/>
        </pc:sldMkLst>
      </pc:sldChg>
      <pc:sldChg chg="del">
        <pc:chgData name="Maggie Li" userId="S::maggie.li@cityofchicago.org::f33e0b3b-4721-411b-821b-3108f9bbccad" providerId="AD" clId="Web-{13297D74-D330-4929-B69A-F856A3450062}" dt="2023-05-12T16:43:38.748" v="45"/>
        <pc:sldMkLst>
          <pc:docMk/>
          <pc:sldMk cId="0" sldId="328"/>
        </pc:sldMkLst>
      </pc:sldChg>
      <pc:sldChg chg="del">
        <pc:chgData name="Maggie Li" userId="S::maggie.li@cityofchicago.org::f33e0b3b-4721-411b-821b-3108f9bbccad" providerId="AD" clId="Web-{13297D74-D330-4929-B69A-F856A3450062}" dt="2023-05-12T16:43:41.451" v="47"/>
        <pc:sldMkLst>
          <pc:docMk/>
          <pc:sldMk cId="0" sldId="329"/>
        </pc:sldMkLst>
      </pc:sldChg>
      <pc:sldChg chg="del">
        <pc:chgData name="Maggie Li" userId="S::maggie.li@cityofchicago.org::f33e0b3b-4721-411b-821b-3108f9bbccad" providerId="AD" clId="Web-{13297D74-D330-4929-B69A-F856A3450062}" dt="2023-05-12T16:43:30.545" v="39"/>
        <pc:sldMkLst>
          <pc:docMk/>
          <pc:sldMk cId="979751380" sldId="365"/>
        </pc:sldMkLst>
      </pc:sldChg>
      <pc:sldChg chg="del">
        <pc:chgData name="Maggie Li" userId="S::maggie.li@cityofchicago.org::f33e0b3b-4721-411b-821b-3108f9bbccad" providerId="AD" clId="Web-{13297D74-D330-4929-B69A-F856A3450062}" dt="2023-05-12T16:43:52.811" v="59"/>
        <pc:sldMkLst>
          <pc:docMk/>
          <pc:sldMk cId="0" sldId="945"/>
        </pc:sldMkLst>
      </pc:sldChg>
      <pc:sldChg chg="del">
        <pc:chgData name="Maggie Li" userId="S::maggie.li@cityofchicago.org::f33e0b3b-4721-411b-821b-3108f9bbccad" providerId="AD" clId="Web-{13297D74-D330-4929-B69A-F856A3450062}" dt="2023-05-12T16:43:51.639" v="58"/>
        <pc:sldMkLst>
          <pc:docMk/>
          <pc:sldMk cId="0" sldId="977"/>
        </pc:sldMkLst>
      </pc:sldChg>
      <pc:sldChg chg="del">
        <pc:chgData name="Maggie Li" userId="S::maggie.li@cityofchicago.org::f33e0b3b-4721-411b-821b-3108f9bbccad" providerId="AD" clId="Web-{13297D74-D330-4929-B69A-F856A3450062}" dt="2023-05-12T16:43:11.576" v="28"/>
        <pc:sldMkLst>
          <pc:docMk/>
          <pc:sldMk cId="2920702358" sldId="2145706625"/>
        </pc:sldMkLst>
      </pc:sldChg>
      <pc:sldChg chg="del">
        <pc:chgData name="Maggie Li" userId="S::maggie.li@cityofchicago.org::f33e0b3b-4721-411b-821b-3108f9bbccad" providerId="AD" clId="Web-{13297D74-D330-4929-B69A-F856A3450062}" dt="2023-05-12T16:43:50.201" v="56"/>
        <pc:sldMkLst>
          <pc:docMk/>
          <pc:sldMk cId="1002376517" sldId="2145706629"/>
        </pc:sldMkLst>
      </pc:sldChg>
      <pc:sldChg chg="del">
        <pc:chgData name="Maggie Li" userId="S::maggie.li@cityofchicago.org::f33e0b3b-4721-411b-821b-3108f9bbccad" providerId="AD" clId="Web-{13297D74-D330-4929-B69A-F856A3450062}" dt="2023-05-12T16:43:17.232" v="31"/>
        <pc:sldMkLst>
          <pc:docMk/>
          <pc:sldMk cId="4288186791" sldId="2145706630"/>
        </pc:sldMkLst>
      </pc:sldChg>
      <pc:sldChg chg="del">
        <pc:chgData name="Maggie Li" userId="S::maggie.li@cityofchicago.org::f33e0b3b-4721-411b-821b-3108f9bbccad" providerId="AD" clId="Web-{13297D74-D330-4929-B69A-F856A3450062}" dt="2023-05-12T16:43:31.857" v="40"/>
        <pc:sldMkLst>
          <pc:docMk/>
          <pc:sldMk cId="2094575376" sldId="2145706632"/>
        </pc:sldMkLst>
      </pc:sldChg>
      <pc:sldChg chg="del ord">
        <pc:chgData name="Maggie Li" userId="S::maggie.li@cityofchicago.org::f33e0b3b-4721-411b-821b-3108f9bbccad" providerId="AD" clId="Web-{13297D74-D330-4929-B69A-F856A3450062}" dt="2023-05-12T16:43:21.935" v="34"/>
        <pc:sldMkLst>
          <pc:docMk/>
          <pc:sldMk cId="1177847993" sldId="2145706634"/>
        </pc:sldMkLst>
      </pc:sldChg>
      <pc:sldChg chg="del">
        <pc:chgData name="Maggie Li" userId="S::maggie.li@cityofchicago.org::f33e0b3b-4721-411b-821b-3108f9bbccad" providerId="AD" clId="Web-{13297D74-D330-4929-B69A-F856A3450062}" dt="2023-05-12T16:43:45.154" v="50"/>
        <pc:sldMkLst>
          <pc:docMk/>
          <pc:sldMk cId="3828346960" sldId="2145706636"/>
        </pc:sldMkLst>
      </pc:sldChg>
      <pc:sldChg chg="del">
        <pc:chgData name="Maggie Li" userId="S::maggie.li@cityofchicago.org::f33e0b3b-4721-411b-821b-3108f9bbccad" providerId="AD" clId="Web-{13297D74-D330-4929-B69A-F856A3450062}" dt="2023-05-12T16:43:29.607" v="38"/>
        <pc:sldMkLst>
          <pc:docMk/>
          <pc:sldMk cId="50827874" sldId="2145706637"/>
        </pc:sldMkLst>
      </pc:sldChg>
      <pc:sldChg chg="del">
        <pc:chgData name="Maggie Li" userId="S::maggie.li@cityofchicago.org::f33e0b3b-4721-411b-821b-3108f9bbccad" providerId="AD" clId="Web-{13297D74-D330-4929-B69A-F856A3450062}" dt="2023-05-12T16:43:13.294" v="29"/>
        <pc:sldMkLst>
          <pc:docMk/>
          <pc:sldMk cId="2105572143" sldId="2145706639"/>
        </pc:sldMkLst>
      </pc:sldChg>
      <pc:sldChg chg="del">
        <pc:chgData name="Maggie Li" userId="S::maggie.li@cityofchicago.org::f33e0b3b-4721-411b-821b-3108f9bbccad" providerId="AD" clId="Web-{13297D74-D330-4929-B69A-F856A3450062}" dt="2023-05-12T16:43:24.779" v="36"/>
        <pc:sldMkLst>
          <pc:docMk/>
          <pc:sldMk cId="1626735871" sldId="2145706640"/>
        </pc:sldMkLst>
      </pc:sldChg>
      <pc:sldChg chg="del">
        <pc:chgData name="Maggie Li" userId="S::maggie.li@cityofchicago.org::f33e0b3b-4721-411b-821b-3108f9bbccad" providerId="AD" clId="Web-{13297D74-D330-4929-B69A-F856A3450062}" dt="2023-05-12T16:43:33.357" v="41"/>
        <pc:sldMkLst>
          <pc:docMk/>
          <pc:sldMk cId="4102371666" sldId="2145706641"/>
        </pc:sldMkLst>
      </pc:sldChg>
      <pc:sldChg chg="del">
        <pc:chgData name="Maggie Li" userId="S::maggie.li@cityofchicago.org::f33e0b3b-4721-411b-821b-3108f9bbccad" providerId="AD" clId="Web-{13297D74-D330-4929-B69A-F856A3450062}" dt="2023-05-12T16:43:40.217" v="46"/>
        <pc:sldMkLst>
          <pc:docMk/>
          <pc:sldMk cId="431378283" sldId="2145706642"/>
        </pc:sldMkLst>
      </pc:sldChg>
      <pc:sldChg chg="del">
        <pc:chgData name="Maggie Li" userId="S::maggie.li@cityofchicago.org::f33e0b3b-4721-411b-821b-3108f9bbccad" providerId="AD" clId="Web-{13297D74-D330-4929-B69A-F856A3450062}" dt="2023-05-12T16:43:15.607" v="30"/>
        <pc:sldMkLst>
          <pc:docMk/>
          <pc:sldMk cId="3460755282" sldId="2145706644"/>
        </pc:sldMkLst>
      </pc:sldChg>
      <pc:sldChg chg="del">
        <pc:chgData name="Maggie Li" userId="S::maggie.li@cityofchicago.org::f33e0b3b-4721-411b-821b-3108f9bbccad" providerId="AD" clId="Web-{13297D74-D330-4929-B69A-F856A3450062}" dt="2023-05-12T16:43:43.217" v="48"/>
        <pc:sldMkLst>
          <pc:docMk/>
          <pc:sldMk cId="2581422392" sldId="2145706645"/>
        </pc:sldMkLst>
      </pc:sldChg>
      <pc:sldChg chg="del">
        <pc:chgData name="Maggie Li" userId="S::maggie.li@cityofchicago.org::f33e0b3b-4721-411b-821b-3108f9bbccad" providerId="AD" clId="Web-{13297D74-D330-4929-B69A-F856A3450062}" dt="2023-05-12T16:43:49.779" v="55"/>
        <pc:sldMkLst>
          <pc:docMk/>
          <pc:sldMk cId="291916181" sldId="2145706646"/>
        </pc:sldMkLst>
      </pc:sldChg>
      <pc:sldChg chg="del">
        <pc:chgData name="Maggie Li" userId="S::maggie.li@cityofchicago.org::f33e0b3b-4721-411b-821b-3108f9bbccad" providerId="AD" clId="Web-{13297D74-D330-4929-B69A-F856A3450062}" dt="2023-05-12T16:43:45.764" v="51"/>
        <pc:sldMkLst>
          <pc:docMk/>
          <pc:sldMk cId="2470028638" sldId="2145706647"/>
        </pc:sldMkLst>
      </pc:sldChg>
      <pc:sldChg chg="del">
        <pc:chgData name="Maggie Li" userId="S::maggie.li@cityofchicago.org::f33e0b3b-4721-411b-821b-3108f9bbccad" providerId="AD" clId="Web-{13297D74-D330-4929-B69A-F856A3450062}" dt="2023-05-12T16:43:37.076" v="44"/>
        <pc:sldMkLst>
          <pc:docMk/>
          <pc:sldMk cId="3627777880" sldId="2145706648"/>
        </pc:sldMkLst>
      </pc:sldChg>
      <pc:sldChg chg="del">
        <pc:chgData name="Maggie Li" userId="S::maggie.li@cityofchicago.org::f33e0b3b-4721-411b-821b-3108f9bbccad" providerId="AD" clId="Web-{13297D74-D330-4929-B69A-F856A3450062}" dt="2023-05-12T16:43:48.717" v="53"/>
        <pc:sldMkLst>
          <pc:docMk/>
          <pc:sldMk cId="2023863590" sldId="2145706650"/>
        </pc:sldMkLst>
      </pc:sldChg>
      <pc:sldChg chg="delSp">
        <pc:chgData name="Maggie Li" userId="S::maggie.li@cityofchicago.org::f33e0b3b-4721-411b-821b-3108f9bbccad" providerId="AD" clId="Web-{13297D74-D330-4929-B69A-F856A3450062}" dt="2023-05-12T16:42:54.216" v="22"/>
        <pc:sldMkLst>
          <pc:docMk/>
          <pc:sldMk cId="2651472255" sldId="2145707259"/>
        </pc:sldMkLst>
        <pc:spChg chg="del">
          <ac:chgData name="Maggie Li" userId="S::maggie.li@cityofchicago.org::f33e0b3b-4721-411b-821b-3108f9bbccad" providerId="AD" clId="Web-{13297D74-D330-4929-B69A-F856A3450062}" dt="2023-05-12T16:42:54.216" v="22"/>
          <ac:spMkLst>
            <pc:docMk/>
            <pc:sldMk cId="2651472255" sldId="2145707259"/>
            <ac:spMk id="4" creationId="{46C51039-7921-136E-CF42-4758B44A88E8}"/>
          </ac:spMkLst>
        </pc:spChg>
      </pc:sldChg>
      <pc:sldChg chg="del">
        <pc:chgData name="Maggie Li" userId="S::maggie.li@cityofchicago.org::f33e0b3b-4721-411b-821b-3108f9bbccad" providerId="AD" clId="Web-{13297D74-D330-4929-B69A-F856A3450062}" dt="2023-05-12T16:43:01.279" v="24"/>
        <pc:sldMkLst>
          <pc:docMk/>
          <pc:sldMk cId="2805635535" sldId="2145707501"/>
        </pc:sldMkLst>
      </pc:sldChg>
      <pc:sldChg chg="del">
        <pc:chgData name="Maggie Li" userId="S::maggie.li@cityofchicago.org::f33e0b3b-4721-411b-821b-3108f9bbccad" providerId="AD" clId="Web-{13297D74-D330-4929-B69A-F856A3450062}" dt="2023-05-12T16:43:08.388" v="26"/>
        <pc:sldMkLst>
          <pc:docMk/>
          <pc:sldMk cId="3237613711" sldId="2145707502"/>
        </pc:sldMkLst>
      </pc:sldChg>
      <pc:sldChg chg="del">
        <pc:chgData name="Maggie Li" userId="S::maggie.li@cityofchicago.org::f33e0b3b-4721-411b-821b-3108f9bbccad" providerId="AD" clId="Web-{13297D74-D330-4929-B69A-F856A3450062}" dt="2023-05-12T16:43:28.076" v="37"/>
        <pc:sldMkLst>
          <pc:docMk/>
          <pc:sldMk cId="3220797098" sldId="2145707514"/>
        </pc:sldMkLst>
      </pc:sldChg>
      <pc:sldChg chg="del">
        <pc:chgData name="Maggie Li" userId="S::maggie.li@cityofchicago.org::f33e0b3b-4721-411b-821b-3108f9bbccad" providerId="AD" clId="Web-{13297D74-D330-4929-B69A-F856A3450062}" dt="2023-05-12T16:43:46.467" v="52"/>
        <pc:sldMkLst>
          <pc:docMk/>
          <pc:sldMk cId="197149647" sldId="2145707515"/>
        </pc:sldMkLst>
      </pc:sldChg>
      <pc:sldChg chg="del">
        <pc:chgData name="Maggie Li" userId="S::maggie.li@cityofchicago.org::f33e0b3b-4721-411b-821b-3108f9bbccad" providerId="AD" clId="Web-{13297D74-D330-4929-B69A-F856A3450062}" dt="2023-05-12T16:43:49.326" v="54"/>
        <pc:sldMkLst>
          <pc:docMk/>
          <pc:sldMk cId="1814370721" sldId="2145707516"/>
        </pc:sldMkLst>
      </pc:sldChg>
      <pc:sldChg chg="del">
        <pc:chgData name="Maggie Li" userId="S::maggie.li@cityofchicago.org::f33e0b3b-4721-411b-821b-3108f9bbccad" providerId="AD" clId="Web-{13297D74-D330-4929-B69A-F856A3450062}" dt="2023-05-12T16:42:59.310" v="23"/>
        <pc:sldMkLst>
          <pc:docMk/>
          <pc:sldMk cId="603921170" sldId="2145707520"/>
        </pc:sldMkLst>
      </pc:sldChg>
      <pc:sldChg chg="del">
        <pc:chgData name="Maggie Li" userId="S::maggie.li@cityofchicago.org::f33e0b3b-4721-411b-821b-3108f9bbccad" providerId="AD" clId="Web-{13297D74-D330-4929-B69A-F856A3450062}" dt="2023-05-12T16:43:10.154" v="27"/>
        <pc:sldMkLst>
          <pc:docMk/>
          <pc:sldMk cId="965758495" sldId="2145707521"/>
        </pc:sldMkLst>
      </pc:sldChg>
      <pc:sldChg chg="del">
        <pc:chgData name="Maggie Li" userId="S::maggie.li@cityofchicago.org::f33e0b3b-4721-411b-821b-3108f9bbccad" providerId="AD" clId="Web-{13297D74-D330-4929-B69A-F856A3450062}" dt="2023-05-12T16:43:50.904" v="57"/>
        <pc:sldMkLst>
          <pc:docMk/>
          <pc:sldMk cId="39442838" sldId="2145707525"/>
        </pc:sldMkLst>
      </pc:sldChg>
      <pc:sldChg chg="del">
        <pc:chgData name="Maggie Li" userId="S::maggie.li@cityofchicago.org::f33e0b3b-4721-411b-821b-3108f9bbccad" providerId="AD" clId="Web-{13297D74-D330-4929-B69A-F856A3450062}" dt="2023-05-12T16:43:55.326" v="60"/>
        <pc:sldMkLst>
          <pc:docMk/>
          <pc:sldMk cId="334111740" sldId="2145707526"/>
        </pc:sldMkLst>
      </pc:sldChg>
    </pc:docChg>
  </pc:docChgLst>
  <pc:docChgLst>
    <pc:chgData name="Maggie Li" userId="S::maggie.li@cityofchicago.org::f33e0b3b-4721-411b-821b-3108f9bbccad" providerId="AD" clId="Web-{59A9BD45-D36A-490B-9592-4A73E5F05AD2}"/>
    <pc:docChg chg="modSld">
      <pc:chgData name="Maggie Li" userId="S::maggie.li@cityofchicago.org::f33e0b3b-4721-411b-821b-3108f9bbccad" providerId="AD" clId="Web-{59A9BD45-D36A-490B-9592-4A73E5F05AD2}" dt="2023-03-30T17:34:30.001" v="325" actId="20577"/>
      <pc:docMkLst>
        <pc:docMk/>
      </pc:docMkLst>
      <pc:sldChg chg="modSp">
        <pc:chgData name="Maggie Li" userId="S::maggie.li@cityofchicago.org::f33e0b3b-4721-411b-821b-3108f9bbccad" providerId="AD" clId="Web-{59A9BD45-D36A-490B-9592-4A73E5F05AD2}" dt="2023-03-30T17:34:30.001" v="325" actId="20577"/>
        <pc:sldMkLst>
          <pc:docMk/>
          <pc:sldMk cId="4288186791" sldId="2145706630"/>
        </pc:sldMkLst>
        <pc:spChg chg="mod">
          <ac:chgData name="Maggie Li" userId="S::maggie.li@cityofchicago.org::f33e0b3b-4721-411b-821b-3108f9bbccad" providerId="AD" clId="Web-{59A9BD45-D36A-490B-9592-4A73E5F05AD2}" dt="2023-03-30T17:34:30.001" v="325" actId="20577"/>
          <ac:spMkLst>
            <pc:docMk/>
            <pc:sldMk cId="4288186791" sldId="2145706630"/>
            <ac:spMk id="5" creationId="{C1B36E9A-DD96-3F86-1A0C-07177E5969E4}"/>
          </ac:spMkLst>
        </pc:spChg>
      </pc:sldChg>
      <pc:sldChg chg="addSp delSp modSp">
        <pc:chgData name="Maggie Li" userId="S::maggie.li@cityofchicago.org::f33e0b3b-4721-411b-821b-3108f9bbccad" providerId="AD" clId="Web-{59A9BD45-D36A-490B-9592-4A73E5F05AD2}" dt="2023-03-30T17:32:03.624" v="224" actId="20577"/>
        <pc:sldMkLst>
          <pc:docMk/>
          <pc:sldMk cId="3360624222" sldId="2145707315"/>
        </pc:sldMkLst>
        <pc:spChg chg="mod">
          <ac:chgData name="Maggie Li" userId="S::maggie.li@cityofchicago.org::f33e0b3b-4721-411b-821b-3108f9bbccad" providerId="AD" clId="Web-{59A9BD45-D36A-490B-9592-4A73E5F05AD2}" dt="2023-03-30T17:32:03.624" v="224" actId="20577"/>
          <ac:spMkLst>
            <pc:docMk/>
            <pc:sldMk cId="3360624222" sldId="2145707315"/>
            <ac:spMk id="3" creationId="{2423E9B9-E12B-E06A-E711-A2646F2C4586}"/>
          </ac:spMkLst>
        </pc:spChg>
        <pc:spChg chg="add del mod">
          <ac:chgData name="Maggie Li" userId="S::maggie.li@cityofchicago.org::f33e0b3b-4721-411b-821b-3108f9bbccad" providerId="AD" clId="Web-{59A9BD45-D36A-490B-9592-4A73E5F05AD2}" dt="2023-03-30T17:26:19.946" v="113" actId="1076"/>
          <ac:spMkLst>
            <pc:docMk/>
            <pc:sldMk cId="3360624222" sldId="2145707315"/>
            <ac:spMk id="5" creationId="{18202C0D-45ED-9E0B-AFCF-BC57D4553E6E}"/>
          </ac:spMkLst>
        </pc:spChg>
        <pc:picChg chg="mod">
          <ac:chgData name="Maggie Li" userId="S::maggie.li@cityofchicago.org::f33e0b3b-4721-411b-821b-3108f9bbccad" providerId="AD" clId="Web-{59A9BD45-D36A-490B-9592-4A73E5F05AD2}" dt="2023-03-30T17:26:12.914" v="112" actId="1076"/>
          <ac:picMkLst>
            <pc:docMk/>
            <pc:sldMk cId="3360624222" sldId="2145707315"/>
            <ac:picMk id="4" creationId="{0D7B9BD7-CA73-A041-0A35-BACD94E91E7F}"/>
          </ac:picMkLst>
        </pc:picChg>
      </pc:sldChg>
    </pc:docChg>
  </pc:docChgLst>
  <pc:docChgLst>
    <pc:chgData name="Maggie Li" userId="S::maggie.li@cityofchicago.org::f33e0b3b-4721-411b-821b-3108f9bbccad" providerId="AD" clId="Web-{5690A0BA-DA41-7646-3A4B-F347BBA62748}"/>
    <pc:docChg chg="delSld modSld">
      <pc:chgData name="Maggie Li" userId="S::maggie.li@cityofchicago.org::f33e0b3b-4721-411b-821b-3108f9bbccad" providerId="AD" clId="Web-{5690A0BA-DA41-7646-3A4B-F347BBA62748}" dt="2024-09-09T20:11:12.901" v="4" actId="20577"/>
      <pc:docMkLst>
        <pc:docMk/>
      </pc:docMkLst>
      <pc:sldChg chg="modSp">
        <pc:chgData name="Maggie Li" userId="S::maggie.li@cityofchicago.org::f33e0b3b-4721-411b-821b-3108f9bbccad" providerId="AD" clId="Web-{5690A0BA-DA41-7646-3A4B-F347BBA62748}" dt="2024-09-09T20:11:12.901" v="4" actId="20577"/>
        <pc:sldMkLst>
          <pc:docMk/>
          <pc:sldMk cId="1388222466" sldId="2145708572"/>
        </pc:sldMkLst>
        <pc:spChg chg="mod">
          <ac:chgData name="Maggie Li" userId="S::maggie.li@cityofchicago.org::f33e0b3b-4721-411b-821b-3108f9bbccad" providerId="AD" clId="Web-{5690A0BA-DA41-7646-3A4B-F347BBA62748}" dt="2024-09-09T20:11:12.901" v="4" actId="20577"/>
          <ac:spMkLst>
            <pc:docMk/>
            <pc:sldMk cId="1388222466" sldId="2145708572"/>
            <ac:spMk id="3" creationId="{DF267179-FCFA-1629-8DFD-E0794A047405}"/>
          </ac:spMkLst>
        </pc:spChg>
      </pc:sldChg>
      <pc:sldChg chg="del">
        <pc:chgData name="Maggie Li" userId="S::maggie.li@cityofchicago.org::f33e0b3b-4721-411b-821b-3108f9bbccad" providerId="AD" clId="Web-{5690A0BA-DA41-7646-3A4B-F347BBA62748}" dt="2024-09-09T20:10:54.574" v="0"/>
        <pc:sldMkLst>
          <pc:docMk/>
          <pc:sldMk cId="3095806673" sldId="2145708624"/>
        </pc:sldMkLst>
      </pc:sldChg>
    </pc:docChg>
  </pc:docChgLst>
  <pc:docChgLst>
    <pc:chgData name="Maggie Li" userId="S::maggie.li@cityofchicago.org::f33e0b3b-4721-411b-821b-3108f9bbccad" providerId="AD" clId="Web-{985BF9B0-FAFF-4102-B61A-24C1400E3D17}"/>
    <pc:docChg chg="addSld modSld addMainMaster delMainMaster">
      <pc:chgData name="Maggie Li" userId="S::maggie.li@cityofchicago.org::f33e0b3b-4721-411b-821b-3108f9bbccad" providerId="AD" clId="Web-{985BF9B0-FAFF-4102-B61A-24C1400E3D17}" dt="2024-07-22T20:54:27.700" v="3"/>
      <pc:docMkLst>
        <pc:docMk/>
      </pc:docMkLst>
      <pc:sldChg chg="modSp mod modClrScheme chgLayout">
        <pc:chgData name="Maggie Li" userId="S::maggie.li@cityofchicago.org::f33e0b3b-4721-411b-821b-3108f9bbccad" providerId="AD" clId="Web-{985BF9B0-FAFF-4102-B61A-24C1400E3D17}" dt="2024-07-22T20:54:21.529" v="2"/>
        <pc:sldMkLst>
          <pc:docMk/>
          <pc:sldMk cId="2619223538" sldId="257"/>
        </pc:sldMkLst>
        <pc:spChg chg="mod ord">
          <ac:chgData name="Maggie Li" userId="S::maggie.li@cityofchicago.org::f33e0b3b-4721-411b-821b-3108f9bbccad" providerId="AD" clId="Web-{985BF9B0-FAFF-4102-B61A-24C1400E3D17}" dt="2024-07-22T20:54:21.529" v="2"/>
          <ac:spMkLst>
            <pc:docMk/>
            <pc:sldMk cId="2619223538" sldId="257"/>
            <ac:spMk id="2" creationId="{00000000-0000-0000-0000-000000000000}"/>
          </ac:spMkLst>
        </pc:spChg>
        <pc:spChg chg="mod ord">
          <ac:chgData name="Maggie Li" userId="S::maggie.li@cityofchicago.org::f33e0b3b-4721-411b-821b-3108f9bbccad" providerId="AD" clId="Web-{985BF9B0-FAFF-4102-B61A-24C1400E3D17}" dt="2024-07-22T20:54:21.529" v="2"/>
          <ac:spMkLst>
            <pc:docMk/>
            <pc:sldMk cId="2619223538" sldId="257"/>
            <ac:spMk id="4" creationId="{BB21EB8E-94ED-4556-8922-BEB4F6EC6A1F}"/>
          </ac:spMkLst>
        </pc:spChg>
      </pc:sldChg>
      <pc:sldChg chg="modSp mod modClrScheme chgLayout">
        <pc:chgData name="Maggie Li" userId="S::maggie.li@cityofchicago.org::f33e0b3b-4721-411b-821b-3108f9bbccad" providerId="AD" clId="Web-{985BF9B0-FAFF-4102-B61A-24C1400E3D17}" dt="2024-07-22T20:54:21.529" v="2"/>
        <pc:sldMkLst>
          <pc:docMk/>
          <pc:sldMk cId="4227738779" sldId="2145707258"/>
        </pc:sldMkLst>
        <pc:spChg chg="mod ord">
          <ac:chgData name="Maggie Li" userId="S::maggie.li@cityofchicago.org::f33e0b3b-4721-411b-821b-3108f9bbccad" providerId="AD" clId="Web-{985BF9B0-FAFF-4102-B61A-24C1400E3D17}" dt="2024-07-22T20:54:21.529" v="2"/>
          <ac:spMkLst>
            <pc:docMk/>
            <pc:sldMk cId="4227738779" sldId="2145707258"/>
            <ac:spMk id="2" creationId="{785A9E43-DCB4-29B4-39BF-C7021E38E0BF}"/>
          </ac:spMkLst>
        </pc:spChg>
        <pc:spChg chg="mod ord">
          <ac:chgData name="Maggie Li" userId="S::maggie.li@cityofchicago.org::f33e0b3b-4721-411b-821b-3108f9bbccad" providerId="AD" clId="Web-{985BF9B0-FAFF-4102-B61A-24C1400E3D17}" dt="2024-07-22T20:54:21.529" v="2"/>
          <ac:spMkLst>
            <pc:docMk/>
            <pc:sldMk cId="4227738779" sldId="2145707258"/>
            <ac:spMk id="3" creationId="{6C4D5F6F-26C9-EFA2-4354-6590F11E685D}"/>
          </ac:spMkLst>
        </pc:spChg>
        <pc:spChg chg="mod ord">
          <ac:chgData name="Maggie Li" userId="S::maggie.li@cityofchicago.org::f33e0b3b-4721-411b-821b-3108f9bbccad" providerId="AD" clId="Web-{985BF9B0-FAFF-4102-B61A-24C1400E3D17}" dt="2024-07-22T20:54:21.529" v="2"/>
          <ac:spMkLst>
            <pc:docMk/>
            <pc:sldMk cId="4227738779" sldId="2145707258"/>
            <ac:spMk id="4" creationId="{47EBB991-8FB2-3107-E391-93FA6B10ADEC}"/>
          </ac:spMkLst>
        </pc:spChg>
      </pc:sldChg>
      <pc:sldChg chg="modSp mod modClrScheme chgLayout">
        <pc:chgData name="Maggie Li" userId="S::maggie.li@cityofchicago.org::f33e0b3b-4721-411b-821b-3108f9bbccad" providerId="AD" clId="Web-{985BF9B0-FAFF-4102-B61A-24C1400E3D17}" dt="2024-07-22T20:54:21.529" v="2"/>
        <pc:sldMkLst>
          <pc:docMk/>
          <pc:sldMk cId="408213282" sldId="2145707262"/>
        </pc:sldMkLst>
        <pc:spChg chg="mod ord">
          <ac:chgData name="Maggie Li" userId="S::maggie.li@cityofchicago.org::f33e0b3b-4721-411b-821b-3108f9bbccad" providerId="AD" clId="Web-{985BF9B0-FAFF-4102-B61A-24C1400E3D17}" dt="2024-07-22T20:54:21.529" v="2"/>
          <ac:spMkLst>
            <pc:docMk/>
            <pc:sldMk cId="408213282" sldId="2145707262"/>
            <ac:spMk id="2" creationId="{0015EB66-BB2B-A9CA-89A4-619C0D193F58}"/>
          </ac:spMkLst>
        </pc:spChg>
        <pc:spChg chg="mod ord">
          <ac:chgData name="Maggie Li" userId="S::maggie.li@cityofchicago.org::f33e0b3b-4721-411b-821b-3108f9bbccad" providerId="AD" clId="Web-{985BF9B0-FAFF-4102-B61A-24C1400E3D17}" dt="2024-07-22T20:54:21.529" v="2"/>
          <ac:spMkLst>
            <pc:docMk/>
            <pc:sldMk cId="408213282" sldId="2145707262"/>
            <ac:spMk id="4" creationId="{EEED72D4-BAD2-CF6E-5C76-8E3CD473F46D}"/>
          </ac:spMkLst>
        </pc:spChg>
        <pc:graphicFrameChg chg="mod ord">
          <ac:chgData name="Maggie Li" userId="S::maggie.li@cityofchicago.org::f33e0b3b-4721-411b-821b-3108f9bbccad" providerId="AD" clId="Web-{985BF9B0-FAFF-4102-B61A-24C1400E3D17}" dt="2024-07-22T20:54:21.529" v="2"/>
          <ac:graphicFrameMkLst>
            <pc:docMk/>
            <pc:sldMk cId="408213282" sldId="2145707262"/>
            <ac:graphicFrameMk id="6" creationId="{F301560E-B790-F525-F207-B25B256AB6C5}"/>
          </ac:graphicFrameMkLst>
        </pc:graphicFrameChg>
      </pc:sldChg>
      <pc:sldChg chg="modSp mod modClrScheme chgLayout">
        <pc:chgData name="Maggie Li" userId="S::maggie.li@cityofchicago.org::f33e0b3b-4721-411b-821b-3108f9bbccad" providerId="AD" clId="Web-{985BF9B0-FAFF-4102-B61A-24C1400E3D17}" dt="2024-07-22T20:54:21.529" v="2"/>
        <pc:sldMkLst>
          <pc:docMk/>
          <pc:sldMk cId="1003733057" sldId="2145707500"/>
        </pc:sldMkLst>
        <pc:spChg chg="mod ord">
          <ac:chgData name="Maggie Li" userId="S::maggie.li@cityofchicago.org::f33e0b3b-4721-411b-821b-3108f9bbccad" providerId="AD" clId="Web-{985BF9B0-FAFF-4102-B61A-24C1400E3D17}" dt="2024-07-22T20:54:21.529" v="2"/>
          <ac:spMkLst>
            <pc:docMk/>
            <pc:sldMk cId="1003733057" sldId="2145707500"/>
            <ac:spMk id="3" creationId="{DF267179-FCFA-1629-8DFD-E0794A047405}"/>
          </ac:spMkLst>
        </pc:spChg>
      </pc:sldChg>
      <pc:sldChg chg="modSp mod modClrScheme chgLayout">
        <pc:chgData name="Maggie Li" userId="S::maggie.li@cityofchicago.org::f33e0b3b-4721-411b-821b-3108f9bbccad" providerId="AD" clId="Web-{985BF9B0-FAFF-4102-B61A-24C1400E3D17}" dt="2024-07-22T20:54:21.529" v="2"/>
        <pc:sldMkLst>
          <pc:docMk/>
          <pc:sldMk cId="794903878" sldId="2145708546"/>
        </pc:sldMkLst>
        <pc:spChg chg="mod ord">
          <ac:chgData name="Maggie Li" userId="S::maggie.li@cityofchicago.org::f33e0b3b-4721-411b-821b-3108f9bbccad" providerId="AD" clId="Web-{985BF9B0-FAFF-4102-B61A-24C1400E3D17}" dt="2024-07-22T20:54:21.529" v="2"/>
          <ac:spMkLst>
            <pc:docMk/>
            <pc:sldMk cId="794903878" sldId="2145708546"/>
            <ac:spMk id="2" creationId="{1AD18B8C-E175-5C5E-C653-821EB098BBC6}"/>
          </ac:spMkLst>
        </pc:spChg>
        <pc:spChg chg="mod ord">
          <ac:chgData name="Maggie Li" userId="S::maggie.li@cityofchicago.org::f33e0b3b-4721-411b-821b-3108f9bbccad" providerId="AD" clId="Web-{985BF9B0-FAFF-4102-B61A-24C1400E3D17}" dt="2024-07-22T20:54:21.529" v="2"/>
          <ac:spMkLst>
            <pc:docMk/>
            <pc:sldMk cId="794903878" sldId="2145708546"/>
            <ac:spMk id="6" creationId="{DA61D40B-F2A9-B495-D025-BBEB3EC708A0}"/>
          </ac:spMkLst>
        </pc:spChg>
      </pc:sldChg>
      <pc:sldChg chg="mod modClrScheme chgLayout">
        <pc:chgData name="Maggie Li" userId="S::maggie.li@cityofchicago.org::f33e0b3b-4721-411b-821b-3108f9bbccad" providerId="AD" clId="Web-{985BF9B0-FAFF-4102-B61A-24C1400E3D17}" dt="2024-07-22T20:54:21.529" v="2"/>
        <pc:sldMkLst>
          <pc:docMk/>
          <pc:sldMk cId="2909086829" sldId="2145708547"/>
        </pc:sldMkLst>
      </pc:sldChg>
      <pc:sldChg chg="mod modClrScheme chgLayout">
        <pc:chgData name="Maggie Li" userId="S::maggie.li@cityofchicago.org::f33e0b3b-4721-411b-821b-3108f9bbccad" providerId="AD" clId="Web-{985BF9B0-FAFF-4102-B61A-24C1400E3D17}" dt="2024-07-22T20:54:21.529" v="2"/>
        <pc:sldMkLst>
          <pc:docMk/>
          <pc:sldMk cId="3181020311" sldId="2145708548"/>
        </pc:sldMkLst>
      </pc:sldChg>
      <pc:sldChg chg="mod modClrScheme chgLayout">
        <pc:chgData name="Maggie Li" userId="S::maggie.li@cityofchicago.org::f33e0b3b-4721-411b-821b-3108f9bbccad" providerId="AD" clId="Web-{985BF9B0-FAFF-4102-B61A-24C1400E3D17}" dt="2024-07-22T20:54:21.529" v="2"/>
        <pc:sldMkLst>
          <pc:docMk/>
          <pc:sldMk cId="3673245998" sldId="2145708549"/>
        </pc:sldMkLst>
      </pc:sldChg>
      <pc:sldChg chg="mod modClrScheme chgLayout">
        <pc:chgData name="Maggie Li" userId="S::maggie.li@cityofchicago.org::f33e0b3b-4721-411b-821b-3108f9bbccad" providerId="AD" clId="Web-{985BF9B0-FAFF-4102-B61A-24C1400E3D17}" dt="2024-07-22T20:54:21.529" v="2"/>
        <pc:sldMkLst>
          <pc:docMk/>
          <pc:sldMk cId="3966731262" sldId="2145708550"/>
        </pc:sldMkLst>
      </pc:sldChg>
      <pc:sldChg chg="modSp mod modClrScheme chgLayout">
        <pc:chgData name="Maggie Li" userId="S::maggie.li@cityofchicago.org::f33e0b3b-4721-411b-821b-3108f9bbccad" providerId="AD" clId="Web-{985BF9B0-FAFF-4102-B61A-24C1400E3D17}" dt="2024-07-22T20:54:21.529" v="2"/>
        <pc:sldMkLst>
          <pc:docMk/>
          <pc:sldMk cId="1398887620" sldId="2145708551"/>
        </pc:sldMkLst>
        <pc:spChg chg="mod ord">
          <ac:chgData name="Maggie Li" userId="S::maggie.li@cityofchicago.org::f33e0b3b-4721-411b-821b-3108f9bbccad" providerId="AD" clId="Web-{985BF9B0-FAFF-4102-B61A-24C1400E3D17}" dt="2024-07-22T20:54:21.529" v="2"/>
          <ac:spMkLst>
            <pc:docMk/>
            <pc:sldMk cId="1398887620" sldId="2145708551"/>
            <ac:spMk id="2" creationId="{09F36996-1410-664B-0705-54DA868E8CCB}"/>
          </ac:spMkLst>
        </pc:spChg>
        <pc:spChg chg="mod ord">
          <ac:chgData name="Maggie Li" userId="S::maggie.li@cityofchicago.org::f33e0b3b-4721-411b-821b-3108f9bbccad" providerId="AD" clId="Web-{985BF9B0-FAFF-4102-B61A-24C1400E3D17}" dt="2024-07-22T20:54:21.529" v="2"/>
          <ac:spMkLst>
            <pc:docMk/>
            <pc:sldMk cId="1398887620" sldId="2145708551"/>
            <ac:spMk id="3" creationId="{4BFE20A6-E05A-80D2-8A7E-0E7809D096E0}"/>
          </ac:spMkLst>
        </pc:spChg>
      </pc:sldChg>
      <pc:sldChg chg="modSp mod modClrScheme chgLayout">
        <pc:chgData name="Maggie Li" userId="S::maggie.li@cityofchicago.org::f33e0b3b-4721-411b-821b-3108f9bbccad" providerId="AD" clId="Web-{985BF9B0-FAFF-4102-B61A-24C1400E3D17}" dt="2024-07-22T20:54:21.529" v="2"/>
        <pc:sldMkLst>
          <pc:docMk/>
          <pc:sldMk cId="1400458216" sldId="2145708552"/>
        </pc:sldMkLst>
        <pc:spChg chg="mod ord">
          <ac:chgData name="Maggie Li" userId="S::maggie.li@cityofchicago.org::f33e0b3b-4721-411b-821b-3108f9bbccad" providerId="AD" clId="Web-{985BF9B0-FAFF-4102-B61A-24C1400E3D17}" dt="2024-07-22T20:54:21.529" v="2"/>
          <ac:spMkLst>
            <pc:docMk/>
            <pc:sldMk cId="1400458216" sldId="2145708552"/>
            <ac:spMk id="2" creationId="{ADD79EE0-A7E7-1F48-14FA-B1E1FE3B54A5}"/>
          </ac:spMkLst>
        </pc:spChg>
        <pc:spChg chg="mod ord">
          <ac:chgData name="Maggie Li" userId="S::maggie.li@cityofchicago.org::f33e0b3b-4721-411b-821b-3108f9bbccad" providerId="AD" clId="Web-{985BF9B0-FAFF-4102-B61A-24C1400E3D17}" dt="2024-07-22T20:54:21.529" v="2"/>
          <ac:spMkLst>
            <pc:docMk/>
            <pc:sldMk cId="1400458216" sldId="2145708552"/>
            <ac:spMk id="3" creationId="{517A8C72-B02F-C5E0-5F58-C9D9576E276E}"/>
          </ac:spMkLst>
        </pc:spChg>
        <pc:spChg chg="mod ord">
          <ac:chgData name="Maggie Li" userId="S::maggie.li@cityofchicago.org::f33e0b3b-4721-411b-821b-3108f9bbccad" providerId="AD" clId="Web-{985BF9B0-FAFF-4102-B61A-24C1400E3D17}" dt="2024-07-22T20:54:21.529" v="2"/>
          <ac:spMkLst>
            <pc:docMk/>
            <pc:sldMk cId="1400458216" sldId="2145708552"/>
            <ac:spMk id="4" creationId="{A22CBEC7-7FAB-53FE-2038-3A7FBE1BEBAE}"/>
          </ac:spMkLst>
        </pc:spChg>
      </pc:sldChg>
      <pc:sldChg chg="modSp mod modClrScheme chgLayout">
        <pc:chgData name="Maggie Li" userId="S::maggie.li@cityofchicago.org::f33e0b3b-4721-411b-821b-3108f9bbccad" providerId="AD" clId="Web-{985BF9B0-FAFF-4102-B61A-24C1400E3D17}" dt="2024-07-22T20:54:21.529" v="2"/>
        <pc:sldMkLst>
          <pc:docMk/>
          <pc:sldMk cId="4117384247" sldId="2145708553"/>
        </pc:sldMkLst>
        <pc:spChg chg="mod ord">
          <ac:chgData name="Maggie Li" userId="S::maggie.li@cityofchicago.org::f33e0b3b-4721-411b-821b-3108f9bbccad" providerId="AD" clId="Web-{985BF9B0-FAFF-4102-B61A-24C1400E3D17}" dt="2024-07-22T20:54:21.529" v="2"/>
          <ac:spMkLst>
            <pc:docMk/>
            <pc:sldMk cId="4117384247" sldId="2145708553"/>
            <ac:spMk id="2" creationId="{07367E14-B76F-1952-9FF6-DA770A93BB52}"/>
          </ac:spMkLst>
        </pc:spChg>
        <pc:spChg chg="mod ord">
          <ac:chgData name="Maggie Li" userId="S::maggie.li@cityofchicago.org::f33e0b3b-4721-411b-821b-3108f9bbccad" providerId="AD" clId="Web-{985BF9B0-FAFF-4102-B61A-24C1400E3D17}" dt="2024-07-22T20:54:21.529" v="2"/>
          <ac:spMkLst>
            <pc:docMk/>
            <pc:sldMk cId="4117384247" sldId="2145708553"/>
            <ac:spMk id="3" creationId="{C5593694-7C09-CF05-939A-0A10B42850E6}"/>
          </ac:spMkLst>
        </pc:spChg>
      </pc:sldChg>
      <pc:sldChg chg="modSp mod modClrScheme chgLayout">
        <pc:chgData name="Maggie Li" userId="S::maggie.li@cityofchicago.org::f33e0b3b-4721-411b-821b-3108f9bbccad" providerId="AD" clId="Web-{985BF9B0-FAFF-4102-B61A-24C1400E3D17}" dt="2024-07-22T20:54:21.529" v="2"/>
        <pc:sldMkLst>
          <pc:docMk/>
          <pc:sldMk cId="2981132413" sldId="2145708554"/>
        </pc:sldMkLst>
        <pc:spChg chg="mod ord">
          <ac:chgData name="Maggie Li" userId="S::maggie.li@cityofchicago.org::f33e0b3b-4721-411b-821b-3108f9bbccad" providerId="AD" clId="Web-{985BF9B0-FAFF-4102-B61A-24C1400E3D17}" dt="2024-07-22T20:54:21.529" v="2"/>
          <ac:spMkLst>
            <pc:docMk/>
            <pc:sldMk cId="2981132413" sldId="2145708554"/>
            <ac:spMk id="2" creationId="{FBC91C85-7111-C8EF-07E0-C009C11F5012}"/>
          </ac:spMkLst>
        </pc:spChg>
        <pc:spChg chg="mod ord">
          <ac:chgData name="Maggie Li" userId="S::maggie.li@cityofchicago.org::f33e0b3b-4721-411b-821b-3108f9bbccad" providerId="AD" clId="Web-{985BF9B0-FAFF-4102-B61A-24C1400E3D17}" dt="2024-07-22T20:54:21.529" v="2"/>
          <ac:spMkLst>
            <pc:docMk/>
            <pc:sldMk cId="2981132413" sldId="2145708554"/>
            <ac:spMk id="3" creationId="{3707E0D2-65BF-413E-4EDD-332C773E69B3}"/>
          </ac:spMkLst>
        </pc:spChg>
      </pc:sldChg>
      <pc:sldChg chg="modSp mod modClrScheme chgLayout">
        <pc:chgData name="Maggie Li" userId="S::maggie.li@cityofchicago.org::f33e0b3b-4721-411b-821b-3108f9bbccad" providerId="AD" clId="Web-{985BF9B0-FAFF-4102-B61A-24C1400E3D17}" dt="2024-07-22T20:54:21.529" v="2"/>
        <pc:sldMkLst>
          <pc:docMk/>
          <pc:sldMk cId="709261453" sldId="2145708555"/>
        </pc:sldMkLst>
        <pc:spChg chg="mod ord">
          <ac:chgData name="Maggie Li" userId="S::maggie.li@cityofchicago.org::f33e0b3b-4721-411b-821b-3108f9bbccad" providerId="AD" clId="Web-{985BF9B0-FAFF-4102-B61A-24C1400E3D17}" dt="2024-07-22T20:54:21.529" v="2"/>
          <ac:spMkLst>
            <pc:docMk/>
            <pc:sldMk cId="709261453" sldId="2145708555"/>
            <ac:spMk id="2" creationId="{06EE1380-6B35-4428-5DC7-385F9A0F26BE}"/>
          </ac:spMkLst>
        </pc:spChg>
        <pc:spChg chg="mod ord">
          <ac:chgData name="Maggie Li" userId="S::maggie.li@cityofchicago.org::f33e0b3b-4721-411b-821b-3108f9bbccad" providerId="AD" clId="Web-{985BF9B0-FAFF-4102-B61A-24C1400E3D17}" dt="2024-07-22T20:54:21.529" v="2"/>
          <ac:spMkLst>
            <pc:docMk/>
            <pc:sldMk cId="709261453" sldId="2145708555"/>
            <ac:spMk id="3" creationId="{0E795634-02C3-5A7E-AEE2-EEDF0E0F9AE6}"/>
          </ac:spMkLst>
        </pc:spChg>
      </pc:sldChg>
      <pc:sldChg chg="modSp mod modClrScheme chgLayout">
        <pc:chgData name="Maggie Li" userId="S::maggie.li@cityofchicago.org::f33e0b3b-4721-411b-821b-3108f9bbccad" providerId="AD" clId="Web-{985BF9B0-FAFF-4102-B61A-24C1400E3D17}" dt="2024-07-22T20:54:21.529" v="2"/>
        <pc:sldMkLst>
          <pc:docMk/>
          <pc:sldMk cId="19721979" sldId="2145708561"/>
        </pc:sldMkLst>
        <pc:spChg chg="mod ord">
          <ac:chgData name="Maggie Li" userId="S::maggie.li@cityofchicago.org::f33e0b3b-4721-411b-821b-3108f9bbccad" providerId="AD" clId="Web-{985BF9B0-FAFF-4102-B61A-24C1400E3D17}" dt="2024-07-22T20:54:21.529" v="2"/>
          <ac:spMkLst>
            <pc:docMk/>
            <pc:sldMk cId="19721979" sldId="2145708561"/>
            <ac:spMk id="3" creationId="{DF267179-FCFA-1629-8DFD-E0794A047405}"/>
          </ac:spMkLst>
        </pc:spChg>
      </pc:sldChg>
      <pc:sldChg chg="modSp mod modClrScheme chgLayout">
        <pc:chgData name="Maggie Li" userId="S::maggie.li@cityofchicago.org::f33e0b3b-4721-411b-821b-3108f9bbccad" providerId="AD" clId="Web-{985BF9B0-FAFF-4102-B61A-24C1400E3D17}" dt="2024-07-22T20:54:21.529" v="2"/>
        <pc:sldMkLst>
          <pc:docMk/>
          <pc:sldMk cId="1127858390" sldId="2145708564"/>
        </pc:sldMkLst>
        <pc:spChg chg="mod ord">
          <ac:chgData name="Maggie Li" userId="S::maggie.li@cityofchicago.org::f33e0b3b-4721-411b-821b-3108f9bbccad" providerId="AD" clId="Web-{985BF9B0-FAFF-4102-B61A-24C1400E3D17}" dt="2024-07-22T20:54:21.529" v="2"/>
          <ac:spMkLst>
            <pc:docMk/>
            <pc:sldMk cId="1127858390" sldId="2145708564"/>
            <ac:spMk id="2" creationId="{785A9E43-DCB4-29B4-39BF-C7021E38E0BF}"/>
          </ac:spMkLst>
        </pc:spChg>
        <pc:spChg chg="mod ord">
          <ac:chgData name="Maggie Li" userId="S::maggie.li@cityofchicago.org::f33e0b3b-4721-411b-821b-3108f9bbccad" providerId="AD" clId="Web-{985BF9B0-FAFF-4102-B61A-24C1400E3D17}" dt="2024-07-22T20:54:21.529" v="2"/>
          <ac:spMkLst>
            <pc:docMk/>
            <pc:sldMk cId="1127858390" sldId="2145708564"/>
            <ac:spMk id="4" creationId="{47EBB991-8FB2-3107-E391-93FA6B10ADEC}"/>
          </ac:spMkLst>
        </pc:spChg>
        <pc:spChg chg="mod ord">
          <ac:chgData name="Maggie Li" userId="S::maggie.li@cityofchicago.org::f33e0b3b-4721-411b-821b-3108f9bbccad" providerId="AD" clId="Web-{985BF9B0-FAFF-4102-B61A-24C1400E3D17}" dt="2024-07-22T20:54:21.529" v="2"/>
          <ac:spMkLst>
            <pc:docMk/>
            <pc:sldMk cId="1127858390" sldId="2145708564"/>
            <ac:spMk id="8" creationId="{C14D0919-7C0C-D358-50E4-3878CCE97CDF}"/>
          </ac:spMkLst>
        </pc:spChg>
      </pc:sldChg>
      <pc:sldChg chg="modSp mod modClrScheme chgLayout">
        <pc:chgData name="Maggie Li" userId="S::maggie.li@cityofchicago.org::f33e0b3b-4721-411b-821b-3108f9bbccad" providerId="AD" clId="Web-{985BF9B0-FAFF-4102-B61A-24C1400E3D17}" dt="2024-07-22T20:54:21.529" v="2"/>
        <pc:sldMkLst>
          <pc:docMk/>
          <pc:sldMk cId="86188892" sldId="2145708565"/>
        </pc:sldMkLst>
        <pc:spChg chg="mod ord">
          <ac:chgData name="Maggie Li" userId="S::maggie.li@cityofchicago.org::f33e0b3b-4721-411b-821b-3108f9bbccad" providerId="AD" clId="Web-{985BF9B0-FAFF-4102-B61A-24C1400E3D17}" dt="2024-07-22T20:54:21.529" v="2"/>
          <ac:spMkLst>
            <pc:docMk/>
            <pc:sldMk cId="86188892" sldId="2145708565"/>
            <ac:spMk id="2" creationId="{785A9E43-DCB4-29B4-39BF-C7021E38E0BF}"/>
          </ac:spMkLst>
        </pc:spChg>
        <pc:spChg chg="mod ord">
          <ac:chgData name="Maggie Li" userId="S::maggie.li@cityofchicago.org::f33e0b3b-4721-411b-821b-3108f9bbccad" providerId="AD" clId="Web-{985BF9B0-FAFF-4102-B61A-24C1400E3D17}" dt="2024-07-22T20:54:21.529" v="2"/>
          <ac:spMkLst>
            <pc:docMk/>
            <pc:sldMk cId="86188892" sldId="2145708565"/>
            <ac:spMk id="4" creationId="{47EBB991-8FB2-3107-E391-93FA6B10ADEC}"/>
          </ac:spMkLst>
        </pc:spChg>
        <pc:spChg chg="mod ord">
          <ac:chgData name="Maggie Li" userId="S::maggie.li@cityofchicago.org::f33e0b3b-4721-411b-821b-3108f9bbccad" providerId="AD" clId="Web-{985BF9B0-FAFF-4102-B61A-24C1400E3D17}" dt="2024-07-22T20:54:21.529" v="2"/>
          <ac:spMkLst>
            <pc:docMk/>
            <pc:sldMk cId="86188892" sldId="2145708565"/>
            <ac:spMk id="8" creationId="{C14D0919-7C0C-D358-50E4-3878CCE97CDF}"/>
          </ac:spMkLst>
        </pc:spChg>
      </pc:sldChg>
      <pc:sldChg chg="new">
        <pc:chgData name="Maggie Li" userId="S::maggie.li@cityofchicago.org::f33e0b3b-4721-411b-821b-3108f9bbccad" providerId="AD" clId="Web-{985BF9B0-FAFF-4102-B61A-24C1400E3D17}" dt="2024-07-22T20:54:27.700" v="3"/>
        <pc:sldMkLst>
          <pc:docMk/>
          <pc:sldMk cId="2388062666" sldId="2145708566"/>
        </pc:sldMkLst>
      </pc:sldChg>
      <pc:sldMasterChg chg="del delSldLayout">
        <pc:chgData name="Maggie Li" userId="S::maggie.li@cityofchicago.org::f33e0b3b-4721-411b-821b-3108f9bbccad" providerId="AD" clId="Web-{985BF9B0-FAFF-4102-B61A-24C1400E3D17}" dt="2024-07-22T20:54:15.497" v="0"/>
        <pc:sldMasterMkLst>
          <pc:docMk/>
          <pc:sldMasterMk cId="3791903427" sldId="2147484021"/>
        </pc:sldMasterMkLst>
        <pc:sldLayoutChg chg="del">
          <pc:chgData name="Maggie Li" userId="S::maggie.li@cityofchicago.org::f33e0b3b-4721-411b-821b-3108f9bbccad" providerId="AD" clId="Web-{985BF9B0-FAFF-4102-B61A-24C1400E3D17}" dt="2024-07-22T20:54:15.497" v="0"/>
          <pc:sldLayoutMkLst>
            <pc:docMk/>
            <pc:sldMasterMk cId="3791903427" sldId="2147484021"/>
            <pc:sldLayoutMk cId="3288204239" sldId="2147484022"/>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3697601628" sldId="2147484023"/>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1983812127" sldId="2147484024"/>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402591794" sldId="2147484025"/>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855104257" sldId="2147484026"/>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3570651174" sldId="2147484027"/>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4237852444" sldId="2147484028"/>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800657330" sldId="2147484029"/>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4038058975" sldId="2147484030"/>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410638452" sldId="2147484031"/>
          </pc:sldLayoutMkLst>
        </pc:sldLayoutChg>
        <pc:sldLayoutChg chg="del">
          <pc:chgData name="Maggie Li" userId="S::maggie.li@cityofchicago.org::f33e0b3b-4721-411b-821b-3108f9bbccad" providerId="AD" clId="Web-{985BF9B0-FAFF-4102-B61A-24C1400E3D17}" dt="2024-07-22T20:54:15.497" v="0"/>
          <pc:sldLayoutMkLst>
            <pc:docMk/>
            <pc:sldMasterMk cId="3791903427" sldId="2147484021"/>
            <pc:sldLayoutMk cId="736914518" sldId="2147484032"/>
          </pc:sldLayoutMkLst>
        </pc:sldLayoutChg>
      </pc:sldMasterChg>
      <pc:sldMasterChg chg="add del addSldLayout delSldLayout modSldLayout">
        <pc:chgData name="Maggie Li" userId="S::maggie.li@cityofchicago.org::f33e0b3b-4721-411b-821b-3108f9bbccad" providerId="AD" clId="Web-{985BF9B0-FAFF-4102-B61A-24C1400E3D17}" dt="2024-07-22T20:54:18.497" v="1"/>
        <pc:sldMasterMkLst>
          <pc:docMk/>
          <pc:sldMasterMk cId="2447891028" sldId="2147484033"/>
        </pc:sldMasterMkLst>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2186941785" sldId="2147484034"/>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515788306" sldId="2147484035"/>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1607788185" sldId="2147484036"/>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4139580717" sldId="2147484037"/>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1736375663" sldId="2147484038"/>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4116068330" sldId="2147484039"/>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2315955905" sldId="2147484040"/>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4214278649" sldId="2147484041"/>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525589479" sldId="2147484042"/>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1585254530" sldId="2147484043"/>
          </pc:sldLayoutMkLst>
        </pc:sldLayoutChg>
        <pc:sldLayoutChg chg="add del mod replId">
          <pc:chgData name="Maggie Li" userId="S::maggie.li@cityofchicago.org::f33e0b3b-4721-411b-821b-3108f9bbccad" providerId="AD" clId="Web-{985BF9B0-FAFF-4102-B61A-24C1400E3D17}" dt="2024-07-22T20:54:18.497" v="1"/>
          <pc:sldLayoutMkLst>
            <pc:docMk/>
            <pc:sldMasterMk cId="2447891028" sldId="2147484033"/>
            <pc:sldLayoutMk cId="3349248901" sldId="2147484044"/>
          </pc:sldLayoutMkLst>
        </pc:sldLayoutChg>
      </pc:sldMasterChg>
      <pc:sldMasterChg chg="add del addSldLayout delSldLayout modSldLayout">
        <pc:chgData name="Maggie Li" userId="S::maggie.li@cityofchicago.org::f33e0b3b-4721-411b-821b-3108f9bbccad" providerId="AD" clId="Web-{985BF9B0-FAFF-4102-B61A-24C1400E3D17}" dt="2024-07-22T20:54:21.529" v="2"/>
        <pc:sldMasterMkLst>
          <pc:docMk/>
          <pc:sldMasterMk cId="3220383524" sldId="2147484045"/>
        </pc:sldMasterMkLst>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4077773464" sldId="2147484046"/>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2994107327" sldId="2147484047"/>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3804776382" sldId="2147484048"/>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2425044475" sldId="2147484049"/>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2482752996" sldId="2147484050"/>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599810352" sldId="2147484051"/>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2468394599" sldId="2147484052"/>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120645884" sldId="2147484053"/>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2398895754" sldId="2147484054"/>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3179789402" sldId="2147484055"/>
          </pc:sldLayoutMkLst>
        </pc:sldLayoutChg>
        <pc:sldLayoutChg chg="add del mod replId">
          <pc:chgData name="Maggie Li" userId="S::maggie.li@cityofchicago.org::f33e0b3b-4721-411b-821b-3108f9bbccad" providerId="AD" clId="Web-{985BF9B0-FAFF-4102-B61A-24C1400E3D17}" dt="2024-07-22T20:54:21.529" v="2"/>
          <pc:sldLayoutMkLst>
            <pc:docMk/>
            <pc:sldMasterMk cId="3220383524" sldId="2147484045"/>
            <pc:sldLayoutMk cId="3348014114" sldId="2147484056"/>
          </pc:sldLayoutMkLst>
        </pc:sldLayoutChg>
      </pc:sldMasterChg>
      <pc:sldMasterChg chg="add addSldLayout modSldLayout">
        <pc:chgData name="Maggie Li" userId="S::maggie.li@cityofchicago.org::f33e0b3b-4721-411b-821b-3108f9bbccad" providerId="AD" clId="Web-{985BF9B0-FAFF-4102-B61A-24C1400E3D17}" dt="2024-07-22T20:54:21.529" v="2"/>
        <pc:sldMasterMkLst>
          <pc:docMk/>
          <pc:sldMasterMk cId="2724484324" sldId="2147484057"/>
        </pc:sldMasterMkLst>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3239605221" sldId="2147484058"/>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460473375" sldId="2147484059"/>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4245005367" sldId="2147484060"/>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1313827974" sldId="2147484061"/>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1847992099" sldId="2147484062"/>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423051851" sldId="2147484063"/>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18041754" sldId="2147484064"/>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3520991632" sldId="2147484065"/>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4219991415" sldId="2147484066"/>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2873335564" sldId="2147484067"/>
          </pc:sldLayoutMkLst>
        </pc:sldLayoutChg>
        <pc:sldLayoutChg chg="add mod replId">
          <pc:chgData name="Maggie Li" userId="S::maggie.li@cityofchicago.org::f33e0b3b-4721-411b-821b-3108f9bbccad" providerId="AD" clId="Web-{985BF9B0-FAFF-4102-B61A-24C1400E3D17}" dt="2024-07-22T20:54:21.529" v="2"/>
          <pc:sldLayoutMkLst>
            <pc:docMk/>
            <pc:sldMasterMk cId="2724484324" sldId="2147484057"/>
            <pc:sldLayoutMk cId="128982003" sldId="2147484068"/>
          </pc:sldLayoutMkLst>
        </pc:sldLayoutChg>
      </pc:sldMasterChg>
    </pc:docChg>
  </pc:docChgLst>
  <pc:docChgLst>
    <pc:chgData name="Maggie Li" userId="S::maggie.li@cityofchicago.org::f33e0b3b-4721-411b-821b-3108f9bbccad" providerId="AD" clId="Web-{52E043E1-109B-4054-9F85-5596C8B69958}"/>
    <pc:docChg chg="modSld">
      <pc:chgData name="Maggie Li" userId="S::maggie.li@cityofchicago.org::f33e0b3b-4721-411b-821b-3108f9bbccad" providerId="AD" clId="Web-{52E043E1-109B-4054-9F85-5596C8B69958}" dt="2023-04-27T21:06:01.883" v="7" actId="20577"/>
      <pc:docMkLst>
        <pc:docMk/>
      </pc:docMkLst>
    </pc:docChg>
  </pc:docChgLst>
  <pc:docChgLst>
    <pc:chgData name="Maria Campos-Bovee" userId="S::maria.campos-bovee@cityofchicago.org::eec3ed88-350c-451f-9280-eafd4c227ed4" providerId="AD" clId="Web-{69919568-5AE5-417B-9E24-DF37F137B822}"/>
    <pc:docChg chg="delSld modSld sldOrd">
      <pc:chgData name="Maria Campos-Bovee" userId="S::maria.campos-bovee@cityofchicago.org::eec3ed88-350c-451f-9280-eafd4c227ed4" providerId="AD" clId="Web-{69919568-5AE5-417B-9E24-DF37F137B822}" dt="2024-04-08T17:02:23.554" v="96" actId="20577"/>
      <pc:docMkLst>
        <pc:docMk/>
      </pc:docMkLst>
      <pc:sldChg chg="modSp">
        <pc:chgData name="Maria Campos-Bovee" userId="S::maria.campos-bovee@cityofchicago.org::eec3ed88-350c-451f-9280-eafd4c227ed4" providerId="AD" clId="Web-{69919568-5AE5-417B-9E24-DF37F137B822}" dt="2024-04-08T17:02:23.554" v="96" actId="20577"/>
        <pc:sldMkLst>
          <pc:docMk/>
          <pc:sldMk cId="2161995387" sldId="256"/>
        </pc:sldMkLst>
        <pc:spChg chg="mod">
          <ac:chgData name="Maria Campos-Bovee" userId="S::maria.campos-bovee@cityofchicago.org::eec3ed88-350c-451f-9280-eafd4c227ed4" providerId="AD" clId="Web-{69919568-5AE5-417B-9E24-DF37F137B822}" dt="2024-04-08T17:02:23.554" v="96" actId="20577"/>
          <ac:spMkLst>
            <pc:docMk/>
            <pc:sldMk cId="2161995387" sldId="256"/>
            <ac:spMk id="2" creationId="{00000000-0000-0000-0000-000000000000}"/>
          </ac:spMkLst>
        </pc:spChg>
      </pc:sldChg>
      <pc:sldChg chg="modSp">
        <pc:chgData name="Maria Campos-Bovee" userId="S::maria.campos-bovee@cityofchicago.org::eec3ed88-350c-451f-9280-eafd4c227ed4" providerId="AD" clId="Web-{69919568-5AE5-417B-9E24-DF37F137B822}" dt="2024-04-08T16:59:46.743" v="75" actId="20577"/>
        <pc:sldMkLst>
          <pc:docMk/>
          <pc:sldMk cId="3047645352" sldId="2145707316"/>
        </pc:sldMkLst>
        <pc:spChg chg="mod">
          <ac:chgData name="Maria Campos-Bovee" userId="S::maria.campos-bovee@cityofchicago.org::eec3ed88-350c-451f-9280-eafd4c227ed4" providerId="AD" clId="Web-{69919568-5AE5-417B-9E24-DF37F137B822}" dt="2024-04-08T16:59:46.743" v="75" actId="20577"/>
          <ac:spMkLst>
            <pc:docMk/>
            <pc:sldMk cId="3047645352" sldId="2145707316"/>
            <ac:spMk id="8" creationId="{C14D0919-7C0C-D358-50E4-3878CCE97CDF}"/>
          </ac:spMkLst>
        </pc:spChg>
      </pc:sldChg>
      <pc:sldChg chg="modSp del">
        <pc:chgData name="Maria Campos-Bovee" userId="S::maria.campos-bovee@cityofchicago.org::eec3ed88-350c-451f-9280-eafd4c227ed4" providerId="AD" clId="Web-{69919568-5AE5-417B-9E24-DF37F137B822}" dt="2024-04-08T17:00:18.461" v="80"/>
        <pc:sldMkLst>
          <pc:docMk/>
          <pc:sldMk cId="168660134" sldId="2145708558"/>
        </pc:sldMkLst>
        <pc:spChg chg="mod">
          <ac:chgData name="Maria Campos-Bovee" userId="S::maria.campos-bovee@cityofchicago.org::eec3ed88-350c-451f-9280-eafd4c227ed4" providerId="AD" clId="Web-{69919568-5AE5-417B-9E24-DF37F137B822}" dt="2024-04-08T16:59:54.368" v="76" actId="20577"/>
          <ac:spMkLst>
            <pc:docMk/>
            <pc:sldMk cId="168660134" sldId="2145708558"/>
            <ac:spMk id="2" creationId="{2506643C-DB0A-6BE6-2915-0CA147B56382}"/>
          </ac:spMkLst>
        </pc:spChg>
      </pc:sldChg>
      <pc:sldChg chg="modSp ord">
        <pc:chgData name="Maria Campos-Bovee" userId="S::maria.campos-bovee@cityofchicago.org::eec3ed88-350c-451f-9280-eafd4c227ed4" providerId="AD" clId="Web-{69919568-5AE5-417B-9E24-DF37F137B822}" dt="2024-04-08T17:00:16.102" v="79" actId="20577"/>
        <pc:sldMkLst>
          <pc:docMk/>
          <pc:sldMk cId="2043652743" sldId="2145708560"/>
        </pc:sldMkLst>
        <pc:spChg chg="mod">
          <ac:chgData name="Maria Campos-Bovee" userId="S::maria.campos-bovee@cityofchicago.org::eec3ed88-350c-451f-9280-eafd4c227ed4" providerId="AD" clId="Web-{69919568-5AE5-417B-9E24-DF37F137B822}" dt="2024-04-08T17:00:16.102" v="79" actId="20577"/>
          <ac:spMkLst>
            <pc:docMk/>
            <pc:sldMk cId="2043652743" sldId="2145708560"/>
            <ac:spMk id="2" creationId="{2506643C-DB0A-6BE6-2915-0CA147B56382}"/>
          </ac:spMkLst>
        </pc:spChg>
      </pc:sldChg>
      <pc:sldChg chg="modSp">
        <pc:chgData name="Maria Campos-Bovee" userId="S::maria.campos-bovee@cityofchicago.org::eec3ed88-350c-451f-9280-eafd4c227ed4" providerId="AD" clId="Web-{69919568-5AE5-417B-9E24-DF37F137B822}" dt="2024-04-08T17:02:13.164" v="91" actId="20577"/>
        <pc:sldMkLst>
          <pc:docMk/>
          <pc:sldMk cId="19721979" sldId="2145708561"/>
        </pc:sldMkLst>
        <pc:spChg chg="mod">
          <ac:chgData name="Maria Campos-Bovee" userId="S::maria.campos-bovee@cityofchicago.org::eec3ed88-350c-451f-9280-eafd4c227ed4" providerId="AD" clId="Web-{69919568-5AE5-417B-9E24-DF37F137B822}" dt="2024-04-08T17:02:13.164" v="91" actId="20577"/>
          <ac:spMkLst>
            <pc:docMk/>
            <pc:sldMk cId="19721979" sldId="2145708561"/>
            <ac:spMk id="3" creationId="{DF267179-FCFA-1629-8DFD-E0794A047405}"/>
          </ac:spMkLst>
        </pc:spChg>
      </pc:sldChg>
      <pc:sldChg chg="del ord">
        <pc:chgData name="Maria Campos-Bovee" userId="S::maria.campos-bovee@cityofchicago.org::eec3ed88-350c-451f-9280-eafd4c227ed4" providerId="AD" clId="Web-{69919568-5AE5-417B-9E24-DF37F137B822}" dt="2024-04-08T17:00:32.571" v="82"/>
        <pc:sldMkLst>
          <pc:docMk/>
          <pc:sldMk cId="3872803448" sldId="2145708579"/>
        </pc:sldMkLst>
      </pc:sldChg>
      <pc:sldChg chg="ord">
        <pc:chgData name="Maria Campos-Bovee" userId="S::maria.campos-bovee@cityofchicago.org::eec3ed88-350c-451f-9280-eafd4c227ed4" providerId="AD" clId="Web-{69919568-5AE5-417B-9E24-DF37F137B822}" dt="2024-04-08T17:01:02.102" v="83"/>
        <pc:sldMkLst>
          <pc:docMk/>
          <pc:sldMk cId="2737542419" sldId="2145708580"/>
        </pc:sldMkLst>
      </pc:sldChg>
    </pc:docChg>
  </pc:docChgLst>
  <pc:docChgLst>
    <pc:chgData name="Maria Campos-Bovee" userId="eec3ed88-350c-451f-9280-eafd4c227ed4" providerId="ADAL" clId="{033DB404-96EC-4605-9577-807E976D410D}"/>
    <pc:docChg chg="undo custSel addSld delSld modSld sldOrd">
      <pc:chgData name="Maria Campos-Bovee" userId="eec3ed88-350c-451f-9280-eafd4c227ed4" providerId="ADAL" clId="{033DB404-96EC-4605-9577-807E976D410D}" dt="2024-09-19T18:12:36.457" v="3577" actId="20577"/>
      <pc:docMkLst>
        <pc:docMk/>
      </pc:docMkLst>
      <pc:sldChg chg="modSp add mod">
        <pc:chgData name="Maria Campos-Bovee" userId="eec3ed88-350c-451f-9280-eafd4c227ed4" providerId="ADAL" clId="{033DB404-96EC-4605-9577-807E976D410D}" dt="2024-09-19T14:19:13.741" v="2270" actId="1076"/>
        <pc:sldMkLst>
          <pc:docMk/>
          <pc:sldMk cId="3729391721" sldId="256"/>
        </pc:sldMkLst>
        <pc:spChg chg="mod">
          <ac:chgData name="Maria Campos-Bovee" userId="eec3ed88-350c-451f-9280-eafd4c227ed4" providerId="ADAL" clId="{033DB404-96EC-4605-9577-807E976D410D}" dt="2024-09-19T14:19:13.741" v="2270" actId="1076"/>
          <ac:spMkLst>
            <pc:docMk/>
            <pc:sldMk cId="3729391721" sldId="256"/>
            <ac:spMk id="18" creationId="{9654E3D3-A3EB-C86D-F571-59A301C6CE4F}"/>
          </ac:spMkLst>
        </pc:spChg>
      </pc:sldChg>
      <pc:sldChg chg="add del">
        <pc:chgData name="Maria Campos-Bovee" userId="eec3ed88-350c-451f-9280-eafd4c227ed4" providerId="ADAL" clId="{033DB404-96EC-4605-9577-807E976D410D}" dt="2024-09-19T18:11:14.784" v="3563" actId="47"/>
        <pc:sldMkLst>
          <pc:docMk/>
          <pc:sldMk cId="2845696259" sldId="271"/>
        </pc:sldMkLst>
      </pc:sldChg>
      <pc:sldChg chg="modSp mod">
        <pc:chgData name="Maria Campos-Bovee" userId="eec3ed88-350c-451f-9280-eafd4c227ed4" providerId="ADAL" clId="{033DB404-96EC-4605-9577-807E976D410D}" dt="2024-09-19T14:22:43.726" v="2395" actId="20577"/>
        <pc:sldMkLst>
          <pc:docMk/>
          <pc:sldMk cId="3047645352" sldId="2145708569"/>
        </pc:sldMkLst>
        <pc:spChg chg="mod">
          <ac:chgData name="Maria Campos-Bovee" userId="eec3ed88-350c-451f-9280-eafd4c227ed4" providerId="ADAL" clId="{033DB404-96EC-4605-9577-807E976D410D}" dt="2024-09-19T14:22:43.726" v="2395" actId="20577"/>
          <ac:spMkLst>
            <pc:docMk/>
            <pc:sldMk cId="3047645352" sldId="2145708569"/>
            <ac:spMk id="8" creationId="{C14D0919-7C0C-D358-50E4-3878CCE97CDF}"/>
          </ac:spMkLst>
        </pc:spChg>
      </pc:sldChg>
      <pc:sldChg chg="modSp mod">
        <pc:chgData name="Maria Campos-Bovee" userId="eec3ed88-350c-451f-9280-eafd4c227ed4" providerId="ADAL" clId="{033DB404-96EC-4605-9577-807E976D410D}" dt="2024-09-19T18:12:36.457" v="3577" actId="20577"/>
        <pc:sldMkLst>
          <pc:docMk/>
          <pc:sldMk cId="2210730477" sldId="2145708570"/>
        </pc:sldMkLst>
        <pc:spChg chg="mod">
          <ac:chgData name="Maria Campos-Bovee" userId="eec3ed88-350c-451f-9280-eafd4c227ed4" providerId="ADAL" clId="{033DB404-96EC-4605-9577-807E976D410D}" dt="2024-09-19T18:12:36.457" v="3577" actId="20577"/>
          <ac:spMkLst>
            <pc:docMk/>
            <pc:sldMk cId="2210730477" sldId="2145708570"/>
            <ac:spMk id="3" creationId="{DF267179-FCFA-1629-8DFD-E0794A047405}"/>
          </ac:spMkLst>
        </pc:spChg>
        <pc:picChg chg="mod">
          <ac:chgData name="Maria Campos-Bovee" userId="eec3ed88-350c-451f-9280-eafd4c227ed4" providerId="ADAL" clId="{033DB404-96EC-4605-9577-807E976D410D}" dt="2024-09-11T18:07:37.094" v="90" actId="1076"/>
          <ac:picMkLst>
            <pc:docMk/>
            <pc:sldMk cId="2210730477" sldId="2145708570"/>
            <ac:picMk id="2" creationId="{84552F92-73B6-9A3A-553E-3E7DFE845CA1}"/>
          </ac:picMkLst>
        </pc:picChg>
      </pc:sldChg>
      <pc:sldChg chg="modSp mod">
        <pc:chgData name="Maria Campos-Bovee" userId="eec3ed88-350c-451f-9280-eafd4c227ed4" providerId="ADAL" clId="{033DB404-96EC-4605-9577-807E976D410D}" dt="2024-09-19T16:35:50.822" v="3394" actId="14100"/>
        <pc:sldMkLst>
          <pc:docMk/>
          <pc:sldMk cId="1990750475" sldId="2145708589"/>
        </pc:sldMkLst>
        <pc:spChg chg="mod">
          <ac:chgData name="Maria Campos-Bovee" userId="eec3ed88-350c-451f-9280-eafd4c227ed4" providerId="ADAL" clId="{033DB404-96EC-4605-9577-807E976D410D}" dt="2024-09-19T16:32:11.759" v="3387" actId="14100"/>
          <ac:spMkLst>
            <pc:docMk/>
            <pc:sldMk cId="1990750475" sldId="2145708589"/>
            <ac:spMk id="2" creationId="{2B44B922-361C-8353-45E8-0BBDDB517D17}"/>
          </ac:spMkLst>
        </pc:spChg>
        <pc:spChg chg="mod">
          <ac:chgData name="Maria Campos-Bovee" userId="eec3ed88-350c-451f-9280-eafd4c227ed4" providerId="ADAL" clId="{033DB404-96EC-4605-9577-807E976D410D}" dt="2024-09-19T16:32:39.879" v="3391" actId="1076"/>
          <ac:spMkLst>
            <pc:docMk/>
            <pc:sldMk cId="1990750475" sldId="2145708589"/>
            <ac:spMk id="3" creationId="{1DE09CCB-01DE-BA3F-17D7-4D9372A66EA6}"/>
          </ac:spMkLst>
        </pc:spChg>
        <pc:picChg chg="mod">
          <ac:chgData name="Maria Campos-Bovee" userId="eec3ed88-350c-451f-9280-eafd4c227ed4" providerId="ADAL" clId="{033DB404-96EC-4605-9577-807E976D410D}" dt="2024-09-19T16:35:50.822" v="3394" actId="14100"/>
          <ac:picMkLst>
            <pc:docMk/>
            <pc:sldMk cId="1990750475" sldId="2145708589"/>
            <ac:picMk id="7" creationId="{84FF9591-121E-541A-FC32-2F9DC1430DA0}"/>
          </ac:picMkLst>
        </pc:picChg>
      </pc:sldChg>
      <pc:sldChg chg="modSp mod modCm">
        <pc:chgData name="Maria Campos-Bovee" userId="eec3ed88-350c-451f-9280-eafd4c227ed4" providerId="ADAL" clId="{033DB404-96EC-4605-9577-807E976D410D}" dt="2024-09-19T17:00:30.182" v="3542"/>
        <pc:sldMkLst>
          <pc:docMk/>
          <pc:sldMk cId="1321213098" sldId="2145708625"/>
        </pc:sldMkLst>
        <pc:spChg chg="mod">
          <ac:chgData name="Maria Campos-Bovee" userId="eec3ed88-350c-451f-9280-eafd4c227ed4" providerId="ADAL" clId="{033DB404-96EC-4605-9577-807E976D410D}" dt="2024-09-19T13:54:57.928" v="2061" actId="255"/>
          <ac:spMkLst>
            <pc:docMk/>
            <pc:sldMk cId="1321213098" sldId="2145708625"/>
            <ac:spMk id="2" creationId="{CFC9B5A7-3001-320E-4709-6285FA72205D}"/>
          </ac:spMkLst>
        </pc:spChg>
        <pc:graphicFrameChg chg="mod modGraphic">
          <ac:chgData name="Maria Campos-Bovee" userId="eec3ed88-350c-451f-9280-eafd4c227ed4" providerId="ADAL" clId="{033DB404-96EC-4605-9577-807E976D410D}" dt="2024-09-19T17:00:30.182" v="3542"/>
          <ac:graphicFrameMkLst>
            <pc:docMk/>
            <pc:sldMk cId="1321213098" sldId="2145708625"/>
            <ac:graphicFrameMk id="4" creationId="{8551464D-05F3-0087-68BF-9FD21B43EB76}"/>
          </ac:graphicFrameMkLst>
        </pc:graphicFrameChg>
        <pc:extLst>
          <p:ext xmlns:p="http://schemas.openxmlformats.org/presentationml/2006/main" uri="{D6D511B9-2390-475A-947B-AFAB55BFBCF1}">
            <pc226:cmChg xmlns:pc226="http://schemas.microsoft.com/office/powerpoint/2022/06/main/command" chg="mod">
              <pc226:chgData name="Maria Campos-Bovee" userId="eec3ed88-350c-451f-9280-eafd4c227ed4" providerId="ADAL" clId="{033DB404-96EC-4605-9577-807E976D410D}" dt="2024-09-19T13:54:36.253" v="2059"/>
              <pc2:cmMkLst xmlns:pc2="http://schemas.microsoft.com/office/powerpoint/2019/9/main/command">
                <pc:docMk/>
                <pc:sldMk cId="1321213098" sldId="2145708625"/>
                <pc2:cmMk id="{12ED265D-B5CE-49EE-A8FE-8F7D6373C0A2}"/>
              </pc2:cmMkLst>
            </pc226:cmChg>
          </p:ext>
        </pc:extLst>
      </pc:sldChg>
      <pc:sldChg chg="modSp mod modNotesTx">
        <pc:chgData name="Maria Campos-Bovee" userId="eec3ed88-350c-451f-9280-eafd4c227ed4" providerId="ADAL" clId="{033DB404-96EC-4605-9577-807E976D410D}" dt="2024-09-11T19:52:33.921" v="1405" actId="113"/>
        <pc:sldMkLst>
          <pc:docMk/>
          <pc:sldMk cId="1735310882" sldId="2145708627"/>
        </pc:sldMkLst>
        <pc:spChg chg="mod">
          <ac:chgData name="Maria Campos-Bovee" userId="eec3ed88-350c-451f-9280-eafd4c227ed4" providerId="ADAL" clId="{033DB404-96EC-4605-9577-807E976D410D}" dt="2024-09-11T19:52:33.921" v="1405" actId="113"/>
          <ac:spMkLst>
            <pc:docMk/>
            <pc:sldMk cId="1735310882" sldId="2145708627"/>
            <ac:spMk id="3" creationId="{53F28AB8-4978-AEFB-31D1-B15A1F42579F}"/>
          </ac:spMkLst>
        </pc:spChg>
      </pc:sldChg>
      <pc:sldChg chg="modSp new mod">
        <pc:chgData name="Maria Campos-Bovee" userId="eec3ed88-350c-451f-9280-eafd4c227ed4" providerId="ADAL" clId="{033DB404-96EC-4605-9577-807E976D410D}" dt="2024-09-11T17:15:13.774" v="22" actId="20577"/>
        <pc:sldMkLst>
          <pc:docMk/>
          <pc:sldMk cId="3269922261" sldId="2145708631"/>
        </pc:sldMkLst>
        <pc:spChg chg="mod">
          <ac:chgData name="Maria Campos-Bovee" userId="eec3ed88-350c-451f-9280-eafd4c227ed4" providerId="ADAL" clId="{033DB404-96EC-4605-9577-807E976D410D}" dt="2024-09-11T17:15:13.774" v="22" actId="20577"/>
          <ac:spMkLst>
            <pc:docMk/>
            <pc:sldMk cId="3269922261" sldId="2145708631"/>
            <ac:spMk id="2" creationId="{3CC15066-FA87-BA56-F458-9C6BBCCF1BED}"/>
          </ac:spMkLst>
        </pc:spChg>
      </pc:sldChg>
      <pc:sldChg chg="addSp delSp modSp new mod ord">
        <pc:chgData name="Maria Campos-Bovee" userId="eec3ed88-350c-451f-9280-eafd4c227ed4" providerId="ADAL" clId="{033DB404-96EC-4605-9577-807E976D410D}" dt="2024-09-11T21:45:04.510" v="1525"/>
        <pc:sldMkLst>
          <pc:docMk/>
          <pc:sldMk cId="3189350486" sldId="2145708632"/>
        </pc:sldMkLst>
        <pc:spChg chg="del">
          <ac:chgData name="Maria Campos-Bovee" userId="eec3ed88-350c-451f-9280-eafd4c227ed4" providerId="ADAL" clId="{033DB404-96EC-4605-9577-807E976D410D}" dt="2024-09-11T17:58:10.459" v="30"/>
          <ac:spMkLst>
            <pc:docMk/>
            <pc:sldMk cId="3189350486" sldId="2145708632"/>
            <ac:spMk id="3" creationId="{1A150911-22B2-3B1B-8358-E14296E97CF8}"/>
          </ac:spMkLst>
        </pc:spChg>
        <pc:picChg chg="add mod">
          <ac:chgData name="Maria Campos-Bovee" userId="eec3ed88-350c-451f-9280-eafd4c227ed4" providerId="ADAL" clId="{033DB404-96EC-4605-9577-807E976D410D}" dt="2024-09-11T17:58:46.192" v="35" actId="14100"/>
          <ac:picMkLst>
            <pc:docMk/>
            <pc:sldMk cId="3189350486" sldId="2145708632"/>
            <ac:picMk id="4" creationId="{00C7957F-CEAF-2523-B36B-DF96D1C69B3B}"/>
          </ac:picMkLst>
        </pc:picChg>
      </pc:sldChg>
      <pc:sldChg chg="modSp new mod">
        <pc:chgData name="Maria Campos-Bovee" userId="eec3ed88-350c-451f-9280-eafd4c227ed4" providerId="ADAL" clId="{033DB404-96EC-4605-9577-807E976D410D}" dt="2024-09-11T18:05:43.523" v="83" actId="20577"/>
        <pc:sldMkLst>
          <pc:docMk/>
          <pc:sldMk cId="1150147663" sldId="2145708633"/>
        </pc:sldMkLst>
        <pc:spChg chg="mod">
          <ac:chgData name="Maria Campos-Bovee" userId="eec3ed88-350c-451f-9280-eafd4c227ed4" providerId="ADAL" clId="{033DB404-96EC-4605-9577-807E976D410D}" dt="2024-09-11T18:05:43.523" v="83" actId="20577"/>
          <ac:spMkLst>
            <pc:docMk/>
            <pc:sldMk cId="1150147663" sldId="2145708633"/>
            <ac:spMk id="2" creationId="{45703F7C-4E98-5517-7BEB-9DFC57EC5CE4}"/>
          </ac:spMkLst>
        </pc:spChg>
      </pc:sldChg>
      <pc:sldChg chg="modSp new mod modNotesTx">
        <pc:chgData name="Maria Campos-Bovee" userId="eec3ed88-350c-451f-9280-eafd4c227ed4" providerId="ADAL" clId="{033DB404-96EC-4605-9577-807E976D410D}" dt="2024-09-19T16:57:53.515" v="3527" actId="20577"/>
        <pc:sldMkLst>
          <pc:docMk/>
          <pc:sldMk cId="2143272908" sldId="2145708634"/>
        </pc:sldMkLst>
        <pc:spChg chg="mod">
          <ac:chgData name="Maria Campos-Bovee" userId="eec3ed88-350c-451f-9280-eafd4c227ed4" providerId="ADAL" clId="{033DB404-96EC-4605-9577-807E976D410D}" dt="2024-09-11T18:38:12.355" v="289" actId="313"/>
          <ac:spMkLst>
            <pc:docMk/>
            <pc:sldMk cId="2143272908" sldId="2145708634"/>
            <ac:spMk id="2" creationId="{B5E88E36-6259-65AC-C9F6-D077C5E308BA}"/>
          </ac:spMkLst>
        </pc:spChg>
        <pc:spChg chg="mod">
          <ac:chgData name="Maria Campos-Bovee" userId="eec3ed88-350c-451f-9280-eafd4c227ed4" providerId="ADAL" clId="{033DB404-96EC-4605-9577-807E976D410D}" dt="2024-09-19T16:57:23.849" v="3461" actId="20577"/>
          <ac:spMkLst>
            <pc:docMk/>
            <pc:sldMk cId="2143272908" sldId="2145708634"/>
            <ac:spMk id="5" creationId="{CA506671-5F3C-894C-0852-53008B69BDCC}"/>
          </ac:spMkLst>
        </pc:spChg>
      </pc:sldChg>
      <pc:sldChg chg="del">
        <pc:chgData name="Maria Campos-Bovee" userId="eec3ed88-350c-451f-9280-eafd4c227ed4" providerId="ADAL" clId="{033DB404-96EC-4605-9577-807E976D410D}" dt="2024-09-11T21:44:47.683" v="1523" actId="2696"/>
        <pc:sldMkLst>
          <pc:docMk/>
          <pc:sldMk cId="139264795" sldId="2145708635"/>
        </pc:sldMkLst>
      </pc:sldChg>
      <pc:sldChg chg="modSp new mod">
        <pc:chgData name="Maria Campos-Bovee" userId="eec3ed88-350c-451f-9280-eafd4c227ed4" providerId="ADAL" clId="{033DB404-96EC-4605-9577-807E976D410D}" dt="2024-09-11T19:28:02.157" v="322" actId="20577"/>
        <pc:sldMkLst>
          <pc:docMk/>
          <pc:sldMk cId="2601737781" sldId="2145708637"/>
        </pc:sldMkLst>
        <pc:spChg chg="mod">
          <ac:chgData name="Maria Campos-Bovee" userId="eec3ed88-350c-451f-9280-eafd4c227ed4" providerId="ADAL" clId="{033DB404-96EC-4605-9577-807E976D410D}" dt="2024-09-11T19:28:02.157" v="322" actId="20577"/>
          <ac:spMkLst>
            <pc:docMk/>
            <pc:sldMk cId="2601737781" sldId="2145708637"/>
            <ac:spMk id="2" creationId="{6F310D22-5BE5-70E8-453A-C494B9C3CF29}"/>
          </ac:spMkLst>
        </pc:spChg>
      </pc:sldChg>
      <pc:sldChg chg="addSp delSp modSp mod">
        <pc:chgData name="Maria Campos-Bovee" userId="eec3ed88-350c-451f-9280-eafd4c227ed4" providerId="ADAL" clId="{033DB404-96EC-4605-9577-807E976D410D}" dt="2024-09-19T16:29:42.779" v="3383" actId="20577"/>
        <pc:sldMkLst>
          <pc:docMk/>
          <pc:sldMk cId="4184894233" sldId="2145708638"/>
        </pc:sldMkLst>
        <pc:spChg chg="add del mod">
          <ac:chgData name="Maria Campos-Bovee" userId="eec3ed88-350c-451f-9280-eafd4c227ed4" providerId="ADAL" clId="{033DB404-96EC-4605-9577-807E976D410D}" dt="2024-09-17T20:43:27.364" v="1920"/>
          <ac:spMkLst>
            <pc:docMk/>
            <pc:sldMk cId="4184894233" sldId="2145708638"/>
            <ac:spMk id="3" creationId="{94639891-C45F-07DD-CF78-F91C6C7EBBD3}"/>
          </ac:spMkLst>
        </pc:spChg>
        <pc:spChg chg="add del mod">
          <ac:chgData name="Maria Campos-Bovee" userId="eec3ed88-350c-451f-9280-eafd4c227ed4" providerId="ADAL" clId="{033DB404-96EC-4605-9577-807E976D410D}" dt="2024-09-17T20:43:27.364" v="1922"/>
          <ac:spMkLst>
            <pc:docMk/>
            <pc:sldMk cId="4184894233" sldId="2145708638"/>
            <ac:spMk id="4" creationId="{AA79A001-7B9C-D21D-7DEF-97A11A3F72F1}"/>
          </ac:spMkLst>
        </pc:spChg>
        <pc:spChg chg="add mod">
          <ac:chgData name="Maria Campos-Bovee" userId="eec3ed88-350c-451f-9280-eafd4c227ed4" providerId="ADAL" clId="{033DB404-96EC-4605-9577-807E976D410D}" dt="2024-09-19T14:45:20.831" v="2736" actId="1076"/>
          <ac:spMkLst>
            <pc:docMk/>
            <pc:sldMk cId="4184894233" sldId="2145708638"/>
            <ac:spMk id="6" creationId="{FC54C73F-68BC-2453-A381-5645D791CF56}"/>
          </ac:spMkLst>
        </pc:spChg>
        <pc:graphicFrameChg chg="mod modGraphic">
          <ac:chgData name="Maria Campos-Bovee" userId="eec3ed88-350c-451f-9280-eafd4c227ed4" providerId="ADAL" clId="{033DB404-96EC-4605-9577-807E976D410D}" dt="2024-09-19T16:29:42.779" v="3383" actId="20577"/>
          <ac:graphicFrameMkLst>
            <pc:docMk/>
            <pc:sldMk cId="4184894233" sldId="2145708638"/>
            <ac:graphicFrameMk id="5" creationId="{0D73AFE3-0686-A745-BE39-6D371FFEEA02}"/>
          </ac:graphicFrameMkLst>
        </pc:graphicFrameChg>
      </pc:sldChg>
      <pc:sldChg chg="addSp delSp modSp new mod modClrScheme chgLayout">
        <pc:chgData name="Maria Campos-Bovee" userId="eec3ed88-350c-451f-9280-eafd4c227ed4" providerId="ADAL" clId="{033DB404-96EC-4605-9577-807E976D410D}" dt="2024-09-11T19:54:10.901" v="1407" actId="14100"/>
        <pc:sldMkLst>
          <pc:docMk/>
          <pc:sldMk cId="645837228" sldId="2145708639"/>
        </pc:sldMkLst>
        <pc:spChg chg="mod ord">
          <ac:chgData name="Maria Campos-Bovee" userId="eec3ed88-350c-451f-9280-eafd4c227ed4" providerId="ADAL" clId="{033DB404-96EC-4605-9577-807E976D410D}" dt="2024-09-11T19:45:42.320" v="1223" actId="700"/>
          <ac:spMkLst>
            <pc:docMk/>
            <pc:sldMk cId="645837228" sldId="2145708639"/>
            <ac:spMk id="2" creationId="{F9B06A48-99DC-B102-A1CF-A9466F2D7777}"/>
          </ac:spMkLst>
        </pc:spChg>
        <pc:spChg chg="del">
          <ac:chgData name="Maria Campos-Bovee" userId="eec3ed88-350c-451f-9280-eafd4c227ed4" providerId="ADAL" clId="{033DB404-96EC-4605-9577-807E976D410D}" dt="2024-09-11T19:45:24.464" v="1221"/>
          <ac:spMkLst>
            <pc:docMk/>
            <pc:sldMk cId="645837228" sldId="2145708639"/>
            <ac:spMk id="3" creationId="{D9CB29A2-A785-3393-B6BC-B703F1DE368B}"/>
          </ac:spMkLst>
        </pc:spChg>
        <pc:spChg chg="add del mod ord">
          <ac:chgData name="Maria Campos-Bovee" userId="eec3ed88-350c-451f-9280-eafd4c227ed4" providerId="ADAL" clId="{033DB404-96EC-4605-9577-807E976D410D}" dt="2024-09-11T19:45:53.213" v="1226"/>
          <ac:spMkLst>
            <pc:docMk/>
            <pc:sldMk cId="645837228" sldId="2145708639"/>
            <ac:spMk id="5" creationId="{2CE15E3E-5D58-E84E-BA0B-4C04757F8B56}"/>
          </ac:spMkLst>
        </pc:spChg>
        <pc:picChg chg="add mod ord">
          <ac:chgData name="Maria Campos-Bovee" userId="eec3ed88-350c-451f-9280-eafd4c227ed4" providerId="ADAL" clId="{033DB404-96EC-4605-9577-807E976D410D}" dt="2024-09-11T19:54:05.888" v="1406" actId="14100"/>
          <ac:picMkLst>
            <pc:docMk/>
            <pc:sldMk cId="645837228" sldId="2145708639"/>
            <ac:picMk id="4" creationId="{D065641E-F1CE-BAEC-0DF0-FCAE962E4905}"/>
          </ac:picMkLst>
        </pc:picChg>
        <pc:picChg chg="add mod">
          <ac:chgData name="Maria Campos-Bovee" userId="eec3ed88-350c-451f-9280-eafd4c227ed4" providerId="ADAL" clId="{033DB404-96EC-4605-9577-807E976D410D}" dt="2024-09-11T19:54:10.901" v="1407" actId="14100"/>
          <ac:picMkLst>
            <pc:docMk/>
            <pc:sldMk cId="645837228" sldId="2145708639"/>
            <ac:picMk id="6" creationId="{695BA8D0-DCC6-0C98-2FCF-63D7228B8095}"/>
          </ac:picMkLst>
        </pc:picChg>
      </pc:sldChg>
      <pc:sldChg chg="new del">
        <pc:chgData name="Maria Campos-Bovee" userId="eec3ed88-350c-451f-9280-eafd4c227ed4" providerId="ADAL" clId="{033DB404-96EC-4605-9577-807E976D410D}" dt="2024-09-17T21:35:37.100" v="2009" actId="47"/>
        <pc:sldMkLst>
          <pc:docMk/>
          <pc:sldMk cId="1493788165" sldId="2145708641"/>
        </pc:sldMkLst>
      </pc:sldChg>
      <pc:sldChg chg="modSp mod">
        <pc:chgData name="Maria Campos-Bovee" userId="eec3ed88-350c-451f-9280-eafd4c227ed4" providerId="ADAL" clId="{033DB404-96EC-4605-9577-807E976D410D}" dt="2024-09-19T15:13:11.860" v="3187" actId="113"/>
        <pc:sldMkLst>
          <pc:docMk/>
          <pc:sldMk cId="1895731269" sldId="2145708645"/>
        </pc:sldMkLst>
        <pc:spChg chg="mod">
          <ac:chgData name="Maria Campos-Bovee" userId="eec3ed88-350c-451f-9280-eafd4c227ed4" providerId="ADAL" clId="{033DB404-96EC-4605-9577-807E976D410D}" dt="2024-09-19T15:13:11.860" v="3187" actId="113"/>
          <ac:spMkLst>
            <pc:docMk/>
            <pc:sldMk cId="1895731269" sldId="2145708645"/>
            <ac:spMk id="3" creationId="{4E0A00E1-5318-72C2-54A4-4B07A25C629E}"/>
          </ac:spMkLst>
        </pc:spChg>
      </pc:sldChg>
      <pc:sldChg chg="addSp delSp modSp new mod modClrScheme chgLayout">
        <pc:chgData name="Maria Campos-Bovee" userId="eec3ed88-350c-451f-9280-eafd4c227ed4" providerId="ADAL" clId="{033DB404-96EC-4605-9577-807E976D410D}" dt="2024-09-19T15:59:20.413" v="3208" actId="20577"/>
        <pc:sldMkLst>
          <pc:docMk/>
          <pc:sldMk cId="2954835658" sldId="2145708646"/>
        </pc:sldMkLst>
        <pc:spChg chg="mod ord">
          <ac:chgData name="Maria Campos-Bovee" userId="eec3ed88-350c-451f-9280-eafd4c227ed4" providerId="ADAL" clId="{033DB404-96EC-4605-9577-807E976D410D}" dt="2024-09-19T15:59:20.413" v="3208" actId="20577"/>
          <ac:spMkLst>
            <pc:docMk/>
            <pc:sldMk cId="2954835658" sldId="2145708646"/>
            <ac:spMk id="2" creationId="{8863ED2B-778F-69EC-EBC5-14A1BFDE2EC2}"/>
          </ac:spMkLst>
        </pc:spChg>
        <pc:spChg chg="del mod ord">
          <ac:chgData name="Maria Campos-Bovee" userId="eec3ed88-350c-451f-9280-eafd4c227ed4" providerId="ADAL" clId="{033DB404-96EC-4605-9577-807E976D410D}" dt="2024-09-19T14:58:44.189" v="3094" actId="700"/>
          <ac:spMkLst>
            <pc:docMk/>
            <pc:sldMk cId="2954835658" sldId="2145708646"/>
            <ac:spMk id="3" creationId="{409B12E1-DC75-A047-0D01-7B7E4CA491FC}"/>
          </ac:spMkLst>
        </pc:spChg>
        <pc:spChg chg="del">
          <ac:chgData name="Maria Campos-Bovee" userId="eec3ed88-350c-451f-9280-eafd4c227ed4" providerId="ADAL" clId="{033DB404-96EC-4605-9577-807E976D410D}" dt="2024-09-19T14:58:44.189" v="3094" actId="700"/>
          <ac:spMkLst>
            <pc:docMk/>
            <pc:sldMk cId="2954835658" sldId="2145708646"/>
            <ac:spMk id="4" creationId="{0D5B92B5-6C91-3310-0DC5-45D4C6EC06CD}"/>
          </ac:spMkLst>
        </pc:spChg>
        <pc:spChg chg="add mod ord">
          <ac:chgData name="Maria Campos-Bovee" userId="eec3ed88-350c-451f-9280-eafd4c227ed4" providerId="ADAL" clId="{033DB404-96EC-4605-9577-807E976D410D}" dt="2024-09-19T15:00:05.397" v="3108" actId="27636"/>
          <ac:spMkLst>
            <pc:docMk/>
            <pc:sldMk cId="2954835658" sldId="2145708646"/>
            <ac:spMk id="5" creationId="{51518E38-D949-419C-6AB9-12014534A02F}"/>
          </ac:spMkLst>
        </pc:spChg>
      </pc:sldChg>
      <pc:sldChg chg="addSp delSp modSp new mod setBg">
        <pc:chgData name="Maria Campos-Bovee" userId="eec3ed88-350c-451f-9280-eafd4c227ed4" providerId="ADAL" clId="{033DB404-96EC-4605-9577-807E976D410D}" dt="2024-09-19T18:12:11.174" v="3568" actId="1076"/>
        <pc:sldMkLst>
          <pc:docMk/>
          <pc:sldMk cId="1967647467" sldId="2145708648"/>
        </pc:sldMkLst>
        <pc:spChg chg="mod">
          <ac:chgData name="Maria Campos-Bovee" userId="eec3ed88-350c-451f-9280-eafd4c227ed4" providerId="ADAL" clId="{033DB404-96EC-4605-9577-807E976D410D}" dt="2024-09-19T18:11:57.207" v="3565" actId="26606"/>
          <ac:spMkLst>
            <pc:docMk/>
            <pc:sldMk cId="1967647467" sldId="2145708648"/>
            <ac:spMk id="2" creationId="{CAAB2BBB-4A5D-7E98-41BD-42E6B7EC25C5}"/>
          </ac:spMkLst>
        </pc:spChg>
        <pc:spChg chg="mod">
          <ac:chgData name="Maria Campos-Bovee" userId="eec3ed88-350c-451f-9280-eafd4c227ed4" providerId="ADAL" clId="{033DB404-96EC-4605-9577-807E976D410D}" dt="2024-09-19T18:11:57.207" v="3565" actId="26606"/>
          <ac:spMkLst>
            <pc:docMk/>
            <pc:sldMk cId="1967647467" sldId="2145708648"/>
            <ac:spMk id="3" creationId="{7EA552CE-1B16-16F1-C926-F92E1A4ACE12}"/>
          </ac:spMkLst>
        </pc:spChg>
        <pc:spChg chg="add del">
          <ac:chgData name="Maria Campos-Bovee" userId="eec3ed88-350c-451f-9280-eafd4c227ed4" providerId="ADAL" clId="{033DB404-96EC-4605-9577-807E976D410D}" dt="2024-09-19T18:11:57.207" v="3565" actId="26606"/>
          <ac:spMkLst>
            <pc:docMk/>
            <pc:sldMk cId="1967647467" sldId="2145708648"/>
            <ac:spMk id="15" creationId="{F7E392BE-C818-4E3F-86CA-E549C2C4341B}"/>
          </ac:spMkLst>
        </pc:spChg>
        <pc:picChg chg="add mod ord">
          <ac:chgData name="Maria Campos-Bovee" userId="eec3ed88-350c-451f-9280-eafd4c227ed4" providerId="ADAL" clId="{033DB404-96EC-4605-9577-807E976D410D}" dt="2024-09-19T18:12:11.174" v="3568" actId="1076"/>
          <ac:picMkLst>
            <pc:docMk/>
            <pc:sldMk cId="1967647467" sldId="2145708648"/>
            <ac:picMk id="5" creationId="{9896ACDF-3ED9-A465-5BB8-517C8C950750}"/>
          </ac:picMkLst>
        </pc:picChg>
        <pc:picChg chg="add mod">
          <ac:chgData name="Maria Campos-Bovee" userId="eec3ed88-350c-451f-9280-eafd4c227ed4" providerId="ADAL" clId="{033DB404-96EC-4605-9577-807E976D410D}" dt="2024-09-19T18:12:02.133" v="3566" actId="14100"/>
          <ac:picMkLst>
            <pc:docMk/>
            <pc:sldMk cId="1967647467" sldId="2145708648"/>
            <ac:picMk id="7" creationId="{F2F32529-7E94-E793-8CFB-B6A5069C9B38}"/>
          </ac:picMkLst>
        </pc:picChg>
        <pc:picChg chg="add del mod">
          <ac:chgData name="Maria Campos-Bovee" userId="eec3ed88-350c-451f-9280-eafd4c227ed4" providerId="ADAL" clId="{033DB404-96EC-4605-9577-807E976D410D}" dt="2024-09-19T18:09:11.260" v="3546" actId="478"/>
          <ac:picMkLst>
            <pc:docMk/>
            <pc:sldMk cId="1967647467" sldId="2145708648"/>
            <ac:picMk id="9" creationId="{C4BEC626-F2BD-7E30-4D04-706614C1B946}"/>
          </ac:picMkLst>
        </pc:picChg>
        <pc:picChg chg="add mod">
          <ac:chgData name="Maria Campos-Bovee" userId="eec3ed88-350c-451f-9280-eafd4c227ed4" providerId="ADAL" clId="{033DB404-96EC-4605-9577-807E976D410D}" dt="2024-09-19T18:11:57.207" v="3565" actId="26606"/>
          <ac:picMkLst>
            <pc:docMk/>
            <pc:sldMk cId="1967647467" sldId="2145708648"/>
            <ac:picMk id="10" creationId="{AACF2C38-C51B-D04F-C81B-0CDC6D1733CE}"/>
          </ac:picMkLst>
        </pc:picChg>
      </pc:sldChg>
      <pc:sldChg chg="new del">
        <pc:chgData name="Maria Campos-Bovee" userId="eec3ed88-350c-451f-9280-eafd4c227ed4" providerId="ADAL" clId="{033DB404-96EC-4605-9577-807E976D410D}" dt="2024-09-19T16:37:56.833" v="3399" actId="680"/>
        <pc:sldMkLst>
          <pc:docMk/>
          <pc:sldMk cId="1780641940" sldId="2145708649"/>
        </pc:sldMkLst>
      </pc:sldChg>
    </pc:docChg>
  </pc:docChgLst>
  <pc:docChgLst>
    <pc:chgData name="Maggie Li" userId="S::maggie.li@cityofchicago.org::f33e0b3b-4721-411b-821b-3108f9bbccad" providerId="AD" clId="Web-{2FC38024-BADA-478A-8321-124C1F4D3286}"/>
    <pc:docChg chg="modSld">
      <pc:chgData name="Maggie Li" userId="S::maggie.li@cityofchicago.org::f33e0b3b-4721-411b-821b-3108f9bbccad" providerId="AD" clId="Web-{2FC38024-BADA-478A-8321-124C1F4D3286}" dt="2023-03-30T19:24:59.860" v="11" actId="20577"/>
      <pc:docMkLst>
        <pc:docMk/>
      </pc:docMkLst>
    </pc:docChg>
  </pc:docChgLst>
  <pc:docChgLst>
    <pc:chgData name="Shane Zelencik" userId="S::shane.zelencik@cityofchicago.org::50d7342c-2a4c-46fa-9774-4c5815f53da4" providerId="AD" clId="Web-{E5AA11C9-6D55-B9E0-9A46-238C23CB8577}"/>
    <pc:docChg chg="mod">
      <pc:chgData name="Shane Zelencik" userId="S::shane.zelencik@cityofchicago.org::50d7342c-2a4c-46fa-9774-4c5815f53da4" providerId="AD" clId="Web-{E5AA11C9-6D55-B9E0-9A46-238C23CB8577}" dt="2024-07-22T21:07:26.090" v="1"/>
      <pc:docMkLst>
        <pc:docMk/>
      </pc:docMkLst>
    </pc:docChg>
  </pc:docChgLst>
  <pc:docChgLst>
    <pc:chgData name="Maggie Li" userId="S::maggie.li@cityofchicago.org::f33e0b3b-4721-411b-821b-3108f9bbccad" providerId="AD" clId="Web-{303E03AF-644C-4D7C-9F67-0AF8253F32C6}"/>
    <pc:docChg chg="addSld delSld modSld">
      <pc:chgData name="Maggie Li" userId="S::maggie.li@cityofchicago.org::f33e0b3b-4721-411b-821b-3108f9bbccad" providerId="AD" clId="Web-{303E03AF-644C-4D7C-9F67-0AF8253F32C6}" dt="2024-01-17T20:50:03.694" v="58" actId="20577"/>
      <pc:docMkLst>
        <pc:docMk/>
      </pc:docMkLst>
      <pc:sldChg chg="modSp">
        <pc:chgData name="Maggie Li" userId="S::maggie.li@cityofchicago.org::f33e0b3b-4721-411b-821b-3108f9bbccad" providerId="AD" clId="Web-{303E03AF-644C-4D7C-9F67-0AF8253F32C6}" dt="2024-01-17T20:50:03.694" v="58" actId="20577"/>
        <pc:sldMkLst>
          <pc:docMk/>
          <pc:sldMk cId="408213282" sldId="2145707262"/>
        </pc:sldMkLst>
        <pc:spChg chg="mod">
          <ac:chgData name="Maggie Li" userId="S::maggie.li@cityofchicago.org::f33e0b3b-4721-411b-821b-3108f9bbccad" providerId="AD" clId="Web-{303E03AF-644C-4D7C-9F67-0AF8253F32C6}" dt="2024-01-17T20:50:03.694" v="58" actId="20577"/>
          <ac:spMkLst>
            <pc:docMk/>
            <pc:sldMk cId="408213282" sldId="2145707262"/>
            <ac:spMk id="2" creationId="{0015EB66-BB2B-A9CA-89A4-619C0D193F58}"/>
          </ac:spMkLst>
        </pc:spChg>
      </pc:sldChg>
      <pc:sldChg chg="modSp">
        <pc:chgData name="Maggie Li" userId="S::maggie.li@cityofchicago.org::f33e0b3b-4721-411b-821b-3108f9bbccad" providerId="AD" clId="Web-{303E03AF-644C-4D7C-9F67-0AF8253F32C6}" dt="2024-01-17T20:49:15.225" v="55"/>
        <pc:sldMkLst>
          <pc:docMk/>
          <pc:sldMk cId="425449212" sldId="2145708540"/>
        </pc:sldMkLst>
        <pc:spChg chg="mod">
          <ac:chgData name="Maggie Li" userId="S::maggie.li@cityofchicago.org::f33e0b3b-4721-411b-821b-3108f9bbccad" providerId="AD" clId="Web-{303E03AF-644C-4D7C-9F67-0AF8253F32C6}" dt="2024-01-17T20:49:15.225" v="55"/>
          <ac:spMkLst>
            <pc:docMk/>
            <pc:sldMk cId="425449212" sldId="2145708540"/>
            <ac:spMk id="8" creationId="{2C8C64D9-4525-A20A-155F-29D3DFA7BBB8}"/>
          </ac:spMkLst>
        </pc:spChg>
        <pc:picChg chg="mod">
          <ac:chgData name="Maggie Li" userId="S::maggie.li@cityofchicago.org::f33e0b3b-4721-411b-821b-3108f9bbccad" providerId="AD" clId="Web-{303E03AF-644C-4D7C-9F67-0AF8253F32C6}" dt="2024-01-17T20:47:03.816" v="31" actId="1076"/>
          <ac:picMkLst>
            <pc:docMk/>
            <pc:sldMk cId="425449212" sldId="2145708540"/>
            <ac:picMk id="6" creationId="{17AA251D-091D-80DF-207C-55F407A7FA19}"/>
          </ac:picMkLst>
        </pc:picChg>
      </pc:sldChg>
      <pc:sldChg chg="modSp">
        <pc:chgData name="Maggie Li" userId="S::maggie.li@cityofchicago.org::f33e0b3b-4721-411b-821b-3108f9bbccad" providerId="AD" clId="Web-{303E03AF-644C-4D7C-9F67-0AF8253F32C6}" dt="2024-01-17T20:49:25.381" v="57" actId="1076"/>
        <pc:sldMkLst>
          <pc:docMk/>
          <pc:sldMk cId="2872883510" sldId="2145708542"/>
        </pc:sldMkLst>
        <pc:spChg chg="mod">
          <ac:chgData name="Maggie Li" userId="S::maggie.li@cityofchicago.org::f33e0b3b-4721-411b-821b-3108f9bbccad" providerId="AD" clId="Web-{303E03AF-644C-4D7C-9F67-0AF8253F32C6}" dt="2024-01-17T20:49:22.162" v="56"/>
          <ac:spMkLst>
            <pc:docMk/>
            <pc:sldMk cId="2872883510" sldId="2145708542"/>
            <ac:spMk id="2" creationId="{3085196C-15CD-9087-21D2-B529C22AC5C2}"/>
          </ac:spMkLst>
        </pc:spChg>
        <pc:spChg chg="mod">
          <ac:chgData name="Maggie Li" userId="S::maggie.li@cityofchicago.org::f33e0b3b-4721-411b-821b-3108f9bbccad" providerId="AD" clId="Web-{303E03AF-644C-4D7C-9F67-0AF8253F32C6}" dt="2024-01-17T20:49:25.381" v="57" actId="1076"/>
          <ac:spMkLst>
            <pc:docMk/>
            <pc:sldMk cId="2872883510" sldId="2145708542"/>
            <ac:spMk id="3" creationId="{91ACE769-0E40-82F6-9624-FF655376FF9D}"/>
          </ac:spMkLst>
        </pc:spChg>
      </pc:sldChg>
      <pc:sldChg chg="modSp">
        <pc:chgData name="Maggie Li" userId="S::maggie.li@cityofchicago.org::f33e0b3b-4721-411b-821b-3108f9bbccad" providerId="AD" clId="Web-{303E03AF-644C-4D7C-9F67-0AF8253F32C6}" dt="2024-01-17T20:48:37.208" v="51" actId="1076"/>
        <pc:sldMkLst>
          <pc:docMk/>
          <pc:sldMk cId="1196744247" sldId="2145708544"/>
        </pc:sldMkLst>
        <pc:spChg chg="mod">
          <ac:chgData name="Maggie Li" userId="S::maggie.li@cityofchicago.org::f33e0b3b-4721-411b-821b-3108f9bbccad" providerId="AD" clId="Web-{303E03AF-644C-4D7C-9F67-0AF8253F32C6}" dt="2024-01-17T20:48:34.599" v="50" actId="20577"/>
          <ac:spMkLst>
            <pc:docMk/>
            <pc:sldMk cId="1196744247" sldId="2145708544"/>
            <ac:spMk id="3" creationId="{DF267179-FCFA-1629-8DFD-E0794A047405}"/>
          </ac:spMkLst>
        </pc:spChg>
        <pc:picChg chg="mod">
          <ac:chgData name="Maggie Li" userId="S::maggie.li@cityofchicago.org::f33e0b3b-4721-411b-821b-3108f9bbccad" providerId="AD" clId="Web-{303E03AF-644C-4D7C-9F67-0AF8253F32C6}" dt="2024-01-17T20:48:37.208" v="51" actId="1076"/>
          <ac:picMkLst>
            <pc:docMk/>
            <pc:sldMk cId="1196744247" sldId="2145708544"/>
            <ac:picMk id="2" creationId="{84552F92-73B6-9A3A-553E-3E7DFE845CA1}"/>
          </ac:picMkLst>
        </pc:picChg>
      </pc:sldChg>
      <pc:sldChg chg="modSp del">
        <pc:chgData name="Maggie Li" userId="S::maggie.li@cityofchicago.org::f33e0b3b-4721-411b-821b-3108f9bbccad" providerId="AD" clId="Web-{303E03AF-644C-4D7C-9F67-0AF8253F32C6}" dt="2024-01-17T20:46:51.300" v="30"/>
        <pc:sldMkLst>
          <pc:docMk/>
          <pc:sldMk cId="2508176529" sldId="2145708545"/>
        </pc:sldMkLst>
        <pc:spChg chg="mod">
          <ac:chgData name="Maggie Li" userId="S::maggie.li@cityofchicago.org::f33e0b3b-4721-411b-821b-3108f9bbccad" providerId="AD" clId="Web-{303E03AF-644C-4D7C-9F67-0AF8253F32C6}" dt="2024-01-17T20:45:22.517" v="3" actId="1076"/>
          <ac:spMkLst>
            <pc:docMk/>
            <pc:sldMk cId="2508176529" sldId="2145708545"/>
            <ac:spMk id="2" creationId="{E5E309B0-048E-CBCF-14B4-4BB321CE04DF}"/>
          </ac:spMkLst>
        </pc:spChg>
        <pc:spChg chg="mod">
          <ac:chgData name="Maggie Li" userId="S::maggie.li@cityofchicago.org::f33e0b3b-4721-411b-821b-3108f9bbccad" providerId="AD" clId="Web-{303E03AF-644C-4D7C-9F67-0AF8253F32C6}" dt="2024-01-17T20:45:50.564" v="10" actId="20577"/>
          <ac:spMkLst>
            <pc:docMk/>
            <pc:sldMk cId="2508176529" sldId="2145708545"/>
            <ac:spMk id="3" creationId="{FE059C01-D264-8ECB-3376-95C78DC9E4B3}"/>
          </ac:spMkLst>
        </pc:spChg>
      </pc:sldChg>
      <pc:sldChg chg="modSp add replId modNotes">
        <pc:chgData name="Maggie Li" userId="S::maggie.li@cityofchicago.org::f33e0b3b-4721-411b-821b-3108f9bbccad" providerId="AD" clId="Web-{303E03AF-644C-4D7C-9F67-0AF8253F32C6}" dt="2024-01-17T20:46:47.487" v="29"/>
        <pc:sldMkLst>
          <pc:docMk/>
          <pc:sldMk cId="1224707080" sldId="2145708556"/>
        </pc:sldMkLst>
        <pc:spChg chg="mod">
          <ac:chgData name="Maggie Li" userId="S::maggie.li@cityofchicago.org::f33e0b3b-4721-411b-821b-3108f9bbccad" providerId="AD" clId="Web-{303E03AF-644C-4D7C-9F67-0AF8253F32C6}" dt="2024-01-17T20:46:14.190" v="16" actId="20577"/>
          <ac:spMkLst>
            <pc:docMk/>
            <pc:sldMk cId="1224707080" sldId="2145708556"/>
            <ac:spMk id="2" creationId="{3B83B248-74F5-409E-9CD2-CFD41445341F}"/>
          </ac:spMkLst>
        </pc:spChg>
        <pc:spChg chg="mod">
          <ac:chgData name="Maggie Li" userId="S::maggie.li@cityofchicago.org::f33e0b3b-4721-411b-821b-3108f9bbccad" providerId="AD" clId="Web-{303E03AF-644C-4D7C-9F67-0AF8253F32C6}" dt="2024-01-17T20:46:36.612" v="27" actId="20577"/>
          <ac:spMkLst>
            <pc:docMk/>
            <pc:sldMk cId="1224707080" sldId="2145708556"/>
            <ac:spMk id="3" creationId="{B277A592-97DD-7538-9D27-8CF1C34D4EC5}"/>
          </ac:spMkLst>
        </pc:spChg>
      </pc:sldChg>
    </pc:docChg>
  </pc:docChgLst>
  <pc:docChgLst>
    <pc:chgData name="Maggie Li" userId="S::maggie.li@cityofchicago.org::f33e0b3b-4721-411b-821b-3108f9bbccad" providerId="AD" clId="Web-{F63B15BF-591A-45AF-BC79-39DCB51B0F41}"/>
    <pc:docChg chg="modSld">
      <pc:chgData name="Maggie Li" userId="S::maggie.li@cityofchicago.org::f33e0b3b-4721-411b-821b-3108f9bbccad" providerId="AD" clId="Web-{F63B15BF-591A-45AF-BC79-39DCB51B0F41}" dt="2024-09-19T14:10:13.613" v="23" actId="20577"/>
      <pc:docMkLst>
        <pc:docMk/>
      </pc:docMkLst>
      <pc:sldChg chg="modSp">
        <pc:chgData name="Maggie Li" userId="S::maggie.li@cityofchicago.org::f33e0b3b-4721-411b-821b-3108f9bbccad" providerId="AD" clId="Web-{F63B15BF-591A-45AF-BC79-39DCB51B0F41}" dt="2024-09-19T14:08:09.535" v="0" actId="20577"/>
        <pc:sldMkLst>
          <pc:docMk/>
          <pc:sldMk cId="1990750475" sldId="2145708589"/>
        </pc:sldMkLst>
        <pc:spChg chg="mod">
          <ac:chgData name="Maggie Li" userId="S::maggie.li@cityofchicago.org::f33e0b3b-4721-411b-821b-3108f9bbccad" providerId="AD" clId="Web-{F63B15BF-591A-45AF-BC79-39DCB51B0F41}" dt="2024-09-19T14:08:09.535" v="0" actId="20577"/>
          <ac:spMkLst>
            <pc:docMk/>
            <pc:sldMk cId="1990750475" sldId="2145708589"/>
            <ac:spMk id="3" creationId="{1DE09CCB-01DE-BA3F-17D7-4D9372A66EA6}"/>
          </ac:spMkLst>
        </pc:spChg>
      </pc:sldChg>
      <pc:sldChg chg="modSp">
        <pc:chgData name="Maggie Li" userId="S::maggie.li@cityofchicago.org::f33e0b3b-4721-411b-821b-3108f9bbccad" providerId="AD" clId="Web-{F63B15BF-591A-45AF-BC79-39DCB51B0F41}" dt="2024-09-19T14:09:32.488" v="20" actId="20577"/>
        <pc:sldMkLst>
          <pc:docMk/>
          <pc:sldMk cId="686601604" sldId="2145708629"/>
        </pc:sldMkLst>
        <pc:spChg chg="mod">
          <ac:chgData name="Maggie Li" userId="S::maggie.li@cityofchicago.org::f33e0b3b-4721-411b-821b-3108f9bbccad" providerId="AD" clId="Web-{F63B15BF-591A-45AF-BC79-39DCB51B0F41}" dt="2024-09-19T14:09:32.488" v="20" actId="20577"/>
          <ac:spMkLst>
            <pc:docMk/>
            <pc:sldMk cId="686601604" sldId="2145708629"/>
            <ac:spMk id="3" creationId="{9587B210-D57B-D816-AB19-3D73069689BB}"/>
          </ac:spMkLst>
        </pc:spChg>
      </pc:sldChg>
      <pc:sldChg chg="modSp">
        <pc:chgData name="Maggie Li" userId="S::maggie.li@cityofchicago.org::f33e0b3b-4721-411b-821b-3108f9bbccad" providerId="AD" clId="Web-{F63B15BF-591A-45AF-BC79-39DCB51B0F41}" dt="2024-09-19T14:08:45.910" v="3" actId="20577"/>
        <pc:sldMkLst>
          <pc:docMk/>
          <pc:sldMk cId="2143272908" sldId="2145708634"/>
        </pc:sldMkLst>
        <pc:spChg chg="mod">
          <ac:chgData name="Maggie Li" userId="S::maggie.li@cityofchicago.org::f33e0b3b-4721-411b-821b-3108f9bbccad" providerId="AD" clId="Web-{F63B15BF-591A-45AF-BC79-39DCB51B0F41}" dt="2024-09-19T14:08:45.910" v="3" actId="20577"/>
          <ac:spMkLst>
            <pc:docMk/>
            <pc:sldMk cId="2143272908" sldId="2145708634"/>
            <ac:spMk id="5" creationId="{CA506671-5F3C-894C-0852-53008B69BDCC}"/>
          </ac:spMkLst>
        </pc:spChg>
      </pc:sldChg>
      <pc:sldChg chg="modSp">
        <pc:chgData name="Maggie Li" userId="S::maggie.li@cityofchicago.org::f33e0b3b-4721-411b-821b-3108f9bbccad" providerId="AD" clId="Web-{F63B15BF-591A-45AF-BC79-39DCB51B0F41}" dt="2024-09-19T14:10:13.613" v="23" actId="20577"/>
        <pc:sldMkLst>
          <pc:docMk/>
          <pc:sldMk cId="1895731269" sldId="2145708645"/>
        </pc:sldMkLst>
        <pc:spChg chg="mod">
          <ac:chgData name="Maggie Li" userId="S::maggie.li@cityofchicago.org::f33e0b3b-4721-411b-821b-3108f9bbccad" providerId="AD" clId="Web-{F63B15BF-591A-45AF-BC79-39DCB51B0F41}" dt="2024-09-19T14:10:07.457" v="21" actId="1076"/>
          <ac:spMkLst>
            <pc:docMk/>
            <pc:sldMk cId="1895731269" sldId="2145708645"/>
            <ac:spMk id="2" creationId="{3E920B00-31FB-B793-7822-B740689F42AD}"/>
          </ac:spMkLst>
        </pc:spChg>
        <pc:spChg chg="mod">
          <ac:chgData name="Maggie Li" userId="S::maggie.li@cityofchicago.org::f33e0b3b-4721-411b-821b-3108f9bbccad" providerId="AD" clId="Web-{F63B15BF-591A-45AF-BC79-39DCB51B0F41}" dt="2024-09-19T14:10:13.613" v="23" actId="20577"/>
          <ac:spMkLst>
            <pc:docMk/>
            <pc:sldMk cId="1895731269" sldId="2145708645"/>
            <ac:spMk id="3" creationId="{4E0A00E1-5318-72C2-54A4-4B07A25C629E}"/>
          </ac:spMkLst>
        </pc:spChg>
      </pc:sldChg>
    </pc:docChg>
  </pc:docChgLst>
  <pc:docChgLst>
    <pc:chgData name="Maggie Li" userId="S::maggie.li@cityofchicago.org::f33e0b3b-4721-411b-821b-3108f9bbccad" providerId="AD" clId="Web-{7CEA97F0-9E46-4CF7-ABB8-9BCE4AB3D5CB}"/>
    <pc:docChg chg="addSld modSld addMainMaster">
      <pc:chgData name="Maggie Li" userId="S::maggie.li@cityofchicago.org::f33e0b3b-4721-411b-821b-3108f9bbccad" providerId="AD" clId="Web-{7CEA97F0-9E46-4CF7-ABB8-9BCE4AB3D5CB}" dt="2024-07-22T20:45:54.700" v="40" actId="20577"/>
      <pc:docMkLst>
        <pc:docMk/>
      </pc:docMkLst>
      <pc:sldChg chg="add">
        <pc:chgData name="Maggie Li" userId="S::maggie.li@cityofchicago.org::f33e0b3b-4721-411b-821b-3108f9bbccad" providerId="AD" clId="Web-{7CEA97F0-9E46-4CF7-ABB8-9BCE4AB3D5CB}" dt="2024-07-22T20:43:36.591" v="0"/>
        <pc:sldMkLst>
          <pc:docMk/>
          <pc:sldMk cId="3560461871" sldId="2145708563"/>
        </pc:sldMkLst>
      </pc:sldChg>
      <pc:sldChg chg="modSp add">
        <pc:chgData name="Maggie Li" userId="S::maggie.li@cityofchicago.org::f33e0b3b-4721-411b-821b-3108f9bbccad" providerId="AD" clId="Web-{7CEA97F0-9E46-4CF7-ABB8-9BCE4AB3D5CB}" dt="2024-07-22T20:45:54.700" v="40" actId="20577"/>
        <pc:sldMkLst>
          <pc:docMk/>
          <pc:sldMk cId="1127858390" sldId="2145708564"/>
        </pc:sldMkLst>
        <pc:spChg chg="mod">
          <ac:chgData name="Maggie Li" userId="S::maggie.li@cityofchicago.org::f33e0b3b-4721-411b-821b-3108f9bbccad" providerId="AD" clId="Web-{7CEA97F0-9E46-4CF7-ABB8-9BCE4AB3D5CB}" dt="2024-07-22T20:45:54.700" v="40" actId="20577"/>
          <ac:spMkLst>
            <pc:docMk/>
            <pc:sldMk cId="1127858390" sldId="2145708564"/>
            <ac:spMk id="8" creationId="{C14D0919-7C0C-D358-50E4-3878CCE97CDF}"/>
          </ac:spMkLst>
        </pc:spChg>
      </pc:sldChg>
      <pc:sldMasterChg chg="add addSldLayout">
        <pc:chgData name="Maggie Li" userId="S::maggie.li@cityofchicago.org::f33e0b3b-4721-411b-821b-3108f9bbccad" providerId="AD" clId="Web-{7CEA97F0-9E46-4CF7-ABB8-9BCE4AB3D5CB}" dt="2024-07-22T20:43:43.638" v="1"/>
        <pc:sldMasterMkLst>
          <pc:docMk/>
          <pc:sldMasterMk cId="328463453" sldId="2147484082"/>
        </pc:sldMasterMkLst>
        <pc:sldLayoutChg chg="add">
          <pc:chgData name="Maggie Li" userId="S::maggie.li@cityofchicago.org::f33e0b3b-4721-411b-821b-3108f9bbccad" providerId="AD" clId="Web-{7CEA97F0-9E46-4CF7-ABB8-9BCE4AB3D5CB}" dt="2024-07-22T20:43:43.638" v="1"/>
          <pc:sldLayoutMkLst>
            <pc:docMk/>
            <pc:sldMasterMk cId="328463453" sldId="2147484082"/>
            <pc:sldLayoutMk cId="3781258069" sldId="2147483702"/>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1330528204" sldId="2147483703"/>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1705919824" sldId="2147483812"/>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3586300330" sldId="2147483832"/>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3264784099" sldId="2147483833"/>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1789558100" sldId="2147484010"/>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3507037955" sldId="2147484011"/>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2383742910" sldId="2147484012"/>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2102547261" sldId="2147484013"/>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1596309115" sldId="2147484014"/>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2406183530" sldId="2147484015"/>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706467650" sldId="2147484016"/>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2736993144" sldId="2147484017"/>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2735721062" sldId="2147484018"/>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2049438506" sldId="2147484019"/>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1073108198" sldId="2147484020"/>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3696369613" sldId="2147484080"/>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2460831176" sldId="2147484081"/>
          </pc:sldLayoutMkLst>
        </pc:sldLayoutChg>
        <pc:sldLayoutChg chg="add">
          <pc:chgData name="Maggie Li" userId="S::maggie.li@cityofchicago.org::f33e0b3b-4721-411b-821b-3108f9bbccad" providerId="AD" clId="Web-{7CEA97F0-9E46-4CF7-ABB8-9BCE4AB3D5CB}" dt="2024-07-22T20:43:43.638" v="1"/>
          <pc:sldLayoutMkLst>
            <pc:docMk/>
            <pc:sldMasterMk cId="328463453" sldId="2147484082"/>
            <pc:sldLayoutMk cId="4239981546" sldId="2147484083"/>
          </pc:sldLayoutMkLst>
        </pc:sldLayoutChg>
      </pc:sldMasterChg>
    </pc:docChg>
  </pc:docChgLst>
  <pc:docChgLst>
    <pc:chgData name="Maggie Li" userId="S::maggie.li@cityofchicago.org::f33e0b3b-4721-411b-821b-3108f9bbccad" providerId="AD" clId="Web-{526822F2-0F6E-464A-BBE5-5F05E2FEDA92}"/>
    <pc:docChg chg="delSld modSld">
      <pc:chgData name="Maggie Li" userId="S::maggie.li@cityofchicago.org::f33e0b3b-4721-411b-821b-3108f9bbccad" providerId="AD" clId="Web-{526822F2-0F6E-464A-BBE5-5F05E2FEDA92}" dt="2024-09-03T16:28:39.406" v="44" actId="20577"/>
      <pc:docMkLst>
        <pc:docMk/>
      </pc:docMkLst>
      <pc:sldChg chg="modSp">
        <pc:chgData name="Maggie Li" userId="S::maggie.li@cityofchicago.org::f33e0b3b-4721-411b-821b-3108f9bbccad" providerId="AD" clId="Web-{526822F2-0F6E-464A-BBE5-5F05E2FEDA92}" dt="2024-09-03T16:27:39.797" v="4" actId="20577"/>
        <pc:sldMkLst>
          <pc:docMk/>
          <pc:sldMk cId="2906104142" sldId="2145708567"/>
        </pc:sldMkLst>
        <pc:spChg chg="mod">
          <ac:chgData name="Maggie Li" userId="S::maggie.li@cityofchicago.org::f33e0b3b-4721-411b-821b-3108f9bbccad" providerId="AD" clId="Web-{526822F2-0F6E-464A-BBE5-5F05E2FEDA92}" dt="2024-09-03T16:27:39.797" v="4" actId="20577"/>
          <ac:spMkLst>
            <pc:docMk/>
            <pc:sldMk cId="2906104142" sldId="2145708567"/>
            <ac:spMk id="2" creationId="{00000000-0000-0000-0000-000000000000}"/>
          </ac:spMkLst>
        </pc:spChg>
      </pc:sldChg>
      <pc:sldChg chg="modSp">
        <pc:chgData name="Maggie Li" userId="S::maggie.li@cityofchicago.org::f33e0b3b-4721-411b-821b-3108f9bbccad" providerId="AD" clId="Web-{526822F2-0F6E-464A-BBE5-5F05E2FEDA92}" dt="2024-09-03T16:27:43.516" v="6" actId="20577"/>
        <pc:sldMkLst>
          <pc:docMk/>
          <pc:sldMk cId="3047645352" sldId="2145708569"/>
        </pc:sldMkLst>
        <pc:spChg chg="mod">
          <ac:chgData name="Maggie Li" userId="S::maggie.li@cityofchicago.org::f33e0b3b-4721-411b-821b-3108f9bbccad" providerId="AD" clId="Web-{526822F2-0F6E-464A-BBE5-5F05E2FEDA92}" dt="2024-09-03T16:27:43.516" v="6" actId="20577"/>
          <ac:spMkLst>
            <pc:docMk/>
            <pc:sldMk cId="3047645352" sldId="2145708569"/>
            <ac:spMk id="8" creationId="{C14D0919-7C0C-D358-50E4-3878CCE97CDF}"/>
          </ac:spMkLst>
        </pc:spChg>
      </pc:sldChg>
      <pc:sldChg chg="modSp">
        <pc:chgData name="Maggie Li" userId="S::maggie.li@cityofchicago.org::f33e0b3b-4721-411b-821b-3108f9bbccad" providerId="AD" clId="Web-{526822F2-0F6E-464A-BBE5-5F05E2FEDA92}" dt="2024-09-03T16:28:39.406" v="44" actId="20577"/>
        <pc:sldMkLst>
          <pc:docMk/>
          <pc:sldMk cId="2210730477" sldId="2145708570"/>
        </pc:sldMkLst>
        <pc:spChg chg="mod">
          <ac:chgData name="Maggie Li" userId="S::maggie.li@cityofchicago.org::f33e0b3b-4721-411b-821b-3108f9bbccad" providerId="AD" clId="Web-{526822F2-0F6E-464A-BBE5-5F05E2FEDA92}" dt="2024-09-03T16:28:39.406" v="44" actId="20577"/>
          <ac:spMkLst>
            <pc:docMk/>
            <pc:sldMk cId="2210730477" sldId="2145708570"/>
            <ac:spMk id="3" creationId="{DF267179-FCFA-1629-8DFD-E0794A047405}"/>
          </ac:spMkLst>
        </pc:spChg>
      </pc:sldChg>
      <pc:sldChg chg="del">
        <pc:chgData name="Maggie Li" userId="S::maggie.li@cityofchicago.org::f33e0b3b-4721-411b-821b-3108f9bbccad" providerId="AD" clId="Web-{526822F2-0F6E-464A-BBE5-5F05E2FEDA92}" dt="2024-09-03T16:27:56.625" v="10"/>
        <pc:sldMkLst>
          <pc:docMk/>
          <pc:sldMk cId="2393872386" sldId="2145708587"/>
        </pc:sldMkLst>
      </pc:sldChg>
      <pc:sldChg chg="del">
        <pc:chgData name="Maggie Li" userId="S::maggie.li@cityofchicago.org::f33e0b3b-4721-411b-821b-3108f9bbccad" providerId="AD" clId="Web-{526822F2-0F6E-464A-BBE5-5F05E2FEDA92}" dt="2024-09-03T16:27:49.922" v="7"/>
        <pc:sldMkLst>
          <pc:docMk/>
          <pc:sldMk cId="1223621247" sldId="2145708588"/>
        </pc:sldMkLst>
      </pc:sldChg>
      <pc:sldChg chg="addSp delSp modSp">
        <pc:chgData name="Maggie Li" userId="S::maggie.li@cityofchicago.org::f33e0b3b-4721-411b-821b-3108f9bbccad" providerId="AD" clId="Web-{526822F2-0F6E-464A-BBE5-5F05E2FEDA92}" dt="2024-09-03T16:27:51.906" v="8"/>
        <pc:sldMkLst>
          <pc:docMk/>
          <pc:sldMk cId="1990750475" sldId="2145708589"/>
        </pc:sldMkLst>
        <pc:spChg chg="add mod">
          <ac:chgData name="Maggie Li" userId="S::maggie.li@cityofchicago.org::f33e0b3b-4721-411b-821b-3108f9bbccad" providerId="AD" clId="Web-{526822F2-0F6E-464A-BBE5-5F05E2FEDA92}" dt="2024-09-03T16:27:51.906" v="8"/>
          <ac:spMkLst>
            <pc:docMk/>
            <pc:sldMk cId="1990750475" sldId="2145708589"/>
            <ac:spMk id="4" creationId="{9BF21A32-66B0-B6B7-2201-54D38E8E368F}"/>
          </ac:spMkLst>
        </pc:spChg>
        <pc:picChg chg="del">
          <ac:chgData name="Maggie Li" userId="S::maggie.li@cityofchicago.org::f33e0b3b-4721-411b-821b-3108f9bbccad" providerId="AD" clId="Web-{526822F2-0F6E-464A-BBE5-5F05E2FEDA92}" dt="2024-09-03T16:27:51.906" v="8"/>
          <ac:picMkLst>
            <pc:docMk/>
            <pc:sldMk cId="1990750475" sldId="2145708589"/>
            <ac:picMk id="5" creationId="{B72F1BAC-7A14-62AC-61D8-9C7F1798DDCB}"/>
          </ac:picMkLst>
        </pc:picChg>
      </pc:sldChg>
      <pc:sldChg chg="del">
        <pc:chgData name="Maggie Li" userId="S::maggie.li@cityofchicago.org::f33e0b3b-4721-411b-821b-3108f9bbccad" providerId="AD" clId="Web-{526822F2-0F6E-464A-BBE5-5F05E2FEDA92}" dt="2024-09-03T16:27:54.140" v="9"/>
        <pc:sldMkLst>
          <pc:docMk/>
          <pc:sldMk cId="316879129" sldId="2145708590"/>
        </pc:sldMkLst>
      </pc:sldChg>
      <pc:sldChg chg="del">
        <pc:chgData name="Maggie Li" userId="S::maggie.li@cityofchicago.org::f33e0b3b-4721-411b-821b-3108f9bbccad" providerId="AD" clId="Web-{526822F2-0F6E-464A-BBE5-5F05E2FEDA92}" dt="2024-09-03T16:27:57.765" v="11"/>
        <pc:sldMkLst>
          <pc:docMk/>
          <pc:sldMk cId="329925579" sldId="2145708591"/>
        </pc:sldMkLst>
      </pc:sldChg>
      <pc:sldChg chg="del">
        <pc:chgData name="Maggie Li" userId="S::maggie.li@cityofchicago.org::f33e0b3b-4721-411b-821b-3108f9bbccad" providerId="AD" clId="Web-{526822F2-0F6E-464A-BBE5-5F05E2FEDA92}" dt="2024-09-03T16:27:58.484" v="12"/>
        <pc:sldMkLst>
          <pc:docMk/>
          <pc:sldMk cId="1696592263" sldId="2145708592"/>
        </pc:sldMkLst>
      </pc:sldChg>
      <pc:sldChg chg="del">
        <pc:chgData name="Maggie Li" userId="S::maggie.li@cityofchicago.org::f33e0b3b-4721-411b-821b-3108f9bbccad" providerId="AD" clId="Web-{526822F2-0F6E-464A-BBE5-5F05E2FEDA92}" dt="2024-09-03T16:27:59.094" v="13"/>
        <pc:sldMkLst>
          <pc:docMk/>
          <pc:sldMk cId="1702366379" sldId="2145708593"/>
        </pc:sldMkLst>
      </pc:sldChg>
      <pc:sldChg chg="del">
        <pc:chgData name="Maggie Li" userId="S::maggie.li@cityofchicago.org::f33e0b3b-4721-411b-821b-3108f9bbccad" providerId="AD" clId="Web-{526822F2-0F6E-464A-BBE5-5F05E2FEDA92}" dt="2024-09-03T16:27:59.390" v="14"/>
        <pc:sldMkLst>
          <pc:docMk/>
          <pc:sldMk cId="4189605282" sldId="2145708594"/>
        </pc:sldMkLst>
      </pc:sldChg>
      <pc:sldChg chg="del">
        <pc:chgData name="Maggie Li" userId="S::maggie.li@cityofchicago.org::f33e0b3b-4721-411b-821b-3108f9bbccad" providerId="AD" clId="Web-{526822F2-0F6E-464A-BBE5-5F05E2FEDA92}" dt="2024-09-03T16:27:59.640" v="15"/>
        <pc:sldMkLst>
          <pc:docMk/>
          <pc:sldMk cId="1090797076" sldId="2145708595"/>
        </pc:sldMkLst>
      </pc:sldChg>
      <pc:sldChg chg="del">
        <pc:chgData name="Maggie Li" userId="S::maggie.li@cityofchicago.org::f33e0b3b-4721-411b-821b-3108f9bbccad" providerId="AD" clId="Web-{526822F2-0F6E-464A-BBE5-5F05E2FEDA92}" dt="2024-09-03T16:28:00.937" v="16"/>
        <pc:sldMkLst>
          <pc:docMk/>
          <pc:sldMk cId="2019653954" sldId="2145708596"/>
        </pc:sldMkLst>
      </pc:sldChg>
      <pc:sldChg chg="del">
        <pc:chgData name="Maggie Li" userId="S::maggie.li@cityofchicago.org::f33e0b3b-4721-411b-821b-3108f9bbccad" providerId="AD" clId="Web-{526822F2-0F6E-464A-BBE5-5F05E2FEDA92}" dt="2024-09-03T16:28:01.812" v="17"/>
        <pc:sldMkLst>
          <pc:docMk/>
          <pc:sldMk cId="3152715974" sldId="2145708597"/>
        </pc:sldMkLst>
      </pc:sldChg>
      <pc:sldChg chg="del">
        <pc:chgData name="Maggie Li" userId="S::maggie.li@cityofchicago.org::f33e0b3b-4721-411b-821b-3108f9bbccad" providerId="AD" clId="Web-{526822F2-0F6E-464A-BBE5-5F05E2FEDA92}" dt="2024-09-03T16:28:02" v="18"/>
        <pc:sldMkLst>
          <pc:docMk/>
          <pc:sldMk cId="167068471" sldId="2145708598"/>
        </pc:sldMkLst>
      </pc:sldChg>
      <pc:sldChg chg="del">
        <pc:chgData name="Maggie Li" userId="S::maggie.li@cityofchicago.org::f33e0b3b-4721-411b-821b-3108f9bbccad" providerId="AD" clId="Web-{526822F2-0F6E-464A-BBE5-5F05E2FEDA92}" dt="2024-09-03T16:28:02.578" v="19"/>
        <pc:sldMkLst>
          <pc:docMk/>
          <pc:sldMk cId="2489655185" sldId="2145708599"/>
        </pc:sldMkLst>
      </pc:sldChg>
      <pc:sldChg chg="del">
        <pc:chgData name="Maggie Li" userId="S::maggie.li@cityofchicago.org::f33e0b3b-4721-411b-821b-3108f9bbccad" providerId="AD" clId="Web-{526822F2-0F6E-464A-BBE5-5F05E2FEDA92}" dt="2024-09-03T16:28:02.594" v="20"/>
        <pc:sldMkLst>
          <pc:docMk/>
          <pc:sldMk cId="2931302527" sldId="2145708600"/>
        </pc:sldMkLst>
      </pc:sldChg>
      <pc:sldChg chg="del">
        <pc:chgData name="Maggie Li" userId="S::maggie.li@cityofchicago.org::f33e0b3b-4721-411b-821b-3108f9bbccad" providerId="AD" clId="Web-{526822F2-0F6E-464A-BBE5-5F05E2FEDA92}" dt="2024-09-03T16:28:02.625" v="21"/>
        <pc:sldMkLst>
          <pc:docMk/>
          <pc:sldMk cId="3268870999" sldId="2145708601"/>
        </pc:sldMkLst>
      </pc:sldChg>
      <pc:sldChg chg="del">
        <pc:chgData name="Maggie Li" userId="S::maggie.li@cityofchicago.org::f33e0b3b-4721-411b-821b-3108f9bbccad" providerId="AD" clId="Web-{526822F2-0F6E-464A-BBE5-5F05E2FEDA92}" dt="2024-09-03T16:28:03.312" v="22"/>
        <pc:sldMkLst>
          <pc:docMk/>
          <pc:sldMk cId="1658432529" sldId="2145708602"/>
        </pc:sldMkLst>
      </pc:sldChg>
      <pc:sldChg chg="del">
        <pc:chgData name="Maggie Li" userId="S::maggie.li@cityofchicago.org::f33e0b3b-4721-411b-821b-3108f9bbccad" providerId="AD" clId="Web-{526822F2-0F6E-464A-BBE5-5F05E2FEDA92}" dt="2024-09-03T16:28:04.140" v="23"/>
        <pc:sldMkLst>
          <pc:docMk/>
          <pc:sldMk cId="1548957032" sldId="2145708603"/>
        </pc:sldMkLst>
      </pc:sldChg>
      <pc:sldChg chg="del">
        <pc:chgData name="Maggie Li" userId="S::maggie.li@cityofchicago.org::f33e0b3b-4721-411b-821b-3108f9bbccad" providerId="AD" clId="Web-{526822F2-0F6E-464A-BBE5-5F05E2FEDA92}" dt="2024-09-03T16:28:04.781" v="24"/>
        <pc:sldMkLst>
          <pc:docMk/>
          <pc:sldMk cId="3043556746" sldId="2145708604"/>
        </pc:sldMkLst>
      </pc:sldChg>
      <pc:sldChg chg="del">
        <pc:chgData name="Maggie Li" userId="S::maggie.li@cityofchicago.org::f33e0b3b-4721-411b-821b-3108f9bbccad" providerId="AD" clId="Web-{526822F2-0F6E-464A-BBE5-5F05E2FEDA92}" dt="2024-09-03T16:28:05.547" v="25"/>
        <pc:sldMkLst>
          <pc:docMk/>
          <pc:sldMk cId="4156645734" sldId="2145708605"/>
        </pc:sldMkLst>
      </pc:sldChg>
      <pc:sldChg chg="del">
        <pc:chgData name="Maggie Li" userId="S::maggie.li@cityofchicago.org::f33e0b3b-4721-411b-821b-3108f9bbccad" providerId="AD" clId="Web-{526822F2-0F6E-464A-BBE5-5F05E2FEDA92}" dt="2024-09-03T16:28:06.687" v="26"/>
        <pc:sldMkLst>
          <pc:docMk/>
          <pc:sldMk cId="2958123879" sldId="2145708606"/>
        </pc:sldMkLst>
      </pc:sldChg>
      <pc:sldChg chg="del">
        <pc:chgData name="Maggie Li" userId="S::maggie.li@cityofchicago.org::f33e0b3b-4721-411b-821b-3108f9bbccad" providerId="AD" clId="Web-{526822F2-0F6E-464A-BBE5-5F05E2FEDA92}" dt="2024-09-03T16:28:06.719" v="27"/>
        <pc:sldMkLst>
          <pc:docMk/>
          <pc:sldMk cId="1164647607" sldId="2145708607"/>
        </pc:sldMkLst>
      </pc:sldChg>
      <pc:sldChg chg="del">
        <pc:chgData name="Maggie Li" userId="S::maggie.li@cityofchicago.org::f33e0b3b-4721-411b-821b-3108f9bbccad" providerId="AD" clId="Web-{526822F2-0F6E-464A-BBE5-5F05E2FEDA92}" dt="2024-09-03T16:28:08.515" v="28"/>
        <pc:sldMkLst>
          <pc:docMk/>
          <pc:sldMk cId="2658124411" sldId="2145708608"/>
        </pc:sldMkLst>
      </pc:sldChg>
      <pc:sldChg chg="del">
        <pc:chgData name="Maggie Li" userId="S::maggie.li@cityofchicago.org::f33e0b3b-4721-411b-821b-3108f9bbccad" providerId="AD" clId="Web-{526822F2-0F6E-464A-BBE5-5F05E2FEDA92}" dt="2024-09-03T16:28:08.625" v="29"/>
        <pc:sldMkLst>
          <pc:docMk/>
          <pc:sldMk cId="2968430333" sldId="2145708609"/>
        </pc:sldMkLst>
      </pc:sldChg>
      <pc:sldChg chg="del">
        <pc:chgData name="Maggie Li" userId="S::maggie.li@cityofchicago.org::f33e0b3b-4721-411b-821b-3108f9bbccad" providerId="AD" clId="Web-{526822F2-0F6E-464A-BBE5-5F05E2FEDA92}" dt="2024-09-03T16:28:09.093" v="30"/>
        <pc:sldMkLst>
          <pc:docMk/>
          <pc:sldMk cId="3465511673" sldId="2145708610"/>
        </pc:sldMkLst>
      </pc:sldChg>
      <pc:sldChg chg="del">
        <pc:chgData name="Maggie Li" userId="S::maggie.li@cityofchicago.org::f33e0b3b-4721-411b-821b-3108f9bbccad" providerId="AD" clId="Web-{526822F2-0F6E-464A-BBE5-5F05E2FEDA92}" dt="2024-09-03T16:28:09.156" v="31"/>
        <pc:sldMkLst>
          <pc:docMk/>
          <pc:sldMk cId="1253402860" sldId="2145708611"/>
        </pc:sldMkLst>
      </pc:sldChg>
      <pc:sldChg chg="del">
        <pc:chgData name="Maggie Li" userId="S::maggie.li@cityofchicago.org::f33e0b3b-4721-411b-821b-3108f9bbccad" providerId="AD" clId="Web-{526822F2-0F6E-464A-BBE5-5F05E2FEDA92}" dt="2024-09-03T16:28:09.468" v="32"/>
        <pc:sldMkLst>
          <pc:docMk/>
          <pc:sldMk cId="1092290307" sldId="2145708612"/>
        </pc:sldMkLst>
      </pc:sldChg>
      <pc:sldChg chg="del">
        <pc:chgData name="Maggie Li" userId="S::maggie.li@cityofchicago.org::f33e0b3b-4721-411b-821b-3108f9bbccad" providerId="AD" clId="Web-{526822F2-0F6E-464A-BBE5-5F05E2FEDA92}" dt="2024-09-03T16:28:09.515" v="33"/>
        <pc:sldMkLst>
          <pc:docMk/>
          <pc:sldMk cId="2280315429" sldId="2145708613"/>
        </pc:sldMkLst>
      </pc:sldChg>
      <pc:sldChg chg="del">
        <pc:chgData name="Maggie Li" userId="S::maggie.li@cityofchicago.org::f33e0b3b-4721-411b-821b-3108f9bbccad" providerId="AD" clId="Web-{526822F2-0F6E-464A-BBE5-5F05E2FEDA92}" dt="2024-09-03T16:28:09.750" v="34"/>
        <pc:sldMkLst>
          <pc:docMk/>
          <pc:sldMk cId="2676208588" sldId="2145708614"/>
        </pc:sldMkLst>
      </pc:sldChg>
      <pc:sldChg chg="del">
        <pc:chgData name="Maggie Li" userId="S::maggie.li@cityofchicago.org::f33e0b3b-4721-411b-821b-3108f9bbccad" providerId="AD" clId="Web-{526822F2-0F6E-464A-BBE5-5F05E2FEDA92}" dt="2024-09-03T16:28:10.140" v="35"/>
        <pc:sldMkLst>
          <pc:docMk/>
          <pc:sldMk cId="1834632707" sldId="2145708615"/>
        </pc:sldMkLst>
      </pc:sldChg>
      <pc:sldChg chg="del">
        <pc:chgData name="Maggie Li" userId="S::maggie.li@cityofchicago.org::f33e0b3b-4721-411b-821b-3108f9bbccad" providerId="AD" clId="Web-{526822F2-0F6E-464A-BBE5-5F05E2FEDA92}" dt="2024-09-03T16:28:10.172" v="36"/>
        <pc:sldMkLst>
          <pc:docMk/>
          <pc:sldMk cId="869785265" sldId="2145708616"/>
        </pc:sldMkLst>
      </pc:sldChg>
      <pc:sldChg chg="del">
        <pc:chgData name="Maggie Li" userId="S::maggie.li@cityofchicago.org::f33e0b3b-4721-411b-821b-3108f9bbccad" providerId="AD" clId="Web-{526822F2-0F6E-464A-BBE5-5F05E2FEDA92}" dt="2024-09-03T16:28:11.093" v="37"/>
        <pc:sldMkLst>
          <pc:docMk/>
          <pc:sldMk cId="3213227644" sldId="2145708617"/>
        </pc:sldMkLst>
      </pc:sldChg>
      <pc:sldChg chg="del">
        <pc:chgData name="Maggie Li" userId="S::maggie.li@cityofchicago.org::f33e0b3b-4721-411b-821b-3108f9bbccad" providerId="AD" clId="Web-{526822F2-0F6E-464A-BBE5-5F05E2FEDA92}" dt="2024-09-03T16:28:11.797" v="38"/>
        <pc:sldMkLst>
          <pc:docMk/>
          <pc:sldMk cId="4138390707" sldId="2145708618"/>
        </pc:sldMkLst>
      </pc:sldChg>
      <pc:sldChg chg="del">
        <pc:chgData name="Maggie Li" userId="S::maggie.li@cityofchicago.org::f33e0b3b-4721-411b-821b-3108f9bbccad" providerId="AD" clId="Web-{526822F2-0F6E-464A-BBE5-5F05E2FEDA92}" dt="2024-09-03T16:28:13.437" v="39"/>
        <pc:sldMkLst>
          <pc:docMk/>
          <pc:sldMk cId="2459939492" sldId="2145708619"/>
        </pc:sldMkLst>
      </pc:sldChg>
      <pc:sldChg chg="del">
        <pc:chgData name="Maggie Li" userId="S::maggie.li@cityofchicago.org::f33e0b3b-4721-411b-821b-3108f9bbccad" providerId="AD" clId="Web-{526822F2-0F6E-464A-BBE5-5F05E2FEDA92}" dt="2024-09-03T16:28:13.656" v="40"/>
        <pc:sldMkLst>
          <pc:docMk/>
          <pc:sldMk cId="2666381496" sldId="2145708620"/>
        </pc:sldMkLst>
      </pc:sldChg>
      <pc:sldChg chg="del">
        <pc:chgData name="Maggie Li" userId="S::maggie.li@cityofchicago.org::f33e0b3b-4721-411b-821b-3108f9bbccad" providerId="AD" clId="Web-{526822F2-0F6E-464A-BBE5-5F05E2FEDA92}" dt="2024-09-03T16:28:14.453" v="41"/>
        <pc:sldMkLst>
          <pc:docMk/>
          <pc:sldMk cId="2626849046" sldId="2145708621"/>
        </pc:sldMkLst>
      </pc:sldChg>
      <pc:sldChg chg="del">
        <pc:chgData name="Maggie Li" userId="S::maggie.li@cityofchicago.org::f33e0b3b-4721-411b-821b-3108f9bbccad" providerId="AD" clId="Web-{526822F2-0F6E-464A-BBE5-5F05E2FEDA92}" dt="2024-09-03T16:28:15.390" v="42"/>
        <pc:sldMkLst>
          <pc:docMk/>
          <pc:sldMk cId="2821319445" sldId="2145708622"/>
        </pc:sldMkLst>
      </pc:sldChg>
      <pc:sldChg chg="del">
        <pc:chgData name="Maggie Li" userId="S::maggie.li@cityofchicago.org::f33e0b3b-4721-411b-821b-3108f9bbccad" providerId="AD" clId="Web-{526822F2-0F6E-464A-BBE5-5F05E2FEDA92}" dt="2024-09-03T16:28:16.062" v="43"/>
        <pc:sldMkLst>
          <pc:docMk/>
          <pc:sldMk cId="1323384045" sldId="2145708623"/>
        </pc:sldMkLst>
      </pc:sldChg>
    </pc:docChg>
  </pc:docChgLst>
  <pc:docChgLst>
    <pc:chgData name="Maggie Li" userId="S::maggie.li@cityofchicago.org::f33e0b3b-4721-411b-821b-3108f9bbccad" providerId="AD" clId="Web-{C2C01946-3536-4D18-9E08-2847981FD847}"/>
    <pc:docChg chg="modSld">
      <pc:chgData name="Maggie Li" userId="S::maggie.li@cityofchicago.org::f33e0b3b-4721-411b-821b-3108f9bbccad" providerId="AD" clId="Web-{C2C01946-3536-4D18-9E08-2847981FD847}" dt="2023-10-19T20:41:16.576" v="44" actId="20577"/>
      <pc:docMkLst>
        <pc:docMk/>
      </pc:docMkLst>
      <pc:sldChg chg="modSp">
        <pc:chgData name="Maggie Li" userId="S::maggie.li@cityofchicago.org::f33e0b3b-4721-411b-821b-3108f9bbccad" providerId="AD" clId="Web-{C2C01946-3536-4D18-9E08-2847981FD847}" dt="2023-10-19T20:41:16.576" v="44" actId="20577"/>
        <pc:sldMkLst>
          <pc:docMk/>
          <pc:sldMk cId="2530460523" sldId="2145708589"/>
        </pc:sldMkLst>
        <pc:spChg chg="mod">
          <ac:chgData name="Maggie Li" userId="S::maggie.li@cityofchicago.org::f33e0b3b-4721-411b-821b-3108f9bbccad" providerId="AD" clId="Web-{C2C01946-3536-4D18-9E08-2847981FD847}" dt="2023-10-19T20:41:16.576" v="44" actId="20577"/>
          <ac:spMkLst>
            <pc:docMk/>
            <pc:sldMk cId="2530460523" sldId="2145708589"/>
            <ac:spMk id="3" creationId="{CADF3F52-6FA1-02E7-D5A7-C57EE11DA81F}"/>
          </ac:spMkLst>
        </pc:spChg>
      </pc:sldChg>
    </pc:docChg>
  </pc:docChgLst>
  <pc:docChgLst>
    <pc:chgData name="Maggie Li" userId="S::maggie.li@cityofchicago.org::f33e0b3b-4721-411b-821b-3108f9bbccad" providerId="AD" clId="Web-{E3F9F5F9-19B3-4AC7-8165-47EA930A5C5F}"/>
    <pc:docChg chg="delSld modSld">
      <pc:chgData name="Maggie Li" userId="S::maggie.li@cityofchicago.org::f33e0b3b-4721-411b-821b-3108f9bbccad" providerId="AD" clId="Web-{E3F9F5F9-19B3-4AC7-8165-47EA930A5C5F}" dt="2023-10-27T15:04:57.172" v="17"/>
      <pc:docMkLst>
        <pc:docMk/>
      </pc:docMkLst>
      <pc:sldChg chg="del">
        <pc:chgData name="Maggie Li" userId="S::maggie.li@cityofchicago.org::f33e0b3b-4721-411b-821b-3108f9bbccad" providerId="AD" clId="Web-{E3F9F5F9-19B3-4AC7-8165-47EA930A5C5F}" dt="2023-10-27T15:04:57.172" v="17"/>
        <pc:sldMkLst>
          <pc:docMk/>
          <pc:sldMk cId="2713715993" sldId="2145708507"/>
        </pc:sldMkLst>
      </pc:sldChg>
      <pc:sldChg chg="del">
        <pc:chgData name="Maggie Li" userId="S::maggie.li@cityofchicago.org::f33e0b3b-4721-411b-821b-3108f9bbccad" providerId="AD" clId="Web-{E3F9F5F9-19B3-4AC7-8165-47EA930A5C5F}" dt="2023-10-27T15:04:51.610" v="16"/>
        <pc:sldMkLst>
          <pc:docMk/>
          <pc:sldMk cId="2987412634" sldId="2145708588"/>
        </pc:sldMkLst>
      </pc:sldChg>
      <pc:sldChg chg="del">
        <pc:chgData name="Maggie Li" userId="S::maggie.li@cityofchicago.org::f33e0b3b-4721-411b-821b-3108f9bbccad" providerId="AD" clId="Web-{E3F9F5F9-19B3-4AC7-8165-47EA930A5C5F}" dt="2023-10-27T15:04:33.359" v="1"/>
        <pc:sldMkLst>
          <pc:docMk/>
          <pc:sldMk cId="2530460523" sldId="2145708589"/>
        </pc:sldMkLst>
      </pc:sldChg>
      <pc:sldChg chg="del">
        <pc:chgData name="Maggie Li" userId="S::maggie.li@cityofchicago.org::f33e0b3b-4721-411b-821b-3108f9bbccad" providerId="AD" clId="Web-{E3F9F5F9-19B3-4AC7-8165-47EA930A5C5F}" dt="2023-10-27T15:04:46.844" v="15"/>
        <pc:sldMkLst>
          <pc:docMk/>
          <pc:sldMk cId="3129241292" sldId="2145708590"/>
        </pc:sldMkLst>
      </pc:sldChg>
    </pc:docChg>
  </pc:docChgLst>
  <pc:docChgLst>
    <pc:chgData name="Maria Campos-Bovee" userId="eec3ed88-350c-451f-9280-eafd4c227ed4" providerId="ADAL" clId="{499D1BAF-9DE9-470E-BE6A-8F7DB443C137}"/>
    <pc:docChg chg="undo custSel addSld delSld modSld sldOrd">
      <pc:chgData name="Maria Campos-Bovee" userId="eec3ed88-350c-451f-9280-eafd4c227ed4" providerId="ADAL" clId="{499D1BAF-9DE9-470E-BE6A-8F7DB443C137}" dt="2023-09-27T14:02:40.461" v="147" actId="20577"/>
      <pc:docMkLst>
        <pc:docMk/>
      </pc:docMkLst>
      <pc:sldChg chg="ord">
        <pc:chgData name="Maria Campos-Bovee" userId="eec3ed88-350c-451f-9280-eafd4c227ed4" providerId="ADAL" clId="{499D1BAF-9DE9-470E-BE6A-8F7DB443C137}" dt="2023-09-27T13:23:22.536" v="4"/>
        <pc:sldMkLst>
          <pc:docMk/>
          <pc:sldMk cId="1600187470" sldId="2145708459"/>
        </pc:sldMkLst>
      </pc:sldChg>
      <pc:sldChg chg="del ord">
        <pc:chgData name="Maria Campos-Bovee" userId="eec3ed88-350c-451f-9280-eafd4c227ed4" providerId="ADAL" clId="{499D1BAF-9DE9-470E-BE6A-8F7DB443C137}" dt="2023-09-27T13:22:58.424" v="2" actId="47"/>
        <pc:sldMkLst>
          <pc:docMk/>
          <pc:sldMk cId="628199330" sldId="2145708508"/>
        </pc:sldMkLst>
      </pc:sldChg>
      <pc:sldChg chg="ord">
        <pc:chgData name="Maria Campos-Bovee" userId="eec3ed88-350c-451f-9280-eafd4c227ed4" providerId="ADAL" clId="{499D1BAF-9DE9-470E-BE6A-8F7DB443C137}" dt="2023-09-27T13:23:28.128" v="6"/>
        <pc:sldMkLst>
          <pc:docMk/>
          <pc:sldMk cId="2531430292" sldId="2145708509"/>
        </pc:sldMkLst>
      </pc:sldChg>
      <pc:sldChg chg="modSp mod addCm">
        <pc:chgData name="Maria Campos-Bovee" userId="eec3ed88-350c-451f-9280-eafd4c227ed4" providerId="ADAL" clId="{499D1BAF-9DE9-470E-BE6A-8F7DB443C137}" dt="2023-09-27T13:26:30.266" v="15"/>
        <pc:sldMkLst>
          <pc:docMk/>
          <pc:sldMk cId="2532161652" sldId="2145708510"/>
        </pc:sldMkLst>
        <pc:spChg chg="mod">
          <ac:chgData name="Maria Campos-Bovee" userId="eec3ed88-350c-451f-9280-eafd4c227ed4" providerId="ADAL" clId="{499D1BAF-9DE9-470E-BE6A-8F7DB443C137}" dt="2023-09-27T13:23:45.615" v="14" actId="20577"/>
          <ac:spMkLst>
            <pc:docMk/>
            <pc:sldMk cId="2532161652" sldId="2145708510"/>
            <ac:spMk id="3" creationId="{A2EC89A3-414A-4CC2-5BA2-37B72C17FFCC}"/>
          </ac:spMkLst>
        </pc:spChg>
        <pc:extLst>
          <p:ext xmlns:p="http://schemas.openxmlformats.org/presentationml/2006/main" uri="{D6D511B9-2390-475A-947B-AFAB55BFBCF1}">
            <pc226:cmChg xmlns:pc226="http://schemas.microsoft.com/office/powerpoint/2022/06/main/command" chg="add">
              <pc226:chgData name="Maria Campos-Bovee" userId="eec3ed88-350c-451f-9280-eafd4c227ed4" providerId="ADAL" clId="{499D1BAF-9DE9-470E-BE6A-8F7DB443C137}" dt="2023-09-27T13:26:30.266" v="15"/>
              <pc2:cmMkLst xmlns:pc2="http://schemas.microsoft.com/office/powerpoint/2019/9/main/command">
                <pc:docMk/>
                <pc:sldMk cId="2532161652" sldId="2145708510"/>
                <pc2:cmMk id="{D90C3264-638A-48C6-A092-05546C62814D}"/>
              </pc2:cmMkLst>
            </pc226:cmChg>
          </p:ext>
        </pc:extLst>
      </pc:sldChg>
      <pc:sldChg chg="addSp delSp modSp new mod modNotesTx">
        <pc:chgData name="Maria Campos-Bovee" userId="eec3ed88-350c-451f-9280-eafd4c227ed4" providerId="ADAL" clId="{499D1BAF-9DE9-470E-BE6A-8F7DB443C137}" dt="2023-09-27T14:02:40.461" v="147" actId="20577"/>
        <pc:sldMkLst>
          <pc:docMk/>
          <pc:sldMk cId="2949921960" sldId="2145708511"/>
        </pc:sldMkLst>
        <pc:spChg chg="del">
          <ac:chgData name="Maria Campos-Bovee" userId="eec3ed88-350c-451f-9280-eafd4c227ed4" providerId="ADAL" clId="{499D1BAF-9DE9-470E-BE6A-8F7DB443C137}" dt="2023-09-27T13:26:51.081" v="17" actId="22"/>
          <ac:spMkLst>
            <pc:docMk/>
            <pc:sldMk cId="2949921960" sldId="2145708511"/>
            <ac:spMk id="3" creationId="{F0EA7ECE-6B96-50EE-CB8F-88165C69FBA6}"/>
          </ac:spMkLst>
        </pc:spChg>
        <pc:spChg chg="add mod">
          <ac:chgData name="Maria Campos-Bovee" userId="eec3ed88-350c-451f-9280-eafd4c227ed4" providerId="ADAL" clId="{499D1BAF-9DE9-470E-BE6A-8F7DB443C137}" dt="2023-09-27T13:32:31.431" v="57" actId="14100"/>
          <ac:spMkLst>
            <pc:docMk/>
            <pc:sldMk cId="2949921960" sldId="2145708511"/>
            <ac:spMk id="6" creationId="{591A1E80-E34D-032B-F1C2-BE402C516D0A}"/>
          </ac:spMkLst>
        </pc:spChg>
        <pc:spChg chg="add mod">
          <ac:chgData name="Maria Campos-Bovee" userId="eec3ed88-350c-451f-9280-eafd4c227ed4" providerId="ADAL" clId="{499D1BAF-9DE9-470E-BE6A-8F7DB443C137}" dt="2023-09-27T14:02:40.461" v="147" actId="20577"/>
          <ac:spMkLst>
            <pc:docMk/>
            <pc:sldMk cId="2949921960" sldId="2145708511"/>
            <ac:spMk id="7" creationId="{60182B6D-168E-CB53-FC97-4700D47974C2}"/>
          </ac:spMkLst>
        </pc:spChg>
        <pc:spChg chg="add mod">
          <ac:chgData name="Maria Campos-Bovee" userId="eec3ed88-350c-451f-9280-eafd4c227ed4" providerId="ADAL" clId="{499D1BAF-9DE9-470E-BE6A-8F7DB443C137}" dt="2023-09-27T14:01:14.968" v="142" actId="20577"/>
          <ac:spMkLst>
            <pc:docMk/>
            <pc:sldMk cId="2949921960" sldId="2145708511"/>
            <ac:spMk id="8" creationId="{7A5560E6-D74D-9740-491D-BCB353464ACA}"/>
          </ac:spMkLst>
        </pc:spChg>
        <pc:picChg chg="add mod ord">
          <ac:chgData name="Maria Campos-Bovee" userId="eec3ed88-350c-451f-9280-eafd4c227ed4" providerId="ADAL" clId="{499D1BAF-9DE9-470E-BE6A-8F7DB443C137}" dt="2023-09-27T13:58:56.927" v="135" actId="1076"/>
          <ac:picMkLst>
            <pc:docMk/>
            <pc:sldMk cId="2949921960" sldId="2145708511"/>
            <ac:picMk id="5" creationId="{70BCCBE4-3673-A726-22EA-921B179AFE1A}"/>
          </ac:picMkLst>
        </pc:picChg>
      </pc:sldChg>
      <pc:sldChg chg="addSp delSp modSp new mod">
        <pc:chgData name="Maria Campos-Bovee" userId="eec3ed88-350c-451f-9280-eafd4c227ed4" providerId="ADAL" clId="{499D1BAF-9DE9-470E-BE6A-8F7DB443C137}" dt="2023-09-27T13:44:37.891" v="94" actId="20577"/>
        <pc:sldMkLst>
          <pc:docMk/>
          <pc:sldMk cId="3285339790" sldId="2145708512"/>
        </pc:sldMkLst>
        <pc:spChg chg="mod">
          <ac:chgData name="Maria Campos-Bovee" userId="eec3ed88-350c-451f-9280-eafd4c227ed4" providerId="ADAL" clId="{499D1BAF-9DE9-470E-BE6A-8F7DB443C137}" dt="2023-09-27T13:44:37.891" v="94" actId="20577"/>
          <ac:spMkLst>
            <pc:docMk/>
            <pc:sldMk cId="3285339790" sldId="2145708512"/>
            <ac:spMk id="2" creationId="{CB7F89B4-C3A4-7BD3-F75E-327A9E4CCAE8}"/>
          </ac:spMkLst>
        </pc:spChg>
        <pc:spChg chg="del">
          <ac:chgData name="Maria Campos-Bovee" userId="eec3ed88-350c-451f-9280-eafd4c227ed4" providerId="ADAL" clId="{499D1BAF-9DE9-470E-BE6A-8F7DB443C137}" dt="2023-09-27T13:43:33.355" v="59" actId="22"/>
          <ac:spMkLst>
            <pc:docMk/>
            <pc:sldMk cId="3285339790" sldId="2145708512"/>
            <ac:spMk id="3" creationId="{93CCD28F-D258-A2E2-0FF5-6D92BC43DB6A}"/>
          </ac:spMkLst>
        </pc:spChg>
        <pc:spChg chg="add mod">
          <ac:chgData name="Maria Campos-Bovee" userId="eec3ed88-350c-451f-9280-eafd4c227ed4" providerId="ADAL" clId="{499D1BAF-9DE9-470E-BE6A-8F7DB443C137}" dt="2023-09-27T13:44:19.131" v="72" actId="14100"/>
          <ac:spMkLst>
            <pc:docMk/>
            <pc:sldMk cId="3285339790" sldId="2145708512"/>
            <ac:spMk id="6" creationId="{D380AEAD-6443-02C0-F398-CDB094C65BAF}"/>
          </ac:spMkLst>
        </pc:spChg>
        <pc:picChg chg="add mod ord">
          <ac:chgData name="Maria Campos-Bovee" userId="eec3ed88-350c-451f-9280-eafd4c227ed4" providerId="ADAL" clId="{499D1BAF-9DE9-470E-BE6A-8F7DB443C137}" dt="2023-09-27T13:44:27.483" v="74" actId="14100"/>
          <ac:picMkLst>
            <pc:docMk/>
            <pc:sldMk cId="3285339790" sldId="2145708512"/>
            <ac:picMk id="5" creationId="{4B18D6BE-BA08-879E-E032-923B7D9392E7}"/>
          </ac:picMkLst>
        </pc:picChg>
      </pc:sldChg>
      <pc:sldChg chg="addSp delSp modSp new mod">
        <pc:chgData name="Maria Campos-Bovee" userId="eec3ed88-350c-451f-9280-eafd4c227ed4" providerId="ADAL" clId="{499D1BAF-9DE9-470E-BE6A-8F7DB443C137}" dt="2023-09-27T13:48:15.965" v="99" actId="1076"/>
        <pc:sldMkLst>
          <pc:docMk/>
          <pc:sldMk cId="2357134834" sldId="2145708513"/>
        </pc:sldMkLst>
        <pc:spChg chg="del">
          <ac:chgData name="Maria Campos-Bovee" userId="eec3ed88-350c-451f-9280-eafd4c227ed4" providerId="ADAL" clId="{499D1BAF-9DE9-470E-BE6A-8F7DB443C137}" dt="2023-09-27T13:48:07.964" v="96" actId="22"/>
          <ac:spMkLst>
            <pc:docMk/>
            <pc:sldMk cId="2357134834" sldId="2145708513"/>
            <ac:spMk id="3" creationId="{824655C2-B382-2B70-CA7A-686FEAECA0E5}"/>
          </ac:spMkLst>
        </pc:spChg>
        <pc:picChg chg="add mod ord">
          <ac:chgData name="Maria Campos-Bovee" userId="eec3ed88-350c-451f-9280-eafd4c227ed4" providerId="ADAL" clId="{499D1BAF-9DE9-470E-BE6A-8F7DB443C137}" dt="2023-09-27T13:48:15.965" v="99" actId="1076"/>
          <ac:picMkLst>
            <pc:docMk/>
            <pc:sldMk cId="2357134834" sldId="2145708513"/>
            <ac:picMk id="5" creationId="{44C68DBB-D6B4-3046-C4D7-285249DC13E4}"/>
          </ac:picMkLst>
        </pc:picChg>
      </pc:sldChg>
    </pc:docChg>
  </pc:docChgLst>
  <pc:docChgLst>
    <pc:chgData name="Maggie Li" userId="S::maggie.li@cityofchicago.org::f33e0b3b-4721-411b-821b-3108f9bbccad" providerId="AD" clId="Web-{4A796E37-0F0F-43B6-91E1-25D55F15F00D}"/>
    <pc:docChg chg="addSld">
      <pc:chgData name="Maggie Li" userId="S::maggie.li@cityofchicago.org::f33e0b3b-4721-411b-821b-3108f9bbccad" providerId="AD" clId="Web-{4A796E37-0F0F-43B6-91E1-25D55F15F00D}" dt="2024-01-10T20:39:38.098" v="77"/>
      <pc:docMkLst>
        <pc:docMk/>
      </pc:docMkLst>
      <pc:sldChg chg="add">
        <pc:chgData name="Maggie Li" userId="S::maggie.li@cityofchicago.org::f33e0b3b-4721-411b-821b-3108f9bbccad" providerId="AD" clId="Web-{4A796E37-0F0F-43B6-91E1-25D55F15F00D}" dt="2024-01-10T20:39:21.426" v="0"/>
        <pc:sldMkLst>
          <pc:docMk/>
          <pc:sldMk cId="2652718312" sldId="2145708548"/>
        </pc:sldMkLst>
      </pc:sldChg>
      <pc:sldChg chg="add">
        <pc:chgData name="Maggie Li" userId="S::maggie.li@cityofchicago.org::f33e0b3b-4721-411b-821b-3108f9bbccad" providerId="AD" clId="Web-{4A796E37-0F0F-43B6-91E1-25D55F15F00D}" dt="2024-01-10T20:39:21.582" v="1"/>
        <pc:sldMkLst>
          <pc:docMk/>
          <pc:sldMk cId="2175050278" sldId="2145708549"/>
        </pc:sldMkLst>
      </pc:sldChg>
      <pc:sldChg chg="add">
        <pc:chgData name="Maggie Li" userId="S::maggie.li@cityofchicago.org::f33e0b3b-4721-411b-821b-3108f9bbccad" providerId="AD" clId="Web-{4A796E37-0F0F-43B6-91E1-25D55F15F00D}" dt="2024-01-10T20:39:21.847" v="2"/>
        <pc:sldMkLst>
          <pc:docMk/>
          <pc:sldMk cId="1178103973" sldId="2145708550"/>
        </pc:sldMkLst>
      </pc:sldChg>
      <pc:sldChg chg="add">
        <pc:chgData name="Maggie Li" userId="S::maggie.li@cityofchicago.org::f33e0b3b-4721-411b-821b-3108f9bbccad" providerId="AD" clId="Web-{4A796E37-0F0F-43B6-91E1-25D55F15F00D}" dt="2024-01-10T20:39:22.191" v="3"/>
        <pc:sldMkLst>
          <pc:docMk/>
          <pc:sldMk cId="868141985" sldId="2145708551"/>
        </pc:sldMkLst>
      </pc:sldChg>
      <pc:sldChg chg="add">
        <pc:chgData name="Maggie Li" userId="S::maggie.li@cityofchicago.org::f33e0b3b-4721-411b-821b-3108f9bbccad" providerId="AD" clId="Web-{4A796E37-0F0F-43B6-91E1-25D55F15F00D}" dt="2024-01-10T20:39:22.316" v="4"/>
        <pc:sldMkLst>
          <pc:docMk/>
          <pc:sldMk cId="1802158225" sldId="2145708552"/>
        </pc:sldMkLst>
      </pc:sldChg>
      <pc:sldChg chg="add">
        <pc:chgData name="Maggie Li" userId="S::maggie.li@cityofchicago.org::f33e0b3b-4721-411b-821b-3108f9bbccad" providerId="AD" clId="Web-{4A796E37-0F0F-43B6-91E1-25D55F15F00D}" dt="2024-01-10T20:39:22.535" v="5"/>
        <pc:sldMkLst>
          <pc:docMk/>
          <pc:sldMk cId="1205718204" sldId="2145708553"/>
        </pc:sldMkLst>
      </pc:sldChg>
      <pc:sldChg chg="add">
        <pc:chgData name="Maggie Li" userId="S::maggie.li@cityofchicago.org::f33e0b3b-4721-411b-821b-3108f9bbccad" providerId="AD" clId="Web-{4A796E37-0F0F-43B6-91E1-25D55F15F00D}" dt="2024-01-10T20:39:22.722" v="6"/>
        <pc:sldMkLst>
          <pc:docMk/>
          <pc:sldMk cId="1158616643" sldId="2145708554"/>
        </pc:sldMkLst>
      </pc:sldChg>
      <pc:sldChg chg="add">
        <pc:chgData name="Maggie Li" userId="S::maggie.li@cityofchicago.org::f33e0b3b-4721-411b-821b-3108f9bbccad" providerId="AD" clId="Web-{4A796E37-0F0F-43B6-91E1-25D55F15F00D}" dt="2024-01-10T20:39:22.957" v="7"/>
        <pc:sldMkLst>
          <pc:docMk/>
          <pc:sldMk cId="903476937" sldId="2145708555"/>
        </pc:sldMkLst>
      </pc:sldChg>
      <pc:sldChg chg="add">
        <pc:chgData name="Maggie Li" userId="S::maggie.li@cityofchicago.org::f33e0b3b-4721-411b-821b-3108f9bbccad" providerId="AD" clId="Web-{4A796E37-0F0F-43B6-91E1-25D55F15F00D}" dt="2024-01-10T20:39:23.160" v="8"/>
        <pc:sldMkLst>
          <pc:docMk/>
          <pc:sldMk cId="4054693403" sldId="2145708556"/>
        </pc:sldMkLst>
      </pc:sldChg>
      <pc:sldChg chg="add">
        <pc:chgData name="Maggie Li" userId="S::maggie.li@cityofchicago.org::f33e0b3b-4721-411b-821b-3108f9bbccad" providerId="AD" clId="Web-{4A796E37-0F0F-43B6-91E1-25D55F15F00D}" dt="2024-01-10T20:39:23.332" v="9"/>
        <pc:sldMkLst>
          <pc:docMk/>
          <pc:sldMk cId="3502460885" sldId="2145708557"/>
        </pc:sldMkLst>
      </pc:sldChg>
      <pc:sldChg chg="add">
        <pc:chgData name="Maggie Li" userId="S::maggie.li@cityofchicago.org::f33e0b3b-4721-411b-821b-3108f9bbccad" providerId="AD" clId="Web-{4A796E37-0F0F-43B6-91E1-25D55F15F00D}" dt="2024-01-10T20:39:23.441" v="10"/>
        <pc:sldMkLst>
          <pc:docMk/>
          <pc:sldMk cId="3888986789" sldId="2145708558"/>
        </pc:sldMkLst>
      </pc:sldChg>
      <pc:sldChg chg="add">
        <pc:chgData name="Maggie Li" userId="S::maggie.li@cityofchicago.org::f33e0b3b-4721-411b-821b-3108f9bbccad" providerId="AD" clId="Web-{4A796E37-0F0F-43B6-91E1-25D55F15F00D}" dt="2024-01-10T20:39:23.566" v="11"/>
        <pc:sldMkLst>
          <pc:docMk/>
          <pc:sldMk cId="2075043843" sldId="2145708559"/>
        </pc:sldMkLst>
      </pc:sldChg>
      <pc:sldChg chg="add">
        <pc:chgData name="Maggie Li" userId="S::maggie.li@cityofchicago.org::f33e0b3b-4721-411b-821b-3108f9bbccad" providerId="AD" clId="Web-{4A796E37-0F0F-43B6-91E1-25D55F15F00D}" dt="2024-01-10T20:39:23.785" v="12"/>
        <pc:sldMkLst>
          <pc:docMk/>
          <pc:sldMk cId="4038652272" sldId="2145708560"/>
        </pc:sldMkLst>
      </pc:sldChg>
      <pc:sldChg chg="add">
        <pc:chgData name="Maggie Li" userId="S::maggie.li@cityofchicago.org::f33e0b3b-4721-411b-821b-3108f9bbccad" providerId="AD" clId="Web-{4A796E37-0F0F-43B6-91E1-25D55F15F00D}" dt="2024-01-10T20:39:23.910" v="13"/>
        <pc:sldMkLst>
          <pc:docMk/>
          <pc:sldMk cId="1462272377" sldId="2145708561"/>
        </pc:sldMkLst>
      </pc:sldChg>
      <pc:sldChg chg="add">
        <pc:chgData name="Maggie Li" userId="S::maggie.li@cityofchicago.org::f33e0b3b-4721-411b-821b-3108f9bbccad" providerId="AD" clId="Web-{4A796E37-0F0F-43B6-91E1-25D55F15F00D}" dt="2024-01-10T20:39:24.035" v="14"/>
        <pc:sldMkLst>
          <pc:docMk/>
          <pc:sldMk cId="1058908516" sldId="2145708562"/>
        </pc:sldMkLst>
      </pc:sldChg>
      <pc:sldChg chg="add">
        <pc:chgData name="Maggie Li" userId="S::maggie.li@cityofchicago.org::f33e0b3b-4721-411b-821b-3108f9bbccad" providerId="AD" clId="Web-{4A796E37-0F0F-43B6-91E1-25D55F15F00D}" dt="2024-01-10T20:39:24.222" v="15"/>
        <pc:sldMkLst>
          <pc:docMk/>
          <pc:sldMk cId="586065922" sldId="2145708563"/>
        </pc:sldMkLst>
      </pc:sldChg>
      <pc:sldChg chg="add">
        <pc:chgData name="Maggie Li" userId="S::maggie.li@cityofchicago.org::f33e0b3b-4721-411b-821b-3108f9bbccad" providerId="AD" clId="Web-{4A796E37-0F0F-43B6-91E1-25D55F15F00D}" dt="2024-01-10T20:39:24.363" v="16"/>
        <pc:sldMkLst>
          <pc:docMk/>
          <pc:sldMk cId="2335342285" sldId="2145708564"/>
        </pc:sldMkLst>
      </pc:sldChg>
      <pc:sldChg chg="add">
        <pc:chgData name="Maggie Li" userId="S::maggie.li@cityofchicago.org::f33e0b3b-4721-411b-821b-3108f9bbccad" providerId="AD" clId="Web-{4A796E37-0F0F-43B6-91E1-25D55F15F00D}" dt="2024-01-10T20:39:24.894" v="17"/>
        <pc:sldMkLst>
          <pc:docMk/>
          <pc:sldMk cId="70293948" sldId="2145708565"/>
        </pc:sldMkLst>
      </pc:sldChg>
      <pc:sldChg chg="add">
        <pc:chgData name="Maggie Li" userId="S::maggie.li@cityofchicago.org::f33e0b3b-4721-411b-821b-3108f9bbccad" providerId="AD" clId="Web-{4A796E37-0F0F-43B6-91E1-25D55F15F00D}" dt="2024-01-10T20:39:25.035" v="18"/>
        <pc:sldMkLst>
          <pc:docMk/>
          <pc:sldMk cId="3638298285" sldId="2145708566"/>
        </pc:sldMkLst>
      </pc:sldChg>
      <pc:sldChg chg="add">
        <pc:chgData name="Maggie Li" userId="S::maggie.li@cityofchicago.org::f33e0b3b-4721-411b-821b-3108f9bbccad" providerId="AD" clId="Web-{4A796E37-0F0F-43B6-91E1-25D55F15F00D}" dt="2024-01-10T20:39:25.269" v="19"/>
        <pc:sldMkLst>
          <pc:docMk/>
          <pc:sldMk cId="3591074532" sldId="2145708567"/>
        </pc:sldMkLst>
      </pc:sldChg>
      <pc:sldChg chg="add">
        <pc:chgData name="Maggie Li" userId="S::maggie.li@cityofchicago.org::f33e0b3b-4721-411b-821b-3108f9bbccad" providerId="AD" clId="Web-{4A796E37-0F0F-43B6-91E1-25D55F15F00D}" dt="2024-01-10T20:39:25.394" v="20"/>
        <pc:sldMkLst>
          <pc:docMk/>
          <pc:sldMk cId="1884054478" sldId="2145708568"/>
        </pc:sldMkLst>
      </pc:sldChg>
      <pc:sldChg chg="add">
        <pc:chgData name="Maggie Li" userId="S::maggie.li@cityofchicago.org::f33e0b3b-4721-411b-821b-3108f9bbccad" providerId="AD" clId="Web-{4A796E37-0F0F-43B6-91E1-25D55F15F00D}" dt="2024-01-10T20:39:25.738" v="21"/>
        <pc:sldMkLst>
          <pc:docMk/>
          <pc:sldMk cId="2907354673" sldId="2145708569"/>
        </pc:sldMkLst>
      </pc:sldChg>
      <pc:sldChg chg="add">
        <pc:chgData name="Maggie Li" userId="S::maggie.li@cityofchicago.org::f33e0b3b-4721-411b-821b-3108f9bbccad" providerId="AD" clId="Web-{4A796E37-0F0F-43B6-91E1-25D55F15F00D}" dt="2024-01-10T20:39:25.910" v="22"/>
        <pc:sldMkLst>
          <pc:docMk/>
          <pc:sldMk cId="1345274768" sldId="2145708570"/>
        </pc:sldMkLst>
      </pc:sldChg>
      <pc:sldChg chg="add">
        <pc:chgData name="Maggie Li" userId="S::maggie.li@cityofchicago.org::f33e0b3b-4721-411b-821b-3108f9bbccad" providerId="AD" clId="Web-{4A796E37-0F0F-43B6-91E1-25D55F15F00D}" dt="2024-01-10T20:39:26.004" v="23"/>
        <pc:sldMkLst>
          <pc:docMk/>
          <pc:sldMk cId="533431098" sldId="2145708571"/>
        </pc:sldMkLst>
      </pc:sldChg>
      <pc:sldChg chg="add">
        <pc:chgData name="Maggie Li" userId="S::maggie.li@cityofchicago.org::f33e0b3b-4721-411b-821b-3108f9bbccad" providerId="AD" clId="Web-{4A796E37-0F0F-43B6-91E1-25D55F15F00D}" dt="2024-01-10T20:39:26.129" v="24"/>
        <pc:sldMkLst>
          <pc:docMk/>
          <pc:sldMk cId="4236213864" sldId="2145708572"/>
        </pc:sldMkLst>
      </pc:sldChg>
      <pc:sldChg chg="add">
        <pc:chgData name="Maggie Li" userId="S::maggie.li@cityofchicago.org::f33e0b3b-4721-411b-821b-3108f9bbccad" providerId="AD" clId="Web-{4A796E37-0F0F-43B6-91E1-25D55F15F00D}" dt="2024-01-10T20:39:26.207" v="25"/>
        <pc:sldMkLst>
          <pc:docMk/>
          <pc:sldMk cId="3374132717" sldId="2145708573"/>
        </pc:sldMkLst>
      </pc:sldChg>
      <pc:sldChg chg="add">
        <pc:chgData name="Maggie Li" userId="S::maggie.li@cityofchicago.org::f33e0b3b-4721-411b-821b-3108f9bbccad" providerId="AD" clId="Web-{4A796E37-0F0F-43B6-91E1-25D55F15F00D}" dt="2024-01-10T20:39:26.379" v="26"/>
        <pc:sldMkLst>
          <pc:docMk/>
          <pc:sldMk cId="1546757094" sldId="2145708574"/>
        </pc:sldMkLst>
      </pc:sldChg>
      <pc:sldChg chg="add">
        <pc:chgData name="Maggie Li" userId="S::maggie.li@cityofchicago.org::f33e0b3b-4721-411b-821b-3108f9bbccad" providerId="AD" clId="Web-{4A796E37-0F0F-43B6-91E1-25D55F15F00D}" dt="2024-01-10T20:39:26.582" v="27"/>
        <pc:sldMkLst>
          <pc:docMk/>
          <pc:sldMk cId="1028580369" sldId="2145708575"/>
        </pc:sldMkLst>
      </pc:sldChg>
      <pc:sldChg chg="add">
        <pc:chgData name="Maggie Li" userId="S::maggie.li@cityofchicago.org::f33e0b3b-4721-411b-821b-3108f9bbccad" providerId="AD" clId="Web-{4A796E37-0F0F-43B6-91E1-25D55F15F00D}" dt="2024-01-10T20:39:26.723" v="28"/>
        <pc:sldMkLst>
          <pc:docMk/>
          <pc:sldMk cId="359991795" sldId="2145708576"/>
        </pc:sldMkLst>
      </pc:sldChg>
      <pc:sldChg chg="add">
        <pc:chgData name="Maggie Li" userId="S::maggie.li@cityofchicago.org::f33e0b3b-4721-411b-821b-3108f9bbccad" providerId="AD" clId="Web-{4A796E37-0F0F-43B6-91E1-25D55F15F00D}" dt="2024-01-10T20:39:26.832" v="29"/>
        <pc:sldMkLst>
          <pc:docMk/>
          <pc:sldMk cId="3361493574" sldId="2145708577"/>
        </pc:sldMkLst>
      </pc:sldChg>
      <pc:sldChg chg="add">
        <pc:chgData name="Maggie Li" userId="S::maggie.li@cityofchicago.org::f33e0b3b-4721-411b-821b-3108f9bbccad" providerId="AD" clId="Web-{4A796E37-0F0F-43B6-91E1-25D55F15F00D}" dt="2024-01-10T20:39:26.957" v="30"/>
        <pc:sldMkLst>
          <pc:docMk/>
          <pc:sldMk cId="256592475" sldId="2145708578"/>
        </pc:sldMkLst>
      </pc:sldChg>
      <pc:sldChg chg="add">
        <pc:chgData name="Maggie Li" userId="S::maggie.li@cityofchicago.org::f33e0b3b-4721-411b-821b-3108f9bbccad" providerId="AD" clId="Web-{4A796E37-0F0F-43B6-91E1-25D55F15F00D}" dt="2024-01-10T20:39:27.113" v="31"/>
        <pc:sldMkLst>
          <pc:docMk/>
          <pc:sldMk cId="2898499358" sldId="2145708579"/>
        </pc:sldMkLst>
      </pc:sldChg>
      <pc:sldChg chg="add">
        <pc:chgData name="Maggie Li" userId="S::maggie.li@cityofchicago.org::f33e0b3b-4721-411b-821b-3108f9bbccad" providerId="AD" clId="Web-{4A796E37-0F0F-43B6-91E1-25D55F15F00D}" dt="2024-01-10T20:39:27.191" v="32"/>
        <pc:sldMkLst>
          <pc:docMk/>
          <pc:sldMk cId="501095519" sldId="2145708580"/>
        </pc:sldMkLst>
      </pc:sldChg>
      <pc:sldChg chg="add">
        <pc:chgData name="Maggie Li" userId="S::maggie.li@cityofchicago.org::f33e0b3b-4721-411b-821b-3108f9bbccad" providerId="AD" clId="Web-{4A796E37-0F0F-43B6-91E1-25D55F15F00D}" dt="2024-01-10T20:39:27.348" v="33"/>
        <pc:sldMkLst>
          <pc:docMk/>
          <pc:sldMk cId="224465428" sldId="2145708581"/>
        </pc:sldMkLst>
      </pc:sldChg>
      <pc:sldChg chg="add">
        <pc:chgData name="Maggie Li" userId="S::maggie.li@cityofchicago.org::f33e0b3b-4721-411b-821b-3108f9bbccad" providerId="AD" clId="Web-{4A796E37-0F0F-43B6-91E1-25D55F15F00D}" dt="2024-01-10T20:39:27.598" v="34"/>
        <pc:sldMkLst>
          <pc:docMk/>
          <pc:sldMk cId="1124790028" sldId="2145708582"/>
        </pc:sldMkLst>
      </pc:sldChg>
      <pc:sldChg chg="add">
        <pc:chgData name="Maggie Li" userId="S::maggie.li@cityofchicago.org::f33e0b3b-4721-411b-821b-3108f9bbccad" providerId="AD" clId="Web-{4A796E37-0F0F-43B6-91E1-25D55F15F00D}" dt="2024-01-10T20:39:27.894" v="35"/>
        <pc:sldMkLst>
          <pc:docMk/>
          <pc:sldMk cId="956634760" sldId="2145708583"/>
        </pc:sldMkLst>
      </pc:sldChg>
      <pc:sldChg chg="add">
        <pc:chgData name="Maggie Li" userId="S::maggie.li@cityofchicago.org::f33e0b3b-4721-411b-821b-3108f9bbccad" providerId="AD" clId="Web-{4A796E37-0F0F-43B6-91E1-25D55F15F00D}" dt="2024-01-10T20:39:28.035" v="36"/>
        <pc:sldMkLst>
          <pc:docMk/>
          <pc:sldMk cId="603569007" sldId="2145708584"/>
        </pc:sldMkLst>
      </pc:sldChg>
      <pc:sldChg chg="add">
        <pc:chgData name="Maggie Li" userId="S::maggie.li@cityofchicago.org::f33e0b3b-4721-411b-821b-3108f9bbccad" providerId="AD" clId="Web-{4A796E37-0F0F-43B6-91E1-25D55F15F00D}" dt="2024-01-10T20:39:28.582" v="37"/>
        <pc:sldMkLst>
          <pc:docMk/>
          <pc:sldMk cId="2945571647" sldId="2145708585"/>
        </pc:sldMkLst>
      </pc:sldChg>
      <pc:sldChg chg="add">
        <pc:chgData name="Maggie Li" userId="S::maggie.li@cityofchicago.org::f33e0b3b-4721-411b-821b-3108f9bbccad" providerId="AD" clId="Web-{4A796E37-0F0F-43B6-91E1-25D55F15F00D}" dt="2024-01-10T20:39:28.816" v="38"/>
        <pc:sldMkLst>
          <pc:docMk/>
          <pc:sldMk cId="2860676523" sldId="2145708586"/>
        </pc:sldMkLst>
      </pc:sldChg>
      <pc:sldChg chg="add">
        <pc:chgData name="Maggie Li" userId="S::maggie.li@cityofchicago.org::f33e0b3b-4721-411b-821b-3108f9bbccad" providerId="AD" clId="Web-{4A796E37-0F0F-43B6-91E1-25D55F15F00D}" dt="2024-01-10T20:39:28.941" v="39"/>
        <pc:sldMkLst>
          <pc:docMk/>
          <pc:sldMk cId="127211608" sldId="2145708587"/>
        </pc:sldMkLst>
      </pc:sldChg>
      <pc:sldChg chg="add">
        <pc:chgData name="Maggie Li" userId="S::maggie.li@cityofchicago.org::f33e0b3b-4721-411b-821b-3108f9bbccad" providerId="AD" clId="Web-{4A796E37-0F0F-43B6-91E1-25D55F15F00D}" dt="2024-01-10T20:39:29.223" v="40"/>
        <pc:sldMkLst>
          <pc:docMk/>
          <pc:sldMk cId="1883713920" sldId="2145708588"/>
        </pc:sldMkLst>
      </pc:sldChg>
      <pc:sldChg chg="add">
        <pc:chgData name="Maggie Li" userId="S::maggie.li@cityofchicago.org::f33e0b3b-4721-411b-821b-3108f9bbccad" providerId="AD" clId="Web-{4A796E37-0F0F-43B6-91E1-25D55F15F00D}" dt="2024-01-10T20:39:29.441" v="41"/>
        <pc:sldMkLst>
          <pc:docMk/>
          <pc:sldMk cId="1529767671" sldId="2145708589"/>
        </pc:sldMkLst>
      </pc:sldChg>
      <pc:sldChg chg="add">
        <pc:chgData name="Maggie Li" userId="S::maggie.li@cityofchicago.org::f33e0b3b-4721-411b-821b-3108f9bbccad" providerId="AD" clId="Web-{4A796E37-0F0F-43B6-91E1-25D55F15F00D}" dt="2024-01-10T20:39:29.613" v="42"/>
        <pc:sldMkLst>
          <pc:docMk/>
          <pc:sldMk cId="2541155772" sldId="2145708590"/>
        </pc:sldMkLst>
      </pc:sldChg>
      <pc:sldChg chg="add">
        <pc:chgData name="Maggie Li" userId="S::maggie.li@cityofchicago.org::f33e0b3b-4721-411b-821b-3108f9bbccad" providerId="AD" clId="Web-{4A796E37-0F0F-43B6-91E1-25D55F15F00D}" dt="2024-01-10T20:39:29.863" v="43"/>
        <pc:sldMkLst>
          <pc:docMk/>
          <pc:sldMk cId="1785269397" sldId="2145708591"/>
        </pc:sldMkLst>
      </pc:sldChg>
      <pc:sldChg chg="add">
        <pc:chgData name="Maggie Li" userId="S::maggie.li@cityofchicago.org::f33e0b3b-4721-411b-821b-3108f9bbccad" providerId="AD" clId="Web-{4A796E37-0F0F-43B6-91E1-25D55F15F00D}" dt="2024-01-10T20:39:29.957" v="44"/>
        <pc:sldMkLst>
          <pc:docMk/>
          <pc:sldMk cId="4260366077" sldId="2145708592"/>
        </pc:sldMkLst>
      </pc:sldChg>
      <pc:sldChg chg="add">
        <pc:chgData name="Maggie Li" userId="S::maggie.li@cityofchicago.org::f33e0b3b-4721-411b-821b-3108f9bbccad" providerId="AD" clId="Web-{4A796E37-0F0F-43B6-91E1-25D55F15F00D}" dt="2024-01-10T20:39:30.270" v="45"/>
        <pc:sldMkLst>
          <pc:docMk/>
          <pc:sldMk cId="751766649" sldId="2145708593"/>
        </pc:sldMkLst>
      </pc:sldChg>
      <pc:sldChg chg="add">
        <pc:chgData name="Maggie Li" userId="S::maggie.li@cityofchicago.org::f33e0b3b-4721-411b-821b-3108f9bbccad" providerId="AD" clId="Web-{4A796E37-0F0F-43B6-91E1-25D55F15F00D}" dt="2024-01-10T20:39:30.535" v="46"/>
        <pc:sldMkLst>
          <pc:docMk/>
          <pc:sldMk cId="3589906704" sldId="2145708594"/>
        </pc:sldMkLst>
      </pc:sldChg>
      <pc:sldChg chg="add">
        <pc:chgData name="Maggie Li" userId="S::maggie.li@cityofchicago.org::f33e0b3b-4721-411b-821b-3108f9bbccad" providerId="AD" clId="Web-{4A796E37-0F0F-43B6-91E1-25D55F15F00D}" dt="2024-01-10T20:39:30.691" v="47"/>
        <pc:sldMkLst>
          <pc:docMk/>
          <pc:sldMk cId="849939360" sldId="2145708595"/>
        </pc:sldMkLst>
      </pc:sldChg>
      <pc:sldChg chg="add">
        <pc:chgData name="Maggie Li" userId="S::maggie.li@cityofchicago.org::f33e0b3b-4721-411b-821b-3108f9bbccad" providerId="AD" clId="Web-{4A796E37-0F0F-43B6-91E1-25D55F15F00D}" dt="2024-01-10T20:39:30.879" v="48"/>
        <pc:sldMkLst>
          <pc:docMk/>
          <pc:sldMk cId="2212097736" sldId="2145708596"/>
        </pc:sldMkLst>
      </pc:sldChg>
      <pc:sldChg chg="add">
        <pc:chgData name="Maggie Li" userId="S::maggie.li@cityofchicago.org::f33e0b3b-4721-411b-821b-3108f9bbccad" providerId="AD" clId="Web-{4A796E37-0F0F-43B6-91E1-25D55F15F00D}" dt="2024-01-10T20:39:31.270" v="49"/>
        <pc:sldMkLst>
          <pc:docMk/>
          <pc:sldMk cId="3127075733" sldId="2145708597"/>
        </pc:sldMkLst>
      </pc:sldChg>
      <pc:sldChg chg="add">
        <pc:chgData name="Maggie Li" userId="S::maggie.li@cityofchicago.org::f33e0b3b-4721-411b-821b-3108f9bbccad" providerId="AD" clId="Web-{4A796E37-0F0F-43B6-91E1-25D55F15F00D}" dt="2024-01-10T20:39:31.535" v="50"/>
        <pc:sldMkLst>
          <pc:docMk/>
          <pc:sldMk cId="3866153545" sldId="2145708598"/>
        </pc:sldMkLst>
      </pc:sldChg>
      <pc:sldChg chg="add">
        <pc:chgData name="Maggie Li" userId="S::maggie.li@cityofchicago.org::f33e0b3b-4721-411b-821b-3108f9bbccad" providerId="AD" clId="Web-{4A796E37-0F0F-43B6-91E1-25D55F15F00D}" dt="2024-01-10T20:39:31.645" v="51"/>
        <pc:sldMkLst>
          <pc:docMk/>
          <pc:sldMk cId="3556955696" sldId="2145708599"/>
        </pc:sldMkLst>
      </pc:sldChg>
      <pc:sldChg chg="add">
        <pc:chgData name="Maggie Li" userId="S::maggie.li@cityofchicago.org::f33e0b3b-4721-411b-821b-3108f9bbccad" providerId="AD" clId="Web-{4A796E37-0F0F-43B6-91E1-25D55F15F00D}" dt="2024-01-10T20:39:31.801" v="52"/>
        <pc:sldMkLst>
          <pc:docMk/>
          <pc:sldMk cId="1012931438" sldId="2145708600"/>
        </pc:sldMkLst>
      </pc:sldChg>
      <pc:sldChg chg="add">
        <pc:chgData name="Maggie Li" userId="S::maggie.li@cityofchicago.org::f33e0b3b-4721-411b-821b-3108f9bbccad" providerId="AD" clId="Web-{4A796E37-0F0F-43B6-91E1-25D55F15F00D}" dt="2024-01-10T20:39:31.973" v="53"/>
        <pc:sldMkLst>
          <pc:docMk/>
          <pc:sldMk cId="1412393458" sldId="2145708601"/>
        </pc:sldMkLst>
      </pc:sldChg>
      <pc:sldChg chg="add">
        <pc:chgData name="Maggie Li" userId="S::maggie.li@cityofchicago.org::f33e0b3b-4721-411b-821b-3108f9bbccad" providerId="AD" clId="Web-{4A796E37-0F0F-43B6-91E1-25D55F15F00D}" dt="2024-01-10T20:39:32.176" v="54"/>
        <pc:sldMkLst>
          <pc:docMk/>
          <pc:sldMk cId="1143003273" sldId="2145708602"/>
        </pc:sldMkLst>
      </pc:sldChg>
      <pc:sldChg chg="add">
        <pc:chgData name="Maggie Li" userId="S::maggie.li@cityofchicago.org::f33e0b3b-4721-411b-821b-3108f9bbccad" providerId="AD" clId="Web-{4A796E37-0F0F-43B6-91E1-25D55F15F00D}" dt="2024-01-10T20:39:32.316" v="55"/>
        <pc:sldMkLst>
          <pc:docMk/>
          <pc:sldMk cId="3235558905" sldId="2145708603"/>
        </pc:sldMkLst>
      </pc:sldChg>
      <pc:sldChg chg="add">
        <pc:chgData name="Maggie Li" userId="S::maggie.li@cityofchicago.org::f33e0b3b-4721-411b-821b-3108f9bbccad" providerId="AD" clId="Web-{4A796E37-0F0F-43B6-91E1-25D55F15F00D}" dt="2024-01-10T20:39:32.785" v="56"/>
        <pc:sldMkLst>
          <pc:docMk/>
          <pc:sldMk cId="2695168962" sldId="2145708604"/>
        </pc:sldMkLst>
      </pc:sldChg>
      <pc:sldChg chg="add">
        <pc:chgData name="Maggie Li" userId="S::maggie.li@cityofchicago.org::f33e0b3b-4721-411b-821b-3108f9bbccad" providerId="AD" clId="Web-{4A796E37-0F0F-43B6-91E1-25D55F15F00D}" dt="2024-01-10T20:39:32.926" v="57"/>
        <pc:sldMkLst>
          <pc:docMk/>
          <pc:sldMk cId="1899641618" sldId="2145708605"/>
        </pc:sldMkLst>
      </pc:sldChg>
      <pc:sldChg chg="add">
        <pc:chgData name="Maggie Li" userId="S::maggie.li@cityofchicago.org::f33e0b3b-4721-411b-821b-3108f9bbccad" providerId="AD" clId="Web-{4A796E37-0F0F-43B6-91E1-25D55F15F00D}" dt="2024-01-10T20:39:33.332" v="58"/>
        <pc:sldMkLst>
          <pc:docMk/>
          <pc:sldMk cId="3203175787" sldId="2145708606"/>
        </pc:sldMkLst>
      </pc:sldChg>
      <pc:sldChg chg="add">
        <pc:chgData name="Maggie Li" userId="S::maggie.li@cityofchicago.org::f33e0b3b-4721-411b-821b-3108f9bbccad" providerId="AD" clId="Web-{4A796E37-0F0F-43B6-91E1-25D55F15F00D}" dt="2024-01-10T20:39:33.488" v="59"/>
        <pc:sldMkLst>
          <pc:docMk/>
          <pc:sldMk cId="3436340207" sldId="2145708607"/>
        </pc:sldMkLst>
      </pc:sldChg>
      <pc:sldChg chg="add">
        <pc:chgData name="Maggie Li" userId="S::maggie.li@cityofchicago.org::f33e0b3b-4721-411b-821b-3108f9bbccad" providerId="AD" clId="Web-{4A796E37-0F0F-43B6-91E1-25D55F15F00D}" dt="2024-01-10T20:39:34.223" v="60"/>
        <pc:sldMkLst>
          <pc:docMk/>
          <pc:sldMk cId="1866138570" sldId="2145708608"/>
        </pc:sldMkLst>
      </pc:sldChg>
      <pc:sldChg chg="add">
        <pc:chgData name="Maggie Li" userId="S::maggie.li@cityofchicago.org::f33e0b3b-4721-411b-821b-3108f9bbccad" providerId="AD" clId="Web-{4A796E37-0F0F-43B6-91E1-25D55F15F00D}" dt="2024-01-10T20:39:34.613" v="61"/>
        <pc:sldMkLst>
          <pc:docMk/>
          <pc:sldMk cId="194870283" sldId="2145708609"/>
        </pc:sldMkLst>
      </pc:sldChg>
      <pc:sldChg chg="add">
        <pc:chgData name="Maggie Li" userId="S::maggie.li@cityofchicago.org::f33e0b3b-4721-411b-821b-3108f9bbccad" providerId="AD" clId="Web-{4A796E37-0F0F-43B6-91E1-25D55F15F00D}" dt="2024-01-10T20:39:34.863" v="62"/>
        <pc:sldMkLst>
          <pc:docMk/>
          <pc:sldMk cId="356354917" sldId="2145708610"/>
        </pc:sldMkLst>
      </pc:sldChg>
      <pc:sldChg chg="add">
        <pc:chgData name="Maggie Li" userId="S::maggie.li@cityofchicago.org::f33e0b3b-4721-411b-821b-3108f9bbccad" providerId="AD" clId="Web-{4A796E37-0F0F-43B6-91E1-25D55F15F00D}" dt="2024-01-10T20:39:35.067" v="63"/>
        <pc:sldMkLst>
          <pc:docMk/>
          <pc:sldMk cId="2792725622" sldId="2145708611"/>
        </pc:sldMkLst>
      </pc:sldChg>
      <pc:sldChg chg="add">
        <pc:chgData name="Maggie Li" userId="S::maggie.li@cityofchicago.org::f33e0b3b-4721-411b-821b-3108f9bbccad" providerId="AD" clId="Web-{4A796E37-0F0F-43B6-91E1-25D55F15F00D}" dt="2024-01-10T20:39:35.207" v="64"/>
        <pc:sldMkLst>
          <pc:docMk/>
          <pc:sldMk cId="1094083014" sldId="2145708612"/>
        </pc:sldMkLst>
      </pc:sldChg>
      <pc:sldChg chg="add">
        <pc:chgData name="Maggie Li" userId="S::maggie.li@cityofchicago.org::f33e0b3b-4721-411b-821b-3108f9bbccad" providerId="AD" clId="Web-{4A796E37-0F0F-43B6-91E1-25D55F15F00D}" dt="2024-01-10T20:39:35.551" v="65"/>
        <pc:sldMkLst>
          <pc:docMk/>
          <pc:sldMk cId="3385713918" sldId="2145708613"/>
        </pc:sldMkLst>
      </pc:sldChg>
      <pc:sldChg chg="add">
        <pc:chgData name="Maggie Li" userId="S::maggie.li@cityofchicago.org::f33e0b3b-4721-411b-821b-3108f9bbccad" providerId="AD" clId="Web-{4A796E37-0F0F-43B6-91E1-25D55F15F00D}" dt="2024-01-10T20:39:35.770" v="66"/>
        <pc:sldMkLst>
          <pc:docMk/>
          <pc:sldMk cId="3254788303" sldId="2145708614"/>
        </pc:sldMkLst>
      </pc:sldChg>
      <pc:sldChg chg="add">
        <pc:chgData name="Maggie Li" userId="S::maggie.li@cityofchicago.org::f33e0b3b-4721-411b-821b-3108f9bbccad" providerId="AD" clId="Web-{4A796E37-0F0F-43B6-91E1-25D55F15F00D}" dt="2024-01-10T20:39:35.879" v="67"/>
        <pc:sldMkLst>
          <pc:docMk/>
          <pc:sldMk cId="56648236" sldId="2145708615"/>
        </pc:sldMkLst>
      </pc:sldChg>
      <pc:sldChg chg="add">
        <pc:chgData name="Maggie Li" userId="S::maggie.li@cityofchicago.org::f33e0b3b-4721-411b-821b-3108f9bbccad" providerId="AD" clId="Web-{4A796E37-0F0F-43B6-91E1-25D55F15F00D}" dt="2024-01-10T20:39:36.207" v="68"/>
        <pc:sldMkLst>
          <pc:docMk/>
          <pc:sldMk cId="97585262" sldId="2145708616"/>
        </pc:sldMkLst>
      </pc:sldChg>
      <pc:sldChg chg="add">
        <pc:chgData name="Maggie Li" userId="S::maggie.li@cityofchicago.org::f33e0b3b-4721-411b-821b-3108f9bbccad" providerId="AD" clId="Web-{4A796E37-0F0F-43B6-91E1-25D55F15F00D}" dt="2024-01-10T20:39:36.348" v="69"/>
        <pc:sldMkLst>
          <pc:docMk/>
          <pc:sldMk cId="903577342" sldId="2145708617"/>
        </pc:sldMkLst>
      </pc:sldChg>
      <pc:sldChg chg="add">
        <pc:chgData name="Maggie Li" userId="S::maggie.li@cityofchicago.org::f33e0b3b-4721-411b-821b-3108f9bbccad" providerId="AD" clId="Web-{4A796E37-0F0F-43B6-91E1-25D55F15F00D}" dt="2024-01-10T20:39:36.488" v="70"/>
        <pc:sldMkLst>
          <pc:docMk/>
          <pc:sldMk cId="3747808048" sldId="2145708618"/>
        </pc:sldMkLst>
      </pc:sldChg>
      <pc:sldChg chg="add">
        <pc:chgData name="Maggie Li" userId="S::maggie.li@cityofchicago.org::f33e0b3b-4721-411b-821b-3108f9bbccad" providerId="AD" clId="Web-{4A796E37-0F0F-43B6-91E1-25D55F15F00D}" dt="2024-01-10T20:39:36.848" v="71"/>
        <pc:sldMkLst>
          <pc:docMk/>
          <pc:sldMk cId="2325998532" sldId="2145708619"/>
        </pc:sldMkLst>
      </pc:sldChg>
      <pc:sldChg chg="add">
        <pc:chgData name="Maggie Li" userId="S::maggie.li@cityofchicago.org::f33e0b3b-4721-411b-821b-3108f9bbccad" providerId="AD" clId="Web-{4A796E37-0F0F-43B6-91E1-25D55F15F00D}" dt="2024-01-10T20:39:37.145" v="72"/>
        <pc:sldMkLst>
          <pc:docMk/>
          <pc:sldMk cId="3053573258" sldId="2145708620"/>
        </pc:sldMkLst>
      </pc:sldChg>
      <pc:sldChg chg="add">
        <pc:chgData name="Maggie Li" userId="S::maggie.li@cityofchicago.org::f33e0b3b-4721-411b-821b-3108f9bbccad" providerId="AD" clId="Web-{4A796E37-0F0F-43B6-91E1-25D55F15F00D}" dt="2024-01-10T20:39:37.239" v="73"/>
        <pc:sldMkLst>
          <pc:docMk/>
          <pc:sldMk cId="2719115156" sldId="2145708621"/>
        </pc:sldMkLst>
      </pc:sldChg>
      <pc:sldChg chg="add">
        <pc:chgData name="Maggie Li" userId="S::maggie.li@cityofchicago.org::f33e0b3b-4721-411b-821b-3108f9bbccad" providerId="AD" clId="Web-{4A796E37-0F0F-43B6-91E1-25D55F15F00D}" dt="2024-01-10T20:39:37.379" v="74"/>
        <pc:sldMkLst>
          <pc:docMk/>
          <pc:sldMk cId="4252251816" sldId="2145708622"/>
        </pc:sldMkLst>
      </pc:sldChg>
      <pc:sldChg chg="add">
        <pc:chgData name="Maggie Li" userId="S::maggie.li@cityofchicago.org::f33e0b3b-4721-411b-821b-3108f9bbccad" providerId="AD" clId="Web-{4A796E37-0F0F-43B6-91E1-25D55F15F00D}" dt="2024-01-10T20:39:37.613" v="75"/>
        <pc:sldMkLst>
          <pc:docMk/>
          <pc:sldMk cId="2728237622" sldId="2145708623"/>
        </pc:sldMkLst>
      </pc:sldChg>
      <pc:sldChg chg="add">
        <pc:chgData name="Maggie Li" userId="S::maggie.li@cityofchicago.org::f33e0b3b-4721-411b-821b-3108f9bbccad" providerId="AD" clId="Web-{4A796E37-0F0F-43B6-91E1-25D55F15F00D}" dt="2024-01-10T20:39:37.879" v="76"/>
        <pc:sldMkLst>
          <pc:docMk/>
          <pc:sldMk cId="3313045964" sldId="2145708624"/>
        </pc:sldMkLst>
      </pc:sldChg>
      <pc:sldChg chg="add">
        <pc:chgData name="Maggie Li" userId="S::maggie.li@cityofchicago.org::f33e0b3b-4721-411b-821b-3108f9bbccad" providerId="AD" clId="Web-{4A796E37-0F0F-43B6-91E1-25D55F15F00D}" dt="2024-01-10T20:39:38.098" v="77"/>
        <pc:sldMkLst>
          <pc:docMk/>
          <pc:sldMk cId="2928305633" sldId="2145708625"/>
        </pc:sldMkLst>
      </pc:sldChg>
    </pc:docChg>
  </pc:docChgLst>
  <pc:docChgLst>
    <pc:chgData name="Maggie Li" userId="S::maggie.li@cityofchicago.org::f33e0b3b-4721-411b-821b-3108f9bbccad" providerId="AD" clId="Web-{F4C46925-2979-4AFA-B54D-D1D0B06848FF}"/>
    <pc:docChg chg="modSld">
      <pc:chgData name="Maggie Li" userId="S::maggie.li@cityofchicago.org::f33e0b3b-4721-411b-821b-3108f9bbccad" providerId="AD" clId="Web-{F4C46925-2979-4AFA-B54D-D1D0B06848FF}" dt="2023-10-19T20:42:52.466" v="32" actId="20577"/>
      <pc:docMkLst>
        <pc:docMk/>
      </pc:docMkLst>
      <pc:sldChg chg="modSp">
        <pc:chgData name="Maggie Li" userId="S::maggie.li@cityofchicago.org::f33e0b3b-4721-411b-821b-3108f9bbccad" providerId="AD" clId="Web-{F4C46925-2979-4AFA-B54D-D1D0B06848FF}" dt="2023-10-19T20:42:52.466" v="32" actId="20577"/>
        <pc:sldMkLst>
          <pc:docMk/>
          <pc:sldMk cId="3129241292" sldId="2145708590"/>
        </pc:sldMkLst>
        <pc:spChg chg="mod">
          <ac:chgData name="Maggie Li" userId="S::maggie.li@cityofchicago.org::f33e0b3b-4721-411b-821b-3108f9bbccad" providerId="AD" clId="Web-{F4C46925-2979-4AFA-B54D-D1D0B06848FF}" dt="2023-10-19T20:42:52.466" v="32" actId="20577"/>
          <ac:spMkLst>
            <pc:docMk/>
            <pc:sldMk cId="3129241292" sldId="2145708590"/>
            <ac:spMk id="3" creationId="{A4355F79-2100-68B6-7AEC-5067BA8D28DD}"/>
          </ac:spMkLst>
        </pc:spChg>
      </pc:sldChg>
    </pc:docChg>
  </pc:docChgLst>
  <pc:docChgLst>
    <pc:chgData name="Maria Campos-Bovee" userId="S::maria.campos-bovee@cityofchicago.org::eec3ed88-350c-451f-9280-eafd4c227ed4" providerId="AD" clId="Web-{A88985EF-F86E-4B0E-B6E0-F243F8DDBC9B}"/>
    <pc:docChg chg="modSld">
      <pc:chgData name="Maria Campos-Bovee" userId="S::maria.campos-bovee@cityofchicago.org::eec3ed88-350c-451f-9280-eafd4c227ed4" providerId="AD" clId="Web-{A88985EF-F86E-4B0E-B6E0-F243F8DDBC9B}" dt="2024-02-15T16:26:27.018" v="63" actId="20577"/>
      <pc:docMkLst>
        <pc:docMk/>
      </pc:docMkLst>
      <pc:sldChg chg="modSp">
        <pc:chgData name="Maria Campos-Bovee" userId="S::maria.campos-bovee@cityofchicago.org::eec3ed88-350c-451f-9280-eafd4c227ed4" providerId="AD" clId="Web-{A88985EF-F86E-4B0E-B6E0-F243F8DDBC9B}" dt="2024-02-15T16:26:27.018" v="63" actId="20577"/>
        <pc:sldMkLst>
          <pc:docMk/>
          <pc:sldMk cId="168660134" sldId="2145708558"/>
        </pc:sldMkLst>
        <pc:spChg chg="mod">
          <ac:chgData name="Maria Campos-Bovee" userId="S::maria.campos-bovee@cityofchicago.org::eec3ed88-350c-451f-9280-eafd4c227ed4" providerId="AD" clId="Web-{A88985EF-F86E-4B0E-B6E0-F243F8DDBC9B}" dt="2024-02-15T16:26:27.018" v="63" actId="20577"/>
          <ac:spMkLst>
            <pc:docMk/>
            <pc:sldMk cId="168660134" sldId="2145708558"/>
            <ac:spMk id="5" creationId="{311A2B36-52EB-F63F-73FE-34AEFAEF1DC2}"/>
          </ac:spMkLst>
        </pc:spChg>
      </pc:sldChg>
    </pc:docChg>
  </pc:docChgLst>
  <pc:docChgLst>
    <pc:chgData name="Romualdo Chavez" userId="S::romualdo.chavez@cityofchicago.org::69260c4b-fe9b-4564-a149-06de815a0fe3" providerId="AD" clId="Web-{959C4BD4-9EDC-415F-983F-7C969EE95A0B}"/>
    <pc:docChg chg="sldOrd">
      <pc:chgData name="Romualdo Chavez" userId="S::romualdo.chavez@cityofchicago.org::69260c4b-fe9b-4564-a149-06de815a0fe3" providerId="AD" clId="Web-{959C4BD4-9EDC-415F-983F-7C969EE95A0B}" dt="2023-12-05T15:20:08.359" v="1"/>
      <pc:docMkLst>
        <pc:docMk/>
      </pc:docMkLst>
      <pc:sldChg chg="ord">
        <pc:chgData name="Romualdo Chavez" userId="S::romualdo.chavez@cityofchicago.org::69260c4b-fe9b-4564-a149-06de815a0fe3" providerId="AD" clId="Web-{959C4BD4-9EDC-415F-983F-7C969EE95A0B}" dt="2023-12-05T15:20:08.359" v="1"/>
        <pc:sldMkLst>
          <pc:docMk/>
          <pc:sldMk cId="3715241940" sldId="2145708538"/>
        </pc:sldMkLst>
      </pc:sldChg>
    </pc:docChg>
  </pc:docChgLst>
  <pc:docChgLst>
    <pc:chgData name="Do Young Kim" userId="S::doyoung.kim@cityofchicago.org::a3b7adfd-252f-42ae-80ba-a5ed531ffffd" providerId="AD" clId="Web-{38B03E8A-8A4B-4EBC-96AA-579D687E069C}"/>
    <pc:docChg chg="modSld">
      <pc:chgData name="Do Young Kim" userId="S::doyoung.kim@cityofchicago.org::a3b7adfd-252f-42ae-80ba-a5ed531ffffd" providerId="AD" clId="Web-{38B03E8A-8A4B-4EBC-96AA-579D687E069C}" dt="2023-02-24T23:37:12.717" v="306" actId="20577"/>
      <pc:docMkLst>
        <pc:docMk/>
      </pc:docMkLst>
      <pc:sldChg chg="modSp">
        <pc:chgData name="Do Young Kim" userId="S::doyoung.kim@cityofchicago.org::a3b7adfd-252f-42ae-80ba-a5ed531ffffd" providerId="AD" clId="Web-{38B03E8A-8A4B-4EBC-96AA-579D687E069C}" dt="2023-02-24T23:37:12.717" v="306" actId="20577"/>
        <pc:sldMkLst>
          <pc:docMk/>
          <pc:sldMk cId="3965264004" sldId="2145707285"/>
        </pc:sldMkLst>
        <pc:spChg chg="mod">
          <ac:chgData name="Do Young Kim" userId="S::doyoung.kim@cityofchicago.org::a3b7adfd-252f-42ae-80ba-a5ed531ffffd" providerId="AD" clId="Web-{38B03E8A-8A4B-4EBC-96AA-579D687E069C}" dt="2023-02-24T23:37:12.717" v="306" actId="20577"/>
          <ac:spMkLst>
            <pc:docMk/>
            <pc:sldMk cId="3965264004" sldId="2145707285"/>
            <ac:spMk id="3" creationId="{E354A861-D2ED-4493-0D7A-30B35944F80B}"/>
          </ac:spMkLst>
        </pc:spChg>
      </pc:sldChg>
    </pc:docChg>
  </pc:docChgLst>
  <pc:docChgLst>
    <pc:chgData name="Shane Zelencik" userId="S::shane.zelencik@cityofchicago.org::50d7342c-2a4c-46fa-9774-4c5815f53da4" providerId="AD" clId="Web-{CB851141-6997-8009-6548-FB76ADFF045B}"/>
    <pc:docChg chg="">
      <pc:chgData name="Shane Zelencik" userId="S::shane.zelencik@cityofchicago.org::50d7342c-2a4c-46fa-9774-4c5815f53da4" providerId="AD" clId="Web-{CB851141-6997-8009-6548-FB76ADFF045B}" dt="2024-07-23T15:31:00.172" v="1"/>
      <pc:docMkLst>
        <pc:docMk/>
      </pc:docMkLst>
      <pc:sldChg chg="modCm">
        <pc:chgData name="Shane Zelencik" userId="S::shane.zelencik@cityofchicago.org::50d7342c-2a4c-46fa-9774-4c5815f53da4" providerId="AD" clId="Web-{CB851141-6997-8009-6548-FB76ADFF045B}" dt="2024-07-23T15:31:00.172" v="1"/>
        <pc:sldMkLst>
          <pc:docMk/>
          <pc:sldMk cId="2869882094" sldId="2145708585"/>
        </pc:sldMkLst>
        <pc:extLst>
          <p:ext xmlns:p="http://schemas.openxmlformats.org/presentationml/2006/main" uri="{D6D511B9-2390-475A-947B-AFAB55BFBCF1}">
            <pc226:cmChg xmlns:pc226="http://schemas.microsoft.com/office/powerpoint/2022/06/main/command" chg="">
              <pc226:chgData name="Shane Zelencik" userId="S::shane.zelencik@cityofchicago.org::50d7342c-2a4c-46fa-9774-4c5815f53da4" providerId="AD" clId="Web-{CB851141-6997-8009-6548-FB76ADFF045B}" dt="2024-07-23T15:31:00.172" v="1"/>
              <pc2:cmMkLst xmlns:pc2="http://schemas.microsoft.com/office/powerpoint/2019/9/main/command">
                <pc:docMk/>
                <pc:sldMk cId="2869882094" sldId="2145708585"/>
                <pc2:cmMk id="{0FF48AE8-A3DA-47AC-87EC-6578E4629469}"/>
              </pc2:cmMkLst>
              <pc226:cmRplyChg chg="add mod">
                <pc226:chgData name="Shane Zelencik" userId="S::shane.zelencik@cityofchicago.org::50d7342c-2a4c-46fa-9774-4c5815f53da4" providerId="AD" clId="Web-{CB851141-6997-8009-6548-FB76ADFF045B}" dt="2024-07-23T15:31:00.172" v="1"/>
                <pc2:cmRplyMkLst xmlns:pc2="http://schemas.microsoft.com/office/powerpoint/2019/9/main/command">
                  <pc:docMk/>
                  <pc:sldMk cId="2869882094" sldId="2145708585"/>
                  <pc2:cmMk id="{0FF48AE8-A3DA-47AC-87EC-6578E4629469}"/>
                  <pc2:cmRplyMk id="{20A1B750-214E-4A4A-AC9A-08779610CF7B}"/>
                </pc2:cmRplyMkLst>
              </pc226:cmRplyChg>
            </pc226:cmChg>
          </p:ext>
        </pc:extLst>
      </pc:sldChg>
    </pc:docChg>
  </pc:docChgLst>
  <pc:docChgLst>
    <pc:chgData name="Maggie Li" userId="S::maggie.li@cityofchicago.org::f33e0b3b-4721-411b-821b-3108f9bbccad" providerId="AD" clId="Web-{1CB7217F-FD5C-4B2A-BCAA-D47F8E0B8646}"/>
    <pc:docChg chg="modSld">
      <pc:chgData name="Maggie Li" userId="S::maggie.li@cityofchicago.org::f33e0b3b-4721-411b-821b-3108f9bbccad" providerId="AD" clId="Web-{1CB7217F-FD5C-4B2A-BCAA-D47F8E0B8646}" dt="2024-09-18T18:32:29.262" v="27" actId="20577"/>
      <pc:docMkLst>
        <pc:docMk/>
      </pc:docMkLst>
      <pc:sldChg chg="modSp">
        <pc:chgData name="Maggie Li" userId="S::maggie.li@cityofchicago.org::f33e0b3b-4721-411b-821b-3108f9bbccad" providerId="AD" clId="Web-{1CB7217F-FD5C-4B2A-BCAA-D47F8E0B8646}" dt="2024-09-18T18:32:29.262" v="27" actId="20577"/>
        <pc:sldMkLst>
          <pc:docMk/>
          <pc:sldMk cId="2906104142" sldId="2145708567"/>
        </pc:sldMkLst>
        <pc:spChg chg="mod">
          <ac:chgData name="Maggie Li" userId="S::maggie.li@cityofchicago.org::f33e0b3b-4721-411b-821b-3108f9bbccad" providerId="AD" clId="Web-{1CB7217F-FD5C-4B2A-BCAA-D47F8E0B8646}" dt="2024-09-18T18:32:29.262" v="27" actId="20577"/>
          <ac:spMkLst>
            <pc:docMk/>
            <pc:sldMk cId="2906104142" sldId="2145708567"/>
            <ac:spMk id="2" creationId="{00000000-0000-0000-0000-000000000000}"/>
          </ac:spMkLst>
        </pc:spChg>
      </pc:sldChg>
      <pc:sldChg chg="modSp">
        <pc:chgData name="Maggie Li" userId="S::maggie.li@cityofchicago.org::f33e0b3b-4721-411b-821b-3108f9bbccad" providerId="AD" clId="Web-{1CB7217F-FD5C-4B2A-BCAA-D47F8E0B8646}" dt="2024-09-18T18:30:31.326" v="3" actId="20577"/>
        <pc:sldMkLst>
          <pc:docMk/>
          <pc:sldMk cId="2210730477" sldId="2145708570"/>
        </pc:sldMkLst>
        <pc:spChg chg="mod">
          <ac:chgData name="Maggie Li" userId="S::maggie.li@cityofchicago.org::f33e0b3b-4721-411b-821b-3108f9bbccad" providerId="AD" clId="Web-{1CB7217F-FD5C-4B2A-BCAA-D47F8E0B8646}" dt="2024-09-18T18:30:31.326" v="3" actId="20577"/>
          <ac:spMkLst>
            <pc:docMk/>
            <pc:sldMk cId="2210730477" sldId="2145708570"/>
            <ac:spMk id="3" creationId="{DF267179-FCFA-1629-8DFD-E0794A047405}"/>
          </ac:spMkLst>
        </pc:spChg>
      </pc:sldChg>
      <pc:sldChg chg="addSp modSp modCm">
        <pc:chgData name="Maggie Li" userId="S::maggie.li@cityofchicago.org::f33e0b3b-4721-411b-821b-3108f9bbccad" providerId="AD" clId="Web-{1CB7217F-FD5C-4B2A-BCAA-D47F8E0B8646}" dt="2024-09-18T18:32:06.465" v="14" actId="1076"/>
        <pc:sldMkLst>
          <pc:docMk/>
          <pc:sldMk cId="1990750475" sldId="2145708589"/>
        </pc:sldMkLst>
        <pc:spChg chg="mod">
          <ac:chgData name="Maggie Li" userId="S::maggie.li@cityofchicago.org::f33e0b3b-4721-411b-821b-3108f9bbccad" providerId="AD" clId="Web-{1CB7217F-FD5C-4B2A-BCAA-D47F8E0B8646}" dt="2024-09-18T18:30:57.013" v="4" actId="20577"/>
          <ac:spMkLst>
            <pc:docMk/>
            <pc:sldMk cId="1990750475" sldId="2145708589"/>
            <ac:spMk id="2" creationId="{2B44B922-361C-8353-45E8-0BBDDB517D17}"/>
          </ac:spMkLst>
        </pc:spChg>
        <pc:spChg chg="add mod">
          <ac:chgData name="Maggie Li" userId="S::maggie.li@cityofchicago.org::f33e0b3b-4721-411b-821b-3108f9bbccad" providerId="AD" clId="Web-{1CB7217F-FD5C-4B2A-BCAA-D47F8E0B8646}" dt="2024-09-18T18:31:54.278" v="13" actId="1076"/>
          <ac:spMkLst>
            <pc:docMk/>
            <pc:sldMk cId="1990750475" sldId="2145708589"/>
            <ac:spMk id="3" creationId="{1DE09CCB-01DE-BA3F-17D7-4D9372A66EA6}"/>
          </ac:spMkLst>
        </pc:spChg>
        <pc:picChg chg="mod">
          <ac:chgData name="Maggie Li" userId="S::maggie.li@cityofchicago.org::f33e0b3b-4721-411b-821b-3108f9bbccad" providerId="AD" clId="Web-{1CB7217F-FD5C-4B2A-BCAA-D47F8E0B8646}" dt="2024-09-18T18:32:06.465" v="14" actId="1076"/>
          <ac:picMkLst>
            <pc:docMk/>
            <pc:sldMk cId="1990750475" sldId="2145708589"/>
            <ac:picMk id="7" creationId="{84FF9591-121E-541A-FC32-2F9DC1430DA0}"/>
          </ac:picMkLst>
        </pc:picChg>
        <pc:extLst>
          <p:ext xmlns:p="http://schemas.openxmlformats.org/presentationml/2006/main" uri="{D6D511B9-2390-475A-947B-AFAB55BFBCF1}">
            <pc226:cmChg xmlns:pc226="http://schemas.microsoft.com/office/powerpoint/2022/06/main/command" chg="mod">
              <pc226:chgData name="Maggie Li" userId="S::maggie.li@cityofchicago.org::f33e0b3b-4721-411b-821b-3108f9bbccad" providerId="AD" clId="Web-{1CB7217F-FD5C-4B2A-BCAA-D47F8E0B8646}" dt="2024-09-18T18:31:47.403" v="9" actId="20577"/>
              <pc2:cmMkLst xmlns:pc2="http://schemas.microsoft.com/office/powerpoint/2019/9/main/command">
                <pc:docMk/>
                <pc:sldMk cId="1990750475" sldId="2145708589"/>
                <pc2:cmMk id="{F710A997-7D6E-485C-AD90-EBF778B19512}"/>
              </pc2:cmMkLst>
            </pc226:cmChg>
          </p:ext>
        </pc:extLst>
      </pc:sldChg>
    </pc:docChg>
  </pc:docChgLst>
  <pc:docChgLst>
    <pc:chgData name="Maggie Li" userId="S::maggie.li@cityofchicago.org::f33e0b3b-4721-411b-821b-3108f9bbccad" providerId="AD" clId="Web-{0E59C162-63A0-4169-9CA4-BB0E9B1FE713}"/>
    <pc:docChg chg="addSld delSld modSld addMainMaster modMainMaster">
      <pc:chgData name="Maggie Li" userId="S::maggie.li@cityofchicago.org::f33e0b3b-4721-411b-821b-3108f9bbccad" providerId="AD" clId="Web-{0E59C162-63A0-4169-9CA4-BB0E9B1FE713}" dt="2023-10-13T16:04:44.440" v="94" actId="1076"/>
      <pc:docMkLst>
        <pc:docMk/>
      </pc:docMkLst>
      <pc:sldChg chg="add del">
        <pc:chgData name="Maggie Li" userId="S::maggie.li@cityofchicago.org::f33e0b3b-4721-411b-821b-3108f9bbccad" providerId="AD" clId="Web-{0E59C162-63A0-4169-9CA4-BB0E9B1FE713}" dt="2023-10-13T16:00:01.405" v="25"/>
        <pc:sldMkLst>
          <pc:docMk/>
          <pc:sldMk cId="1797886800" sldId="2145708587"/>
        </pc:sldMkLst>
      </pc:sldChg>
      <pc:sldChg chg="addSp modSp add replId">
        <pc:chgData name="Maggie Li" userId="S::maggie.li@cityofchicago.org::f33e0b3b-4721-411b-821b-3108f9bbccad" providerId="AD" clId="Web-{0E59C162-63A0-4169-9CA4-BB0E9B1FE713}" dt="2023-10-13T16:04:44.440" v="94" actId="1076"/>
        <pc:sldMkLst>
          <pc:docMk/>
          <pc:sldMk cId="2987412634" sldId="2145708588"/>
        </pc:sldMkLst>
        <pc:spChg chg="mod">
          <ac:chgData name="Maggie Li" userId="S::maggie.li@cityofchicago.org::f33e0b3b-4721-411b-821b-3108f9bbccad" providerId="AD" clId="Web-{0E59C162-63A0-4169-9CA4-BB0E9B1FE713}" dt="2023-10-13T15:59:26.404" v="15" actId="20577"/>
          <ac:spMkLst>
            <pc:docMk/>
            <pc:sldMk cId="2987412634" sldId="2145708588"/>
            <ac:spMk id="2" creationId="{785A9E43-DCB4-29B4-39BF-C7021E38E0BF}"/>
          </ac:spMkLst>
        </pc:spChg>
        <pc:spChg chg="add mod">
          <ac:chgData name="Maggie Li" userId="S::maggie.li@cityofchicago.org::f33e0b3b-4721-411b-821b-3108f9bbccad" providerId="AD" clId="Web-{0E59C162-63A0-4169-9CA4-BB0E9B1FE713}" dt="2023-10-13T16:04:33.393" v="92" actId="1076"/>
          <ac:spMkLst>
            <pc:docMk/>
            <pc:sldMk cId="2987412634" sldId="2145708588"/>
            <ac:spMk id="3" creationId="{4ED7BA67-5E47-83D1-6B66-C7E2A4038F5E}"/>
          </ac:spMkLst>
        </pc:spChg>
        <pc:spChg chg="mod">
          <ac:chgData name="Maggie Li" userId="S::maggie.li@cityofchicago.org::f33e0b3b-4721-411b-821b-3108f9bbccad" providerId="AD" clId="Web-{0E59C162-63A0-4169-9CA4-BB0E9B1FE713}" dt="2023-10-13T15:59:31.404" v="19" actId="20577"/>
          <ac:spMkLst>
            <pc:docMk/>
            <pc:sldMk cId="2987412634" sldId="2145708588"/>
            <ac:spMk id="8" creationId="{C14D0919-7C0C-D358-50E4-3878CCE97CDF}"/>
          </ac:spMkLst>
        </pc:spChg>
        <pc:picChg chg="add mod">
          <ac:chgData name="Maggie Li" userId="S::maggie.li@cityofchicago.org::f33e0b3b-4721-411b-821b-3108f9bbccad" providerId="AD" clId="Web-{0E59C162-63A0-4169-9CA4-BB0E9B1FE713}" dt="2023-10-13T16:04:44.440" v="94" actId="1076"/>
          <ac:picMkLst>
            <pc:docMk/>
            <pc:sldMk cId="2987412634" sldId="2145708588"/>
            <ac:picMk id="6" creationId="{ECD6ADDA-C32B-8522-BA36-C4331C20C8D0}"/>
          </ac:picMkLst>
        </pc:picChg>
      </pc:sldChg>
      <pc:sldChg chg="add del">
        <pc:chgData name="Maggie Li" userId="S::maggie.li@cityofchicago.org::f33e0b3b-4721-411b-821b-3108f9bbccad" providerId="AD" clId="Web-{0E59C162-63A0-4169-9CA4-BB0E9B1FE713}" dt="2023-10-13T16:00:15.702" v="28"/>
        <pc:sldMkLst>
          <pc:docMk/>
          <pc:sldMk cId="2439500065" sldId="2145708589"/>
        </pc:sldMkLst>
      </pc:sldChg>
      <pc:sldMasterChg chg="add addSldLayout">
        <pc:chgData name="Maggie Li" userId="S::maggie.li@cityofchicago.org::f33e0b3b-4721-411b-821b-3108f9bbccad" providerId="AD" clId="Web-{0E59C162-63A0-4169-9CA4-BB0E9B1FE713}" dt="2023-10-13T15:58:55.310" v="0"/>
        <pc:sldMasterMkLst>
          <pc:docMk/>
          <pc:sldMasterMk cId="3012759940" sldId="2147483704"/>
        </pc:sldMasterMkLst>
        <pc:sldLayoutChg chg="add">
          <pc:chgData name="Maggie Li" userId="S::maggie.li@cityofchicago.org::f33e0b3b-4721-411b-821b-3108f9bbccad" providerId="AD" clId="Web-{0E59C162-63A0-4169-9CA4-BB0E9B1FE713}" dt="2023-10-13T15:58:55.310" v="0"/>
          <pc:sldLayoutMkLst>
            <pc:docMk/>
            <pc:sldMasterMk cId="3012759940" sldId="2147483704"/>
            <pc:sldLayoutMk cId="1553273524" sldId="2147483705"/>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1980476645" sldId="2147483706"/>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2123140438" sldId="2147483707"/>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818980008" sldId="2147483708"/>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1319080645" sldId="2147483709"/>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2963527246" sldId="2147483710"/>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2002808644" sldId="2147483711"/>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2640173813" sldId="2147483712"/>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1741655538" sldId="2147483713"/>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3234085178" sldId="2147483714"/>
          </pc:sldLayoutMkLst>
        </pc:sldLayoutChg>
        <pc:sldLayoutChg chg="add">
          <pc:chgData name="Maggie Li" userId="S::maggie.li@cityofchicago.org::f33e0b3b-4721-411b-821b-3108f9bbccad" providerId="AD" clId="Web-{0E59C162-63A0-4169-9CA4-BB0E9B1FE713}" dt="2023-10-13T15:58:55.310" v="0"/>
          <pc:sldLayoutMkLst>
            <pc:docMk/>
            <pc:sldMasterMk cId="3012759940" sldId="2147483704"/>
            <pc:sldLayoutMk cId="2347219046" sldId="2147483715"/>
          </pc:sldLayoutMkLst>
        </pc:sldLayoutChg>
      </pc:sldMasterChg>
      <pc:sldMasterChg chg="modSldLayout">
        <pc:chgData name="Maggie Li" userId="S::maggie.li@cityofchicago.org::f33e0b3b-4721-411b-821b-3108f9bbccad" providerId="AD" clId="Web-{0E59C162-63A0-4169-9CA4-BB0E9B1FE713}" dt="2023-10-13T15:58:55.310" v="0"/>
        <pc:sldMasterMkLst>
          <pc:docMk/>
          <pc:sldMasterMk cId="328463453" sldId="2147484082"/>
        </pc:sldMasterMkLst>
        <pc:sldLayoutChg chg="replId">
          <pc:chgData name="Maggie Li" userId="S::maggie.li@cityofchicago.org::f33e0b3b-4721-411b-821b-3108f9bbccad" providerId="AD" clId="Web-{0E59C162-63A0-4169-9CA4-BB0E9B1FE713}" dt="2023-10-13T15:58:55.310" v="0"/>
          <pc:sldLayoutMkLst>
            <pc:docMk/>
            <pc:sldMasterMk cId="1692465955" sldId="2147483756"/>
            <pc:sldLayoutMk cId="3507037955" sldId="2147483827"/>
          </pc:sldLayoutMkLst>
        </pc:sldLayoutChg>
      </pc:sldMasterChg>
    </pc:docChg>
  </pc:docChgLst>
  <pc:docChgLst>
    <pc:chgData name="Maggie Li" userId="S::maggie.li@cityofchicago.org::f33e0b3b-4721-411b-821b-3108f9bbccad" providerId="AD" clId="Web-{DEDF88EE-2F09-976A-5C4B-E6BBEAA0DEB2}"/>
    <pc:docChg chg="modSld">
      <pc:chgData name="Maggie Li" userId="S::maggie.li@cityofchicago.org::f33e0b3b-4721-411b-821b-3108f9bbccad" providerId="AD" clId="Web-{DEDF88EE-2F09-976A-5C4B-E6BBEAA0DEB2}" dt="2023-09-29T15:21:26.888" v="177" actId="20577"/>
      <pc:docMkLst>
        <pc:docMk/>
      </pc:docMkLst>
      <pc:sldChg chg="modSp">
        <pc:chgData name="Maggie Li" userId="S::maggie.li@cityofchicago.org::f33e0b3b-4721-411b-821b-3108f9bbccad" providerId="AD" clId="Web-{DEDF88EE-2F09-976A-5C4B-E6BBEAA0DEB2}" dt="2023-09-29T14:45:42.253" v="41" actId="20577"/>
        <pc:sldMkLst>
          <pc:docMk/>
          <pc:sldMk cId="2531430292" sldId="2145708509"/>
        </pc:sldMkLst>
        <pc:spChg chg="mod">
          <ac:chgData name="Maggie Li" userId="S::maggie.li@cityofchicago.org::f33e0b3b-4721-411b-821b-3108f9bbccad" providerId="AD" clId="Web-{DEDF88EE-2F09-976A-5C4B-E6BBEAA0DEB2}" dt="2023-09-29T14:45:42.253" v="41" actId="20577"/>
          <ac:spMkLst>
            <pc:docMk/>
            <pc:sldMk cId="2531430292" sldId="2145708509"/>
            <ac:spMk id="3" creationId="{25B00F8C-0D76-F81E-94A1-3622F94D4A89}"/>
          </ac:spMkLst>
        </pc:spChg>
      </pc:sldChg>
      <pc:sldChg chg="modSp">
        <pc:chgData name="Maggie Li" userId="S::maggie.li@cityofchicago.org::f33e0b3b-4721-411b-821b-3108f9bbccad" providerId="AD" clId="Web-{DEDF88EE-2F09-976A-5C4B-E6BBEAA0DEB2}" dt="2023-09-29T14:48:12.521" v="158" actId="20577"/>
        <pc:sldMkLst>
          <pc:docMk/>
          <pc:sldMk cId="3982832452" sldId="2145708514"/>
        </pc:sldMkLst>
        <pc:spChg chg="mod">
          <ac:chgData name="Maggie Li" userId="S::maggie.li@cityofchicago.org::f33e0b3b-4721-411b-821b-3108f9bbccad" providerId="AD" clId="Web-{DEDF88EE-2F09-976A-5C4B-E6BBEAA0DEB2}" dt="2023-09-29T14:48:12.521" v="158" actId="20577"/>
          <ac:spMkLst>
            <pc:docMk/>
            <pc:sldMk cId="3982832452" sldId="2145708514"/>
            <ac:spMk id="3" creationId="{9AEBD380-81F4-23C6-3097-B91E9AC1645C}"/>
          </ac:spMkLst>
        </pc:spChg>
      </pc:sldChg>
    </pc:docChg>
  </pc:docChgLst>
  <pc:docChgLst>
    <pc:chgData name="Alison VanDine" userId="S::alison.vandine@cityofchicago.org::7e597641-366a-48de-9c67-187b8cd4f348" providerId="AD" clId="Web-{917C057F-FDB9-4DA5-BEA6-AB0D92453450}"/>
    <pc:docChg chg="modSld">
      <pc:chgData name="Alison VanDine" userId="S::alison.vandine@cityofchicago.org::7e597641-366a-48de-9c67-187b8cd4f348" providerId="AD" clId="Web-{917C057F-FDB9-4DA5-BEA6-AB0D92453450}" dt="2023-03-31T14:36:34.488" v="16" actId="14100"/>
      <pc:docMkLst>
        <pc:docMk/>
      </pc:docMkLst>
      <pc:sldChg chg="modSp">
        <pc:chgData name="Alison VanDine" userId="S::alison.vandine@cityofchicago.org::7e597641-366a-48de-9c67-187b8cd4f348" providerId="AD" clId="Web-{917C057F-FDB9-4DA5-BEA6-AB0D92453450}" dt="2023-03-31T14:36:34.488" v="16" actId="14100"/>
        <pc:sldMkLst>
          <pc:docMk/>
          <pc:sldMk cId="1339663339" sldId="2145707501"/>
        </pc:sldMkLst>
        <pc:spChg chg="mod">
          <ac:chgData name="Alison VanDine" userId="S::alison.vandine@cityofchicago.org::7e597641-366a-48de-9c67-187b8cd4f348" providerId="AD" clId="Web-{917C057F-FDB9-4DA5-BEA6-AB0D92453450}" dt="2023-03-31T14:36:34.488" v="16" actId="14100"/>
          <ac:spMkLst>
            <pc:docMk/>
            <pc:sldMk cId="1339663339" sldId="2145707501"/>
            <ac:spMk id="3" creationId="{4BB45480-6933-1D52-DC53-B50E2E1C3E16}"/>
          </ac:spMkLst>
        </pc:spChg>
      </pc:sldChg>
      <pc:sldChg chg="modSp">
        <pc:chgData name="Alison VanDine" userId="S::alison.vandine@cityofchicago.org::7e597641-366a-48de-9c67-187b8cd4f348" providerId="AD" clId="Web-{917C057F-FDB9-4DA5-BEA6-AB0D92453450}" dt="2023-03-31T14:36:04.800" v="14" actId="20577"/>
        <pc:sldMkLst>
          <pc:docMk/>
          <pc:sldMk cId="1973211734" sldId="2145707503"/>
        </pc:sldMkLst>
        <pc:spChg chg="mod">
          <ac:chgData name="Alison VanDine" userId="S::alison.vandine@cityofchicago.org::7e597641-366a-48de-9c67-187b8cd4f348" providerId="AD" clId="Web-{917C057F-FDB9-4DA5-BEA6-AB0D92453450}" dt="2023-03-31T14:36:04.800" v="14" actId="20577"/>
          <ac:spMkLst>
            <pc:docMk/>
            <pc:sldMk cId="1973211734" sldId="2145707503"/>
            <ac:spMk id="3" creationId="{F59E469C-3473-3F3B-6B21-604D5D3DF4DC}"/>
          </ac:spMkLst>
        </pc:spChg>
      </pc:sldChg>
    </pc:docChg>
  </pc:docChgLst>
  <pc:docChgLst>
    <pc:chgData name="Maggie Li" userId="S::maggie.li@cityofchicago.org::f33e0b3b-4721-411b-821b-3108f9bbccad" providerId="AD" clId="Web-{4ABA3297-77FC-4AEC-A38D-E3672F945DF5}"/>
    <pc:docChg chg="addSld delSld modSld sldOrd">
      <pc:chgData name="Maggie Li" userId="S::maggie.li@cityofchicago.org::f33e0b3b-4721-411b-821b-3108f9bbccad" providerId="AD" clId="Web-{4ABA3297-77FC-4AEC-A38D-E3672F945DF5}" dt="2023-02-23T23:44:01.490" v="142" actId="14100"/>
      <pc:docMkLst>
        <pc:docMk/>
      </pc:docMkLst>
      <pc:sldChg chg="modSp mod modClrScheme chgLayout">
        <pc:chgData name="Maggie Li" userId="S::maggie.li@cityofchicago.org::f33e0b3b-4721-411b-821b-3108f9bbccad" providerId="AD" clId="Web-{4ABA3297-77FC-4AEC-A38D-E3672F945DF5}" dt="2023-02-23T23:26:31.664" v="51" actId="1076"/>
        <pc:sldMkLst>
          <pc:docMk/>
          <pc:sldMk cId="368769230" sldId="270"/>
        </pc:sldMkLst>
        <pc:spChg chg="mod ord">
          <ac:chgData name="Maggie Li" userId="S::maggie.li@cityofchicago.org::f33e0b3b-4721-411b-821b-3108f9bbccad" providerId="AD" clId="Web-{4ABA3297-77FC-4AEC-A38D-E3672F945DF5}" dt="2023-02-23T23:26:02.242" v="48"/>
          <ac:spMkLst>
            <pc:docMk/>
            <pc:sldMk cId="368769230" sldId="270"/>
            <ac:spMk id="2" creationId="{F1AADE7C-9EE7-4349-80C5-DA68E3A8CE52}"/>
          </ac:spMkLst>
        </pc:spChg>
        <pc:spChg chg="mod ord">
          <ac:chgData name="Maggie Li" userId="S::maggie.li@cityofchicago.org::f33e0b3b-4721-411b-821b-3108f9bbccad" providerId="AD" clId="Web-{4ABA3297-77FC-4AEC-A38D-E3672F945DF5}" dt="2023-02-23T23:26:02.242" v="48"/>
          <ac:spMkLst>
            <pc:docMk/>
            <pc:sldMk cId="368769230" sldId="270"/>
            <ac:spMk id="4" creationId="{8D5D2571-053B-47A7-8B66-F6E133E707EA}"/>
          </ac:spMkLst>
        </pc:spChg>
        <pc:spChg chg="mod ord">
          <ac:chgData name="Maggie Li" userId="S::maggie.li@cityofchicago.org::f33e0b3b-4721-411b-821b-3108f9bbccad" providerId="AD" clId="Web-{4ABA3297-77FC-4AEC-A38D-E3672F945DF5}" dt="2023-02-23T23:26:16.586" v="49" actId="1076"/>
          <ac:spMkLst>
            <pc:docMk/>
            <pc:sldMk cId="368769230" sldId="270"/>
            <ac:spMk id="9" creationId="{85BCC303-4C45-4DC8-9337-28E9005EC3B9}"/>
          </ac:spMkLst>
        </pc:spChg>
        <pc:spChg chg="mod ord">
          <ac:chgData name="Maggie Li" userId="S::maggie.li@cityofchicago.org::f33e0b3b-4721-411b-821b-3108f9bbccad" providerId="AD" clId="Web-{4ABA3297-77FC-4AEC-A38D-E3672F945DF5}" dt="2023-02-23T23:26:31.664" v="51" actId="1076"/>
          <ac:spMkLst>
            <pc:docMk/>
            <pc:sldMk cId="368769230" sldId="270"/>
            <ac:spMk id="10" creationId="{EFA3358F-1165-4335-9C06-4D11176E773A}"/>
          </ac:spMkLst>
        </pc:spChg>
        <pc:spChg chg="mod ord">
          <ac:chgData name="Maggie Li" userId="S::maggie.li@cityofchicago.org::f33e0b3b-4721-411b-821b-3108f9bbccad" providerId="AD" clId="Web-{4ABA3297-77FC-4AEC-A38D-E3672F945DF5}" dt="2023-02-23T23:26:02.242" v="48"/>
          <ac:spMkLst>
            <pc:docMk/>
            <pc:sldMk cId="368769230" sldId="270"/>
            <ac:spMk id="11" creationId="{534C4B00-CA9F-4D88-9E37-733A4324A643}"/>
          </ac:spMkLst>
        </pc:spChg>
      </pc:sldChg>
      <pc:sldChg chg="modSp del mod modClrScheme chgLayout">
        <pc:chgData name="Maggie Li" userId="S::maggie.li@cityofchicago.org::f33e0b3b-4721-411b-821b-3108f9bbccad" providerId="AD" clId="Web-{4ABA3297-77FC-4AEC-A38D-E3672F945DF5}" dt="2023-02-23T23:25:23.913" v="44"/>
        <pc:sldMkLst>
          <pc:docMk/>
          <pc:sldMk cId="2918626524" sldId="275"/>
        </pc:sldMkLst>
        <pc:spChg chg="mod ord">
          <ac:chgData name="Maggie Li" userId="S::maggie.li@cityofchicago.org::f33e0b3b-4721-411b-821b-3108f9bbccad" providerId="AD" clId="Web-{4ABA3297-77FC-4AEC-A38D-E3672F945DF5}" dt="2023-02-23T23:24:10.725" v="36"/>
          <ac:spMkLst>
            <pc:docMk/>
            <pc:sldMk cId="2918626524" sldId="275"/>
            <ac:spMk id="2" creationId="{6A440225-0C7E-446E-9DBC-1A779B1A41EF}"/>
          </ac:spMkLst>
        </pc:spChg>
        <pc:spChg chg="mod ord">
          <ac:chgData name="Maggie Li" userId="S::maggie.li@cityofchicago.org::f33e0b3b-4721-411b-821b-3108f9bbccad" providerId="AD" clId="Web-{4ABA3297-77FC-4AEC-A38D-E3672F945DF5}" dt="2023-02-23T23:24:10.725" v="36"/>
          <ac:spMkLst>
            <pc:docMk/>
            <pc:sldMk cId="2918626524" sldId="275"/>
            <ac:spMk id="4" creationId="{EA8F48A9-78B3-4ABA-BC4B-03F94AD71E8A}"/>
          </ac:spMkLst>
        </pc:spChg>
        <pc:spChg chg="mod ord">
          <ac:chgData name="Maggie Li" userId="S::maggie.li@cityofchicago.org::f33e0b3b-4721-411b-821b-3108f9bbccad" providerId="AD" clId="Web-{4ABA3297-77FC-4AEC-A38D-E3672F945DF5}" dt="2023-02-23T23:24:10.725" v="36"/>
          <ac:spMkLst>
            <pc:docMk/>
            <pc:sldMk cId="2918626524" sldId="275"/>
            <ac:spMk id="6" creationId="{3C4EB341-736B-47D9-9361-60D11FF94356}"/>
          </ac:spMkLst>
        </pc:spChg>
        <pc:spChg chg="mod ord">
          <ac:chgData name="Maggie Li" userId="S::maggie.li@cityofchicago.org::f33e0b3b-4721-411b-821b-3108f9bbccad" providerId="AD" clId="Web-{4ABA3297-77FC-4AEC-A38D-E3672F945DF5}" dt="2023-02-23T23:24:10.725" v="36"/>
          <ac:spMkLst>
            <pc:docMk/>
            <pc:sldMk cId="2918626524" sldId="275"/>
            <ac:spMk id="8" creationId="{4127E292-F923-4853-A695-7483084E2897}"/>
          </ac:spMkLst>
        </pc:spChg>
        <pc:spChg chg="mod ord">
          <ac:chgData name="Maggie Li" userId="S::maggie.li@cityofchicago.org::f33e0b3b-4721-411b-821b-3108f9bbccad" providerId="AD" clId="Web-{4ABA3297-77FC-4AEC-A38D-E3672F945DF5}" dt="2023-02-23T23:24:41.491" v="40" actId="20577"/>
          <ac:spMkLst>
            <pc:docMk/>
            <pc:sldMk cId="2918626524" sldId="275"/>
            <ac:spMk id="9" creationId="{FEE9932F-049E-45D4-B139-81C693CD68FB}"/>
          </ac:spMkLst>
        </pc:spChg>
        <pc:spChg chg="mod ord">
          <ac:chgData name="Maggie Li" userId="S::maggie.li@cityofchicago.org::f33e0b3b-4721-411b-821b-3108f9bbccad" providerId="AD" clId="Web-{4ABA3297-77FC-4AEC-A38D-E3672F945DF5}" dt="2023-02-23T23:24:23.725" v="37" actId="1076"/>
          <ac:spMkLst>
            <pc:docMk/>
            <pc:sldMk cId="2918626524" sldId="275"/>
            <ac:spMk id="11" creationId="{C94D38EC-6FBD-425D-A3FB-FFC868364004}"/>
          </ac:spMkLst>
        </pc:spChg>
      </pc:sldChg>
      <pc:sldChg chg="modSp mod modClrScheme chgLayout">
        <pc:chgData name="Maggie Li" userId="S::maggie.li@cityofchicago.org::f33e0b3b-4721-411b-821b-3108f9bbccad" providerId="AD" clId="Web-{4ABA3297-77FC-4AEC-A38D-E3672F945DF5}" dt="2023-02-23T23:26:57.227" v="52"/>
        <pc:sldMkLst>
          <pc:docMk/>
          <pc:sldMk cId="3326419874" sldId="278"/>
        </pc:sldMkLst>
        <pc:spChg chg="mod ord">
          <ac:chgData name="Maggie Li" userId="S::maggie.li@cityofchicago.org::f33e0b3b-4721-411b-821b-3108f9bbccad" providerId="AD" clId="Web-{4ABA3297-77FC-4AEC-A38D-E3672F945DF5}" dt="2023-02-23T23:26:57.227" v="52"/>
          <ac:spMkLst>
            <pc:docMk/>
            <pc:sldMk cId="3326419874" sldId="278"/>
            <ac:spMk id="2" creationId="{44ADB38D-2E36-4F4A-AB69-BEABBB577F2F}"/>
          </ac:spMkLst>
        </pc:spChg>
        <pc:spChg chg="mod ord">
          <ac:chgData name="Maggie Li" userId="S::maggie.li@cityofchicago.org::f33e0b3b-4721-411b-821b-3108f9bbccad" providerId="AD" clId="Web-{4ABA3297-77FC-4AEC-A38D-E3672F945DF5}" dt="2023-02-23T23:26:57.227" v="52"/>
          <ac:spMkLst>
            <pc:docMk/>
            <pc:sldMk cId="3326419874" sldId="278"/>
            <ac:spMk id="4" creationId="{07104400-5D80-4B3B-AE92-7AB25B93AFAD}"/>
          </ac:spMkLst>
        </pc:spChg>
        <pc:spChg chg="mod ord">
          <ac:chgData name="Maggie Li" userId="S::maggie.li@cityofchicago.org::f33e0b3b-4721-411b-821b-3108f9bbccad" providerId="AD" clId="Web-{4ABA3297-77FC-4AEC-A38D-E3672F945DF5}" dt="2023-02-23T23:26:57.227" v="52"/>
          <ac:spMkLst>
            <pc:docMk/>
            <pc:sldMk cId="3326419874" sldId="278"/>
            <ac:spMk id="5" creationId="{5220C107-AE19-41FA-8F60-39FEFB8E8379}"/>
          </ac:spMkLst>
        </pc:spChg>
        <pc:spChg chg="mod ord">
          <ac:chgData name="Maggie Li" userId="S::maggie.li@cityofchicago.org::f33e0b3b-4721-411b-821b-3108f9bbccad" providerId="AD" clId="Web-{4ABA3297-77FC-4AEC-A38D-E3672F945DF5}" dt="2023-02-23T23:26:57.227" v="52"/>
          <ac:spMkLst>
            <pc:docMk/>
            <pc:sldMk cId="3326419874" sldId="278"/>
            <ac:spMk id="6" creationId="{DA189C0F-131B-40AE-86D9-15E198E75254}"/>
          </ac:spMkLst>
        </pc:spChg>
        <pc:spChg chg="mod ord">
          <ac:chgData name="Maggie Li" userId="S::maggie.li@cityofchicago.org::f33e0b3b-4721-411b-821b-3108f9bbccad" providerId="AD" clId="Web-{4ABA3297-77FC-4AEC-A38D-E3672F945DF5}" dt="2023-02-23T23:26:57.227" v="52"/>
          <ac:spMkLst>
            <pc:docMk/>
            <pc:sldMk cId="3326419874" sldId="278"/>
            <ac:spMk id="7" creationId="{9DE80E8D-EED0-4189-B812-6D5E67B12DCC}"/>
          </ac:spMkLst>
        </pc:spChg>
      </pc:sldChg>
      <pc:sldChg chg="addSp delSp modSp mod modClrScheme chgLayout">
        <pc:chgData name="Maggie Li" userId="S::maggie.li@cityofchicago.org::f33e0b3b-4721-411b-821b-3108f9bbccad" providerId="AD" clId="Web-{4ABA3297-77FC-4AEC-A38D-E3672F945DF5}" dt="2023-02-23T23:27:45.556" v="59"/>
        <pc:sldMkLst>
          <pc:docMk/>
          <pc:sldMk cId="871254988" sldId="279"/>
        </pc:sldMkLst>
        <pc:spChg chg="mod ord">
          <ac:chgData name="Maggie Li" userId="S::maggie.li@cityofchicago.org::f33e0b3b-4721-411b-821b-3108f9bbccad" providerId="AD" clId="Web-{4ABA3297-77FC-4AEC-A38D-E3672F945DF5}" dt="2023-02-23T23:27:32.399" v="54"/>
          <ac:spMkLst>
            <pc:docMk/>
            <pc:sldMk cId="871254988" sldId="279"/>
            <ac:spMk id="2" creationId="{44ADB38D-2E36-4F4A-AB69-BEABBB577F2F}"/>
          </ac:spMkLst>
        </pc:spChg>
        <pc:spChg chg="add del mod ord">
          <ac:chgData name="Maggie Li" userId="S::maggie.li@cityofchicago.org::f33e0b3b-4721-411b-821b-3108f9bbccad" providerId="AD" clId="Web-{4ABA3297-77FC-4AEC-A38D-E3672F945DF5}" dt="2023-02-23T23:27:45.556" v="59"/>
          <ac:spMkLst>
            <pc:docMk/>
            <pc:sldMk cId="871254988" sldId="279"/>
            <ac:spMk id="3" creationId="{C35EDC1F-CD6C-9AAE-463B-1226BA4FC913}"/>
          </ac:spMkLst>
        </pc:spChg>
        <pc:spChg chg="mod ord">
          <ac:chgData name="Maggie Li" userId="S::maggie.li@cityofchicago.org::f33e0b3b-4721-411b-821b-3108f9bbccad" providerId="AD" clId="Web-{4ABA3297-77FC-4AEC-A38D-E3672F945DF5}" dt="2023-02-23T23:27:32.399" v="54"/>
          <ac:spMkLst>
            <pc:docMk/>
            <pc:sldMk cId="871254988" sldId="279"/>
            <ac:spMk id="4" creationId="{07104400-5D80-4B3B-AE92-7AB25B93AFAD}"/>
          </ac:spMkLst>
        </pc:spChg>
        <pc:spChg chg="add del mod ord">
          <ac:chgData name="Maggie Li" userId="S::maggie.li@cityofchicago.org::f33e0b3b-4721-411b-821b-3108f9bbccad" providerId="AD" clId="Web-{4ABA3297-77FC-4AEC-A38D-E3672F945DF5}" dt="2023-02-23T23:27:41.946" v="57"/>
          <ac:spMkLst>
            <pc:docMk/>
            <pc:sldMk cId="871254988" sldId="279"/>
            <ac:spMk id="5" creationId="{F8615F5A-0C93-C41A-98CF-EFF7E8126CF5}"/>
          </ac:spMkLst>
        </pc:spChg>
        <pc:spChg chg="add del mod ord">
          <ac:chgData name="Maggie Li" userId="S::maggie.li@cityofchicago.org::f33e0b3b-4721-411b-821b-3108f9bbccad" providerId="AD" clId="Web-{4ABA3297-77FC-4AEC-A38D-E3672F945DF5}" dt="2023-02-23T23:27:43.743" v="58"/>
          <ac:spMkLst>
            <pc:docMk/>
            <pc:sldMk cId="871254988" sldId="279"/>
            <ac:spMk id="6" creationId="{D2E21856-1B8F-A6E3-1042-BCB404AC256C}"/>
          </ac:spMkLst>
        </pc:spChg>
      </pc:sldChg>
      <pc:sldChg chg="del">
        <pc:chgData name="Maggie Li" userId="S::maggie.li@cityofchicago.org::f33e0b3b-4721-411b-821b-3108f9bbccad" providerId="AD" clId="Web-{4ABA3297-77FC-4AEC-A38D-E3672F945DF5}" dt="2023-02-23T23:23:54.396" v="35"/>
        <pc:sldMkLst>
          <pc:docMk/>
          <pc:sldMk cId="1699689010" sldId="280"/>
        </pc:sldMkLst>
      </pc:sldChg>
      <pc:sldChg chg="modSp mod modClrScheme chgLayout">
        <pc:chgData name="Maggie Li" userId="S::maggie.li@cityofchicago.org::f33e0b3b-4721-411b-821b-3108f9bbccad" providerId="AD" clId="Web-{4ABA3297-77FC-4AEC-A38D-E3672F945DF5}" dt="2023-02-23T23:27:08.414" v="53"/>
        <pc:sldMkLst>
          <pc:docMk/>
          <pc:sldMk cId="776701545" sldId="282"/>
        </pc:sldMkLst>
        <pc:spChg chg="mod ord">
          <ac:chgData name="Maggie Li" userId="S::maggie.li@cityofchicago.org::f33e0b3b-4721-411b-821b-3108f9bbccad" providerId="AD" clId="Web-{4ABA3297-77FC-4AEC-A38D-E3672F945DF5}" dt="2023-02-23T23:27:08.414" v="53"/>
          <ac:spMkLst>
            <pc:docMk/>
            <pc:sldMk cId="776701545" sldId="282"/>
            <ac:spMk id="2" creationId="{963DFD45-6D5D-4193-BA3C-0757AE726C13}"/>
          </ac:spMkLst>
        </pc:spChg>
        <pc:spChg chg="mod ord">
          <ac:chgData name="Maggie Li" userId="S::maggie.li@cityofchicago.org::f33e0b3b-4721-411b-821b-3108f9bbccad" providerId="AD" clId="Web-{4ABA3297-77FC-4AEC-A38D-E3672F945DF5}" dt="2023-02-23T23:27:08.414" v="53"/>
          <ac:spMkLst>
            <pc:docMk/>
            <pc:sldMk cId="776701545" sldId="282"/>
            <ac:spMk id="3" creationId="{8E520B8D-0C98-41E2-AE90-0CDC5E883909}"/>
          </ac:spMkLst>
        </pc:spChg>
        <pc:spChg chg="mod ord">
          <ac:chgData name="Maggie Li" userId="S::maggie.li@cityofchicago.org::f33e0b3b-4721-411b-821b-3108f9bbccad" providerId="AD" clId="Web-{4ABA3297-77FC-4AEC-A38D-E3672F945DF5}" dt="2023-02-23T23:27:08.414" v="53"/>
          <ac:spMkLst>
            <pc:docMk/>
            <pc:sldMk cId="776701545" sldId="282"/>
            <ac:spMk id="4" creationId="{973CD1CA-D2C9-4589-9D06-7B2039E1539A}"/>
          </ac:spMkLst>
        </pc:spChg>
        <pc:spChg chg="mod ord">
          <ac:chgData name="Maggie Li" userId="S::maggie.li@cityofchicago.org::f33e0b3b-4721-411b-821b-3108f9bbccad" providerId="AD" clId="Web-{4ABA3297-77FC-4AEC-A38D-E3672F945DF5}" dt="2023-02-23T23:27:08.414" v="53"/>
          <ac:spMkLst>
            <pc:docMk/>
            <pc:sldMk cId="776701545" sldId="282"/>
            <ac:spMk id="5" creationId="{25FFD29E-9241-4E68-AE18-667E8916F535}"/>
          </ac:spMkLst>
        </pc:spChg>
        <pc:spChg chg="mod ord">
          <ac:chgData name="Maggie Li" userId="S::maggie.li@cityofchicago.org::f33e0b3b-4721-411b-821b-3108f9bbccad" providerId="AD" clId="Web-{4ABA3297-77FC-4AEC-A38D-E3672F945DF5}" dt="2023-02-23T23:27:08.414" v="53"/>
          <ac:spMkLst>
            <pc:docMk/>
            <pc:sldMk cId="776701545" sldId="282"/>
            <ac:spMk id="9" creationId="{F4995BFD-6E97-4067-A775-FF362F6FA46A}"/>
          </ac:spMkLst>
        </pc:spChg>
      </pc:sldChg>
      <pc:sldChg chg="modSp">
        <pc:chgData name="Maggie Li" userId="S::maggie.li@cityofchicago.org::f33e0b3b-4721-411b-821b-3108f9bbccad" providerId="AD" clId="Web-{4ABA3297-77FC-4AEC-A38D-E3672F945DF5}" dt="2023-02-23T23:32:35.809" v="76" actId="20577"/>
        <pc:sldMkLst>
          <pc:docMk/>
          <pc:sldMk cId="2711626844" sldId="283"/>
        </pc:sldMkLst>
        <pc:spChg chg="mod">
          <ac:chgData name="Maggie Li" userId="S::maggie.li@cityofchicago.org::f33e0b3b-4721-411b-821b-3108f9bbccad" providerId="AD" clId="Web-{4ABA3297-77FC-4AEC-A38D-E3672F945DF5}" dt="2023-02-23T23:32:35.809" v="76" actId="20577"/>
          <ac:spMkLst>
            <pc:docMk/>
            <pc:sldMk cId="2711626844" sldId="283"/>
            <ac:spMk id="2" creationId="{71F2C2EB-C40A-4A3E-BC21-F541565F9D25}"/>
          </ac:spMkLst>
        </pc:spChg>
      </pc:sldChg>
      <pc:sldChg chg="addSp delSp modSp del mod chgLayout">
        <pc:chgData name="Maggie Li" userId="S::maggie.li@cityofchicago.org::f33e0b3b-4721-411b-821b-3108f9bbccad" providerId="AD" clId="Web-{4ABA3297-77FC-4AEC-A38D-E3672F945DF5}" dt="2023-02-23T23:23:02.724" v="33"/>
        <pc:sldMkLst>
          <pc:docMk/>
          <pc:sldMk cId="1817097347" sldId="285"/>
        </pc:sldMkLst>
        <pc:spChg chg="mod ord">
          <ac:chgData name="Maggie Li" userId="S::maggie.li@cityofchicago.org::f33e0b3b-4721-411b-821b-3108f9bbccad" providerId="AD" clId="Web-{4ABA3297-77FC-4AEC-A38D-E3672F945DF5}" dt="2023-02-23T23:20:08.206" v="9"/>
          <ac:spMkLst>
            <pc:docMk/>
            <pc:sldMk cId="1817097347" sldId="285"/>
            <ac:spMk id="2" creationId="{963DFD45-6D5D-4193-BA3C-0757AE726C13}"/>
          </ac:spMkLst>
        </pc:spChg>
        <pc:spChg chg="del mod ord">
          <ac:chgData name="Maggie Li" userId="S::maggie.li@cityofchicago.org::f33e0b3b-4721-411b-821b-3108f9bbccad" providerId="AD" clId="Web-{4ABA3297-77FC-4AEC-A38D-E3672F945DF5}" dt="2023-02-23T23:21:04.394" v="18"/>
          <ac:spMkLst>
            <pc:docMk/>
            <pc:sldMk cId="1817097347" sldId="285"/>
            <ac:spMk id="3" creationId="{8E520B8D-0C98-41E2-AE90-0CDC5E883909}"/>
          </ac:spMkLst>
        </pc:spChg>
        <pc:spChg chg="mod ord">
          <ac:chgData name="Maggie Li" userId="S::maggie.li@cityofchicago.org::f33e0b3b-4721-411b-821b-3108f9bbccad" providerId="AD" clId="Web-{4ABA3297-77FC-4AEC-A38D-E3672F945DF5}" dt="2023-02-23T23:20:08.206" v="9"/>
          <ac:spMkLst>
            <pc:docMk/>
            <pc:sldMk cId="1817097347" sldId="285"/>
            <ac:spMk id="4" creationId="{973CD1CA-D2C9-4589-9D06-7B2039E1539A}"/>
          </ac:spMkLst>
        </pc:spChg>
        <pc:spChg chg="mod ord">
          <ac:chgData name="Maggie Li" userId="S::maggie.li@cityofchicago.org::f33e0b3b-4721-411b-821b-3108f9bbccad" providerId="AD" clId="Web-{4ABA3297-77FC-4AEC-A38D-E3672F945DF5}" dt="2023-02-23T23:20:55.144" v="15" actId="20577"/>
          <ac:spMkLst>
            <pc:docMk/>
            <pc:sldMk cId="1817097347" sldId="285"/>
            <ac:spMk id="5" creationId="{25FFD29E-9241-4E68-AE18-667E8916F535}"/>
          </ac:spMkLst>
        </pc:spChg>
        <pc:spChg chg="add mod ord">
          <ac:chgData name="Maggie Li" userId="S::maggie.li@cityofchicago.org::f33e0b3b-4721-411b-821b-3108f9bbccad" providerId="AD" clId="Web-{4ABA3297-77FC-4AEC-A38D-E3672F945DF5}" dt="2023-02-23T23:20:57.488" v="16" actId="20577"/>
          <ac:spMkLst>
            <pc:docMk/>
            <pc:sldMk cId="1817097347" sldId="285"/>
            <ac:spMk id="6" creationId="{DBA272AC-86C2-A160-279B-B0EACFD48EF9}"/>
          </ac:spMkLst>
        </pc:spChg>
        <pc:spChg chg="add del">
          <ac:chgData name="Maggie Li" userId="S::maggie.li@cityofchicago.org::f33e0b3b-4721-411b-821b-3108f9bbccad" providerId="AD" clId="Web-{4ABA3297-77FC-4AEC-A38D-E3672F945DF5}" dt="2023-02-23T23:21:45.988" v="24"/>
          <ac:spMkLst>
            <pc:docMk/>
            <pc:sldMk cId="1817097347" sldId="285"/>
            <ac:spMk id="12" creationId="{E1EB44B5-A419-4E81-9DB5-08BCBA24244C}"/>
          </ac:spMkLst>
        </pc:spChg>
        <pc:picChg chg="mod ord">
          <ac:chgData name="Maggie Li" userId="S::maggie.li@cityofchicago.org::f33e0b3b-4721-411b-821b-3108f9bbccad" providerId="AD" clId="Web-{4ABA3297-77FC-4AEC-A38D-E3672F945DF5}" dt="2023-02-23T23:22:15.864" v="30" actId="1076"/>
          <ac:picMkLst>
            <pc:docMk/>
            <pc:sldMk cId="1817097347" sldId="285"/>
            <ac:picMk id="7" creationId="{4D590172-8505-449B-BE52-236B0CD02E59}"/>
          </ac:picMkLst>
        </pc:picChg>
        <pc:picChg chg="mod">
          <ac:chgData name="Maggie Li" userId="S::maggie.li@cityofchicago.org::f33e0b3b-4721-411b-821b-3108f9bbccad" providerId="AD" clId="Web-{4ABA3297-77FC-4AEC-A38D-E3672F945DF5}" dt="2023-02-23T23:22:17.754" v="31" actId="1076"/>
          <ac:picMkLst>
            <pc:docMk/>
            <pc:sldMk cId="1817097347" sldId="285"/>
            <ac:picMk id="17" creationId="{39C2110C-A174-4340-AE18-DB387AC00C3B}"/>
          </ac:picMkLst>
        </pc:picChg>
      </pc:sldChg>
      <pc:sldChg chg="modSp">
        <pc:chgData name="Maggie Li" userId="S::maggie.li@cityofchicago.org::f33e0b3b-4721-411b-821b-3108f9bbccad" providerId="AD" clId="Web-{4ABA3297-77FC-4AEC-A38D-E3672F945DF5}" dt="2023-02-23T23:44:01.490" v="142" actId="14100"/>
        <pc:sldMkLst>
          <pc:docMk/>
          <pc:sldMk cId="2416429895" sldId="286"/>
        </pc:sldMkLst>
        <pc:spChg chg="mod">
          <ac:chgData name="Maggie Li" userId="S::maggie.li@cityofchicago.org::f33e0b3b-4721-411b-821b-3108f9bbccad" providerId="AD" clId="Web-{4ABA3297-77FC-4AEC-A38D-E3672F945DF5}" dt="2023-02-23T23:44:01.490" v="142" actId="14100"/>
          <ac:spMkLst>
            <pc:docMk/>
            <pc:sldMk cId="2416429895" sldId="286"/>
            <ac:spMk id="2" creationId="{98E35D2B-F126-2B48-16A2-55AD98647834}"/>
          </ac:spMkLst>
        </pc:spChg>
        <pc:spChg chg="mod">
          <ac:chgData name="Maggie Li" userId="S::maggie.li@cityofchicago.org::f33e0b3b-4721-411b-821b-3108f9bbccad" providerId="AD" clId="Web-{4ABA3297-77FC-4AEC-A38D-E3672F945DF5}" dt="2023-02-23T23:43:22.849" v="138" actId="20577"/>
          <ac:spMkLst>
            <pc:docMk/>
            <pc:sldMk cId="2416429895" sldId="286"/>
            <ac:spMk id="4" creationId="{24A47034-C923-2FED-3D61-5D01AD9E5845}"/>
          </ac:spMkLst>
        </pc:spChg>
      </pc:sldChg>
      <pc:sldChg chg="modSp">
        <pc:chgData name="Maggie Li" userId="S::maggie.li@cityofchicago.org::f33e0b3b-4721-411b-821b-3108f9bbccad" providerId="AD" clId="Web-{4ABA3297-77FC-4AEC-A38D-E3672F945DF5}" dt="2023-02-23T23:29:55.089" v="65" actId="20577"/>
        <pc:sldMkLst>
          <pc:docMk/>
          <pc:sldMk cId="3758503486" sldId="288"/>
        </pc:sldMkLst>
        <pc:spChg chg="mod">
          <ac:chgData name="Maggie Li" userId="S::maggie.li@cityofchicago.org::f33e0b3b-4721-411b-821b-3108f9bbccad" providerId="AD" clId="Web-{4ABA3297-77FC-4AEC-A38D-E3672F945DF5}" dt="2023-02-23T23:29:55.089" v="65" actId="20577"/>
          <ac:spMkLst>
            <pc:docMk/>
            <pc:sldMk cId="3758503486" sldId="288"/>
            <ac:spMk id="3" creationId="{90A0B953-0F02-4404-80BB-5046AD31C0BF}"/>
          </ac:spMkLst>
        </pc:spChg>
      </pc:sldChg>
      <pc:sldChg chg="modSp">
        <pc:chgData name="Maggie Li" userId="S::maggie.li@cityofchicago.org::f33e0b3b-4721-411b-821b-3108f9bbccad" providerId="AD" clId="Web-{4ABA3297-77FC-4AEC-A38D-E3672F945DF5}" dt="2023-02-23T23:29:27.244" v="64" actId="20577"/>
        <pc:sldMkLst>
          <pc:docMk/>
          <pc:sldMk cId="1060544743" sldId="290"/>
        </pc:sldMkLst>
        <pc:spChg chg="mod">
          <ac:chgData name="Maggie Li" userId="S::maggie.li@cityofchicago.org::f33e0b3b-4721-411b-821b-3108f9bbccad" providerId="AD" clId="Web-{4ABA3297-77FC-4AEC-A38D-E3672F945DF5}" dt="2023-02-23T23:29:27.244" v="64" actId="20577"/>
          <ac:spMkLst>
            <pc:docMk/>
            <pc:sldMk cId="1060544743" sldId="290"/>
            <ac:spMk id="3" creationId="{8D58291F-D943-4583-9653-D395FACD1565}"/>
          </ac:spMkLst>
        </pc:spChg>
      </pc:sldChg>
      <pc:sldChg chg="modSp del">
        <pc:chgData name="Maggie Li" userId="S::maggie.li@cityofchicago.org::f33e0b3b-4721-411b-821b-3108f9bbccad" providerId="AD" clId="Web-{4ABA3297-77FC-4AEC-A38D-E3672F945DF5}" dt="2023-02-23T23:32:19.044" v="74"/>
        <pc:sldMkLst>
          <pc:docMk/>
          <pc:sldMk cId="2256403316" sldId="293"/>
        </pc:sldMkLst>
        <pc:spChg chg="mod">
          <ac:chgData name="Maggie Li" userId="S::maggie.li@cityofchicago.org::f33e0b3b-4721-411b-821b-3108f9bbccad" providerId="AD" clId="Web-{4ABA3297-77FC-4AEC-A38D-E3672F945DF5}" dt="2023-02-23T23:31:36.980" v="72" actId="20577"/>
          <ac:spMkLst>
            <pc:docMk/>
            <pc:sldMk cId="2256403316" sldId="293"/>
            <ac:spMk id="2" creationId="{F598A719-FFC6-44AE-8186-5D190275CBD9}"/>
          </ac:spMkLst>
        </pc:spChg>
        <pc:spChg chg="mod">
          <ac:chgData name="Maggie Li" userId="S::maggie.li@cityofchicago.org::f33e0b3b-4721-411b-821b-3108f9bbccad" providerId="AD" clId="Web-{4ABA3297-77FC-4AEC-A38D-E3672F945DF5}" dt="2023-02-23T23:30:58.964" v="67" actId="20577"/>
          <ac:spMkLst>
            <pc:docMk/>
            <pc:sldMk cId="2256403316" sldId="293"/>
            <ac:spMk id="3" creationId="{873B331B-DCF8-49BC-BFFB-321BFB4A04C9}"/>
          </ac:spMkLst>
        </pc:spChg>
      </pc:sldChg>
      <pc:sldChg chg="modSp">
        <pc:chgData name="Maggie Li" userId="S::maggie.li@cityofchicago.org::f33e0b3b-4721-411b-821b-3108f9bbccad" providerId="AD" clId="Web-{4ABA3297-77FC-4AEC-A38D-E3672F945DF5}" dt="2023-02-23T23:30:46.605" v="66" actId="20577"/>
        <pc:sldMkLst>
          <pc:docMk/>
          <pc:sldMk cId="2929023539" sldId="295"/>
        </pc:sldMkLst>
        <pc:spChg chg="mod">
          <ac:chgData name="Maggie Li" userId="S::maggie.li@cityofchicago.org::f33e0b3b-4721-411b-821b-3108f9bbccad" providerId="AD" clId="Web-{4ABA3297-77FC-4AEC-A38D-E3672F945DF5}" dt="2023-02-23T23:30:46.605" v="66" actId="20577"/>
          <ac:spMkLst>
            <pc:docMk/>
            <pc:sldMk cId="2929023539" sldId="295"/>
            <ac:spMk id="3" creationId="{4FC7D058-C247-4489-8FDE-7EB3903276CD}"/>
          </ac:spMkLst>
        </pc:spChg>
      </pc:sldChg>
      <pc:sldChg chg="modSp mod modClrScheme chgLayout">
        <pc:chgData name="Maggie Li" userId="S::maggie.li@cityofchicago.org::f33e0b3b-4721-411b-821b-3108f9bbccad" providerId="AD" clId="Web-{4ABA3297-77FC-4AEC-A38D-E3672F945DF5}" dt="2023-02-23T23:19:32.877" v="6" actId="1076"/>
        <pc:sldMkLst>
          <pc:docMk/>
          <pc:sldMk cId="2075303069" sldId="388"/>
        </pc:sldMkLst>
        <pc:spChg chg="mod ord">
          <ac:chgData name="Maggie Li" userId="S::maggie.li@cityofchicago.org::f33e0b3b-4721-411b-821b-3108f9bbccad" providerId="AD" clId="Web-{4ABA3297-77FC-4AEC-A38D-E3672F945DF5}" dt="2023-02-23T23:19:26.112" v="5" actId="1076"/>
          <ac:spMkLst>
            <pc:docMk/>
            <pc:sldMk cId="2075303069" sldId="388"/>
            <ac:spMk id="2" creationId="{FF543F18-7872-4EF6-9A37-A327ACA6C033}"/>
          </ac:spMkLst>
        </pc:spChg>
        <pc:spChg chg="mod ord">
          <ac:chgData name="Maggie Li" userId="S::maggie.li@cityofchicago.org::f33e0b3b-4721-411b-821b-3108f9bbccad" providerId="AD" clId="Web-{4ABA3297-77FC-4AEC-A38D-E3672F945DF5}" dt="2023-02-23T23:18:48.549" v="0"/>
          <ac:spMkLst>
            <pc:docMk/>
            <pc:sldMk cId="2075303069" sldId="388"/>
            <ac:spMk id="3" creationId="{CF22C0FC-C4E8-4503-A24F-2B651216EBB8}"/>
          </ac:spMkLst>
        </pc:spChg>
        <pc:spChg chg="mod ord">
          <ac:chgData name="Maggie Li" userId="S::maggie.li@cityofchicago.org::f33e0b3b-4721-411b-821b-3108f9bbccad" providerId="AD" clId="Web-{4ABA3297-77FC-4AEC-A38D-E3672F945DF5}" dt="2023-02-23T23:19:32.877" v="6" actId="1076"/>
          <ac:spMkLst>
            <pc:docMk/>
            <pc:sldMk cId="2075303069" sldId="388"/>
            <ac:spMk id="4" creationId="{A59AF802-EB02-455F-ACE8-ABA8FD7EA5DE}"/>
          </ac:spMkLst>
        </pc:spChg>
      </pc:sldChg>
      <pc:sldChg chg="modSp">
        <pc:chgData name="Maggie Li" userId="S::maggie.li@cityofchicago.org::f33e0b3b-4721-411b-821b-3108f9bbccad" providerId="AD" clId="Web-{4ABA3297-77FC-4AEC-A38D-E3672F945DF5}" dt="2023-02-23T23:35:03.405" v="90" actId="20577"/>
        <pc:sldMkLst>
          <pc:docMk/>
          <pc:sldMk cId="2920702358" sldId="2145706625"/>
        </pc:sldMkLst>
        <pc:spChg chg="mod">
          <ac:chgData name="Maggie Li" userId="S::maggie.li@cityofchicago.org::f33e0b3b-4721-411b-821b-3108f9bbccad" providerId="AD" clId="Web-{4ABA3297-77FC-4AEC-A38D-E3672F945DF5}" dt="2023-02-23T23:35:03.405" v="90" actId="20577"/>
          <ac:spMkLst>
            <pc:docMk/>
            <pc:sldMk cId="2920702358" sldId="2145706625"/>
            <ac:spMk id="3" creationId="{0BEA69DD-A179-F739-01FA-D6427FC33FDD}"/>
          </ac:spMkLst>
        </pc:spChg>
      </pc:sldChg>
      <pc:sldChg chg="modSp">
        <pc:chgData name="Maggie Li" userId="S::maggie.li@cityofchicago.org::f33e0b3b-4721-411b-821b-3108f9bbccad" providerId="AD" clId="Web-{4ABA3297-77FC-4AEC-A38D-E3672F945DF5}" dt="2023-02-23T23:37:36.673" v="108" actId="20577"/>
        <pc:sldMkLst>
          <pc:docMk/>
          <pc:sldMk cId="4288186791" sldId="2145706630"/>
        </pc:sldMkLst>
        <pc:spChg chg="mod">
          <ac:chgData name="Maggie Li" userId="S::maggie.li@cityofchicago.org::f33e0b3b-4721-411b-821b-3108f9bbccad" providerId="AD" clId="Web-{4ABA3297-77FC-4AEC-A38D-E3672F945DF5}" dt="2023-02-23T23:37:30.657" v="107" actId="20577"/>
          <ac:spMkLst>
            <pc:docMk/>
            <pc:sldMk cId="4288186791" sldId="2145706630"/>
            <ac:spMk id="2" creationId="{2DD836FC-01C0-366B-A5BA-6A008BC2D8D9}"/>
          </ac:spMkLst>
        </pc:spChg>
        <pc:spChg chg="mod">
          <ac:chgData name="Maggie Li" userId="S::maggie.li@cityofchicago.org::f33e0b3b-4721-411b-821b-3108f9bbccad" providerId="AD" clId="Web-{4ABA3297-77FC-4AEC-A38D-E3672F945DF5}" dt="2023-02-23T23:37:36.673" v="108" actId="20577"/>
          <ac:spMkLst>
            <pc:docMk/>
            <pc:sldMk cId="4288186791" sldId="2145706630"/>
            <ac:spMk id="3" creationId="{CC5445BC-5046-3D63-257A-94D3C13BC706}"/>
          </ac:spMkLst>
        </pc:spChg>
      </pc:sldChg>
      <pc:sldChg chg="modSp">
        <pc:chgData name="Maggie Li" userId="S::maggie.li@cityofchicago.org::f33e0b3b-4721-411b-821b-3108f9bbccad" providerId="AD" clId="Web-{4ABA3297-77FC-4AEC-A38D-E3672F945DF5}" dt="2023-02-23T23:38:10.548" v="111" actId="20577"/>
        <pc:sldMkLst>
          <pc:docMk/>
          <pc:sldMk cId="2040052521" sldId="2145706638"/>
        </pc:sldMkLst>
        <pc:spChg chg="mod">
          <ac:chgData name="Maggie Li" userId="S::maggie.li@cityofchicago.org::f33e0b3b-4721-411b-821b-3108f9bbccad" providerId="AD" clId="Web-{4ABA3297-77FC-4AEC-A38D-E3672F945DF5}" dt="2023-02-23T23:38:10.548" v="111" actId="20577"/>
          <ac:spMkLst>
            <pc:docMk/>
            <pc:sldMk cId="2040052521" sldId="2145706638"/>
            <ac:spMk id="2" creationId="{00000000-0000-0000-0000-000000000000}"/>
          </ac:spMkLst>
        </pc:spChg>
      </pc:sldChg>
      <pc:sldChg chg="modSp">
        <pc:chgData name="Maggie Li" userId="S::maggie.li@cityofchicago.org::f33e0b3b-4721-411b-821b-3108f9bbccad" providerId="AD" clId="Web-{4ABA3297-77FC-4AEC-A38D-E3672F945DF5}" dt="2023-02-23T23:37:07.547" v="106" actId="20577"/>
        <pc:sldMkLst>
          <pc:docMk/>
          <pc:sldMk cId="2715899007" sldId="2145706643"/>
        </pc:sldMkLst>
        <pc:spChg chg="mod">
          <ac:chgData name="Maggie Li" userId="S::maggie.li@cityofchicago.org::f33e0b3b-4721-411b-821b-3108f9bbccad" providerId="AD" clId="Web-{4ABA3297-77FC-4AEC-A38D-E3672F945DF5}" dt="2023-02-23T23:37:07.547" v="106" actId="20577"/>
          <ac:spMkLst>
            <pc:docMk/>
            <pc:sldMk cId="2715899007" sldId="2145706643"/>
            <ac:spMk id="2" creationId="{00000000-0000-0000-0000-000000000000}"/>
          </ac:spMkLst>
        </pc:spChg>
      </pc:sldChg>
      <pc:sldChg chg="modSp">
        <pc:chgData name="Maggie Li" userId="S::maggie.li@cityofchicago.org::f33e0b3b-4721-411b-821b-3108f9bbccad" providerId="AD" clId="Web-{4ABA3297-77FC-4AEC-A38D-E3672F945DF5}" dt="2023-02-23T23:36:42.984" v="105" actId="20577"/>
        <pc:sldMkLst>
          <pc:docMk/>
          <pc:sldMk cId="1347836215" sldId="2145706646"/>
        </pc:sldMkLst>
        <pc:spChg chg="mod">
          <ac:chgData name="Maggie Li" userId="S::maggie.li@cityofchicago.org::f33e0b3b-4721-411b-821b-3108f9bbccad" providerId="AD" clId="Web-{4ABA3297-77FC-4AEC-A38D-E3672F945DF5}" dt="2023-02-23T23:36:42.984" v="105" actId="20577"/>
          <ac:spMkLst>
            <pc:docMk/>
            <pc:sldMk cId="1347836215" sldId="2145706646"/>
            <ac:spMk id="6" creationId="{00000000-0000-0000-0000-000000000000}"/>
          </ac:spMkLst>
        </pc:spChg>
      </pc:sldChg>
      <pc:sldChg chg="modSp">
        <pc:chgData name="Maggie Li" userId="S::maggie.li@cityofchicago.org::f33e0b3b-4721-411b-821b-3108f9bbccad" providerId="AD" clId="Web-{4ABA3297-77FC-4AEC-A38D-E3672F945DF5}" dt="2023-02-23T23:36:05.531" v="93" actId="1076"/>
        <pc:sldMkLst>
          <pc:docMk/>
          <pc:sldMk cId="653159619" sldId="2145706668"/>
        </pc:sldMkLst>
        <pc:spChg chg="mod">
          <ac:chgData name="Maggie Li" userId="S::maggie.li@cityofchicago.org::f33e0b3b-4721-411b-821b-3108f9bbccad" providerId="AD" clId="Web-{4ABA3297-77FC-4AEC-A38D-E3672F945DF5}" dt="2023-02-23T23:36:05.531" v="93" actId="1076"/>
          <ac:spMkLst>
            <pc:docMk/>
            <pc:sldMk cId="653159619" sldId="2145706668"/>
            <ac:spMk id="3" creationId="{00000000-0000-0000-0000-000000000000}"/>
          </ac:spMkLst>
        </pc:spChg>
      </pc:sldChg>
      <pc:sldChg chg="modSp">
        <pc:chgData name="Maggie Li" userId="S::maggie.li@cityofchicago.org::f33e0b3b-4721-411b-821b-3108f9bbccad" providerId="AD" clId="Web-{4ABA3297-77FC-4AEC-A38D-E3672F945DF5}" dt="2023-02-23T23:38:40.611" v="115" actId="20577"/>
        <pc:sldMkLst>
          <pc:docMk/>
          <pc:sldMk cId="4206970276" sldId="2145706669"/>
        </pc:sldMkLst>
        <pc:spChg chg="mod">
          <ac:chgData name="Maggie Li" userId="S::maggie.li@cityofchicago.org::f33e0b3b-4721-411b-821b-3108f9bbccad" providerId="AD" clId="Web-{4ABA3297-77FC-4AEC-A38D-E3672F945DF5}" dt="2023-02-23T23:38:40.611" v="115" actId="20577"/>
          <ac:spMkLst>
            <pc:docMk/>
            <pc:sldMk cId="4206970276" sldId="2145706669"/>
            <ac:spMk id="3" creationId="{00000000-0000-0000-0000-000000000000}"/>
          </ac:spMkLst>
        </pc:spChg>
      </pc:sldChg>
      <pc:sldChg chg="modSp">
        <pc:chgData name="Maggie Li" userId="S::maggie.li@cityofchicago.org::f33e0b3b-4721-411b-821b-3108f9bbccad" providerId="AD" clId="Web-{4ABA3297-77FC-4AEC-A38D-E3672F945DF5}" dt="2023-02-23T23:37:52.814" v="109" actId="20577"/>
        <pc:sldMkLst>
          <pc:docMk/>
          <pc:sldMk cId="2191810957" sldId="2145706670"/>
        </pc:sldMkLst>
        <pc:spChg chg="mod">
          <ac:chgData name="Maggie Li" userId="S::maggie.li@cityofchicago.org::f33e0b3b-4721-411b-821b-3108f9bbccad" providerId="AD" clId="Web-{4ABA3297-77FC-4AEC-A38D-E3672F945DF5}" dt="2023-02-23T23:37:52.814" v="109" actId="20577"/>
          <ac:spMkLst>
            <pc:docMk/>
            <pc:sldMk cId="2191810957" sldId="2145706670"/>
            <ac:spMk id="7" creationId="{00000000-0000-0000-0000-000000000000}"/>
          </ac:spMkLst>
        </pc:spChg>
      </pc:sldChg>
      <pc:sldChg chg="modSp">
        <pc:chgData name="Maggie Li" userId="S::maggie.li@cityofchicago.org::f33e0b3b-4721-411b-821b-3108f9bbccad" providerId="AD" clId="Web-{4ABA3297-77FC-4AEC-A38D-E3672F945DF5}" dt="2023-02-23T23:35:38.609" v="91" actId="20577"/>
        <pc:sldMkLst>
          <pc:docMk/>
          <pc:sldMk cId="2619890173" sldId="2145706671"/>
        </pc:sldMkLst>
        <pc:spChg chg="mod">
          <ac:chgData name="Maggie Li" userId="S::maggie.li@cityofchicago.org::f33e0b3b-4721-411b-821b-3108f9bbccad" providerId="AD" clId="Web-{4ABA3297-77FC-4AEC-A38D-E3672F945DF5}" dt="2023-02-23T23:35:38.609" v="91" actId="20577"/>
          <ac:spMkLst>
            <pc:docMk/>
            <pc:sldMk cId="2619890173" sldId="2145706671"/>
            <ac:spMk id="3" creationId="{00000000-0000-0000-0000-000000000000}"/>
          </ac:spMkLst>
        </pc:spChg>
      </pc:sldChg>
      <pc:sldChg chg="modSp">
        <pc:chgData name="Maggie Li" userId="S::maggie.li@cityofchicago.org::f33e0b3b-4721-411b-821b-3108f9bbccad" providerId="AD" clId="Web-{4ABA3297-77FC-4AEC-A38D-E3672F945DF5}" dt="2023-02-23T23:43:41.240" v="139" actId="20577"/>
        <pc:sldMkLst>
          <pc:docMk/>
          <pc:sldMk cId="3145752992" sldId="2145707269"/>
        </pc:sldMkLst>
        <pc:spChg chg="mod">
          <ac:chgData name="Maggie Li" userId="S::maggie.li@cityofchicago.org::f33e0b3b-4721-411b-821b-3108f9bbccad" providerId="AD" clId="Web-{4ABA3297-77FC-4AEC-A38D-E3672F945DF5}" dt="2023-02-23T23:43:41.240" v="139" actId="20577"/>
          <ac:spMkLst>
            <pc:docMk/>
            <pc:sldMk cId="3145752992" sldId="2145707269"/>
            <ac:spMk id="3" creationId="{DF267179-FCFA-1629-8DFD-E0794A047405}"/>
          </ac:spMkLst>
        </pc:spChg>
      </pc:sldChg>
      <pc:sldChg chg="modSp">
        <pc:chgData name="Maggie Li" userId="S::maggie.li@cityofchicago.org::f33e0b3b-4721-411b-821b-3108f9bbccad" providerId="AD" clId="Web-{4ABA3297-77FC-4AEC-A38D-E3672F945DF5}" dt="2023-02-23T23:39:57.784" v="123" actId="1076"/>
        <pc:sldMkLst>
          <pc:docMk/>
          <pc:sldMk cId="3965264004" sldId="2145707285"/>
        </pc:sldMkLst>
        <pc:spChg chg="mod">
          <ac:chgData name="Maggie Li" userId="S::maggie.li@cityofchicago.org::f33e0b3b-4721-411b-821b-3108f9bbccad" providerId="AD" clId="Web-{4ABA3297-77FC-4AEC-A38D-E3672F945DF5}" dt="2023-02-23T23:39:57.784" v="123" actId="1076"/>
          <ac:spMkLst>
            <pc:docMk/>
            <pc:sldMk cId="3965264004" sldId="2145707285"/>
            <ac:spMk id="2" creationId="{0C0B72D4-A493-FE65-BD97-4E483A8F10C2}"/>
          </ac:spMkLst>
        </pc:spChg>
        <pc:spChg chg="mod">
          <ac:chgData name="Maggie Li" userId="S::maggie.li@cityofchicago.org::f33e0b3b-4721-411b-821b-3108f9bbccad" providerId="AD" clId="Web-{4ABA3297-77FC-4AEC-A38D-E3672F945DF5}" dt="2023-02-23T23:39:46.393" v="121" actId="20577"/>
          <ac:spMkLst>
            <pc:docMk/>
            <pc:sldMk cId="3965264004" sldId="2145707285"/>
            <ac:spMk id="3" creationId="{E354A861-D2ED-4493-0D7A-30B35944F80B}"/>
          </ac:spMkLst>
        </pc:spChg>
      </pc:sldChg>
      <pc:sldChg chg="modSp">
        <pc:chgData name="Maggie Li" userId="S::maggie.li@cityofchicago.org::f33e0b3b-4721-411b-821b-3108f9bbccad" providerId="AD" clId="Web-{4ABA3297-77FC-4AEC-A38D-E3672F945DF5}" dt="2023-02-23T23:40:13.237" v="125" actId="20577"/>
        <pc:sldMkLst>
          <pc:docMk/>
          <pc:sldMk cId="2126298974" sldId="2145707294"/>
        </pc:sldMkLst>
        <pc:spChg chg="mod">
          <ac:chgData name="Maggie Li" userId="S::maggie.li@cityofchicago.org::f33e0b3b-4721-411b-821b-3108f9bbccad" providerId="AD" clId="Web-{4ABA3297-77FC-4AEC-A38D-E3672F945DF5}" dt="2023-02-23T23:40:13.237" v="125" actId="20577"/>
          <ac:spMkLst>
            <pc:docMk/>
            <pc:sldMk cId="2126298974" sldId="2145707294"/>
            <ac:spMk id="6" creationId="{B4A99FF2-A2C0-4B38-DF2C-5B88DD911B1B}"/>
          </ac:spMkLst>
        </pc:spChg>
      </pc:sldChg>
      <pc:sldChg chg="modSp">
        <pc:chgData name="Maggie Li" userId="S::maggie.li@cityofchicago.org::f33e0b3b-4721-411b-821b-3108f9bbccad" providerId="AD" clId="Web-{4ABA3297-77FC-4AEC-A38D-E3672F945DF5}" dt="2023-02-23T23:40:35.738" v="128" actId="20577"/>
        <pc:sldMkLst>
          <pc:docMk/>
          <pc:sldMk cId="935849216" sldId="2145707303"/>
        </pc:sldMkLst>
        <pc:spChg chg="mod">
          <ac:chgData name="Maggie Li" userId="S::maggie.li@cityofchicago.org::f33e0b3b-4721-411b-821b-3108f9bbccad" providerId="AD" clId="Web-{4ABA3297-77FC-4AEC-A38D-E3672F945DF5}" dt="2023-02-23T23:40:35.738" v="128" actId="20577"/>
          <ac:spMkLst>
            <pc:docMk/>
            <pc:sldMk cId="935849216" sldId="2145707303"/>
            <ac:spMk id="3" creationId="{2F59E41B-126E-324F-A4B7-5263DF04BC99}"/>
          </ac:spMkLst>
        </pc:spChg>
      </pc:sldChg>
      <pc:sldChg chg="modSp mod modClrScheme chgLayout">
        <pc:chgData name="Maggie Li" userId="S::maggie.li@cityofchicago.org::f33e0b3b-4721-411b-821b-3108f9bbccad" providerId="AD" clId="Web-{4ABA3297-77FC-4AEC-A38D-E3672F945DF5}" dt="2023-02-23T23:25:48.163" v="47" actId="1076"/>
        <pc:sldMkLst>
          <pc:docMk/>
          <pc:sldMk cId="4039200991" sldId="2145707306"/>
        </pc:sldMkLst>
        <pc:spChg chg="mod ord">
          <ac:chgData name="Maggie Li" userId="S::maggie.li@cityofchicago.org::f33e0b3b-4721-411b-821b-3108f9bbccad" providerId="AD" clId="Web-{4ABA3297-77FC-4AEC-A38D-E3672F945DF5}" dt="2023-02-23T23:25:40.554" v="46"/>
          <ac:spMkLst>
            <pc:docMk/>
            <pc:sldMk cId="4039200991" sldId="2145707306"/>
            <ac:spMk id="2" creationId="{A8D61A8A-843D-457C-837E-A228D7A81429}"/>
          </ac:spMkLst>
        </pc:spChg>
        <pc:spChg chg="mod ord">
          <ac:chgData name="Maggie Li" userId="S::maggie.li@cityofchicago.org::f33e0b3b-4721-411b-821b-3108f9bbccad" providerId="AD" clId="Web-{4ABA3297-77FC-4AEC-A38D-E3672F945DF5}" dt="2023-02-23T23:25:40.554" v="46"/>
          <ac:spMkLst>
            <pc:docMk/>
            <pc:sldMk cId="4039200991" sldId="2145707306"/>
            <ac:spMk id="4" creationId="{CD7A7E0D-E399-477C-B665-4060F7CAC013}"/>
          </ac:spMkLst>
        </pc:spChg>
        <pc:spChg chg="mod ord">
          <ac:chgData name="Maggie Li" userId="S::maggie.li@cityofchicago.org::f33e0b3b-4721-411b-821b-3108f9bbccad" providerId="AD" clId="Web-{4ABA3297-77FC-4AEC-A38D-E3672F945DF5}" dt="2023-02-23T23:25:40.554" v="46"/>
          <ac:spMkLst>
            <pc:docMk/>
            <pc:sldMk cId="4039200991" sldId="2145707306"/>
            <ac:spMk id="9" creationId="{7CB25F3C-C619-47AE-9EB5-8BCF63E0BC4E}"/>
          </ac:spMkLst>
        </pc:spChg>
        <pc:spChg chg="mod ord">
          <ac:chgData name="Maggie Li" userId="S::maggie.li@cityofchicago.org::f33e0b3b-4721-411b-821b-3108f9bbccad" providerId="AD" clId="Web-{4ABA3297-77FC-4AEC-A38D-E3672F945DF5}" dt="2023-02-23T23:25:48.163" v="47" actId="1076"/>
          <ac:spMkLst>
            <pc:docMk/>
            <pc:sldMk cId="4039200991" sldId="2145707306"/>
            <ac:spMk id="10" creationId="{F90593F0-7A2C-43EB-8D80-9903D708D064}"/>
          </ac:spMkLst>
        </pc:spChg>
        <pc:spChg chg="mod ord">
          <ac:chgData name="Maggie Li" userId="S::maggie.li@cityofchicago.org::f33e0b3b-4721-411b-821b-3108f9bbccad" providerId="AD" clId="Web-{4ABA3297-77FC-4AEC-A38D-E3672F945DF5}" dt="2023-02-23T23:25:40.554" v="46"/>
          <ac:spMkLst>
            <pc:docMk/>
            <pc:sldMk cId="4039200991" sldId="2145707306"/>
            <ac:spMk id="11" creationId="{F0C0930C-669E-4582-B8CD-36A538724BDF}"/>
          </ac:spMkLst>
        </pc:spChg>
      </pc:sldChg>
      <pc:sldChg chg="modSp">
        <pc:chgData name="Maggie Li" userId="S::maggie.li@cityofchicago.org::f33e0b3b-4721-411b-821b-3108f9bbccad" providerId="AD" clId="Web-{4ABA3297-77FC-4AEC-A38D-E3672F945DF5}" dt="2023-02-23T23:29:10.275" v="63" actId="20577"/>
        <pc:sldMkLst>
          <pc:docMk/>
          <pc:sldMk cId="475726256" sldId="2145707314"/>
        </pc:sldMkLst>
        <pc:spChg chg="mod">
          <ac:chgData name="Maggie Li" userId="S::maggie.li@cityofchicago.org::f33e0b3b-4721-411b-821b-3108f9bbccad" providerId="AD" clId="Web-{4ABA3297-77FC-4AEC-A38D-E3672F945DF5}" dt="2023-02-23T23:29:10.275" v="63" actId="20577"/>
          <ac:spMkLst>
            <pc:docMk/>
            <pc:sldMk cId="475726256" sldId="2145707314"/>
            <ac:spMk id="2" creationId="{41E7971A-B7D5-4103-987E-D06CF5BCA165}"/>
          </ac:spMkLst>
        </pc:spChg>
      </pc:sldChg>
      <pc:sldChg chg="modSp">
        <pc:chgData name="Maggie Li" userId="S::maggie.li@cityofchicago.org::f33e0b3b-4721-411b-821b-3108f9bbccad" providerId="AD" clId="Web-{4ABA3297-77FC-4AEC-A38D-E3672F945DF5}" dt="2023-02-23T23:39:14.690" v="118" actId="1076"/>
        <pc:sldMkLst>
          <pc:docMk/>
          <pc:sldMk cId="1734835597" sldId="2145707321"/>
        </pc:sldMkLst>
        <pc:spChg chg="mod">
          <ac:chgData name="Maggie Li" userId="S::maggie.li@cityofchicago.org::f33e0b3b-4721-411b-821b-3108f9bbccad" providerId="AD" clId="Web-{4ABA3297-77FC-4AEC-A38D-E3672F945DF5}" dt="2023-02-23T23:39:14.690" v="118" actId="1076"/>
          <ac:spMkLst>
            <pc:docMk/>
            <pc:sldMk cId="1734835597" sldId="2145707321"/>
            <ac:spMk id="3" creationId="{96FEC1EA-BB40-78C8-6CDA-1489B50497DA}"/>
          </ac:spMkLst>
        </pc:spChg>
        <pc:picChg chg="mod">
          <ac:chgData name="Maggie Li" userId="S::maggie.li@cityofchicago.org::f33e0b3b-4721-411b-821b-3108f9bbccad" providerId="AD" clId="Web-{4ABA3297-77FC-4AEC-A38D-E3672F945DF5}" dt="2023-02-23T23:38:38.048" v="114" actId="1076"/>
          <ac:picMkLst>
            <pc:docMk/>
            <pc:sldMk cId="1734835597" sldId="2145707321"/>
            <ac:picMk id="1028" creationId="{4A47F808-B645-2F53-2B41-FDD54B6DECE5}"/>
          </ac:picMkLst>
        </pc:picChg>
      </pc:sldChg>
      <pc:sldChg chg="add">
        <pc:chgData name="Maggie Li" userId="S::maggie.li@cityofchicago.org::f33e0b3b-4721-411b-821b-3108f9bbccad" providerId="AD" clId="Web-{4ABA3297-77FC-4AEC-A38D-E3672F945DF5}" dt="2023-02-23T23:22:56.833" v="32"/>
        <pc:sldMkLst>
          <pc:docMk/>
          <pc:sldMk cId="845790600" sldId="2145707322"/>
        </pc:sldMkLst>
      </pc:sldChg>
      <pc:sldChg chg="add">
        <pc:chgData name="Maggie Li" userId="S::maggie.li@cityofchicago.org::f33e0b3b-4721-411b-821b-3108f9bbccad" providerId="AD" clId="Web-{4ABA3297-77FC-4AEC-A38D-E3672F945DF5}" dt="2023-02-23T23:23:44.459" v="34"/>
        <pc:sldMkLst>
          <pc:docMk/>
          <pc:sldMk cId="3896364331" sldId="2145707323"/>
        </pc:sldMkLst>
      </pc:sldChg>
      <pc:sldChg chg="add ord">
        <pc:chgData name="Maggie Li" userId="S::maggie.li@cityofchicago.org::f33e0b3b-4721-411b-821b-3108f9bbccad" providerId="AD" clId="Web-{4ABA3297-77FC-4AEC-A38D-E3672F945DF5}" dt="2023-02-23T23:25:30.163" v="45"/>
        <pc:sldMkLst>
          <pc:docMk/>
          <pc:sldMk cId="946858382" sldId="2145707324"/>
        </pc:sldMkLst>
      </pc:sldChg>
      <pc:sldChg chg="new del">
        <pc:chgData name="Maggie Li" userId="S::maggie.li@cityofchicago.org::f33e0b3b-4721-411b-821b-3108f9bbccad" providerId="AD" clId="Web-{4ABA3297-77FC-4AEC-A38D-E3672F945DF5}" dt="2023-02-23T23:24:48.131" v="42"/>
        <pc:sldMkLst>
          <pc:docMk/>
          <pc:sldMk cId="2106049419" sldId="2145707324"/>
        </pc:sldMkLst>
      </pc:sldChg>
      <pc:sldChg chg="add">
        <pc:chgData name="Maggie Li" userId="S::maggie.li@cityofchicago.org::f33e0b3b-4721-411b-821b-3108f9bbccad" providerId="AD" clId="Web-{4ABA3297-77FC-4AEC-A38D-E3672F945DF5}" dt="2023-02-23T23:32:14.356" v="73"/>
        <pc:sldMkLst>
          <pc:docMk/>
          <pc:sldMk cId="1553124767" sldId="2145707325"/>
        </pc:sldMkLst>
      </pc:sldChg>
    </pc:docChg>
  </pc:docChgLst>
  <pc:docChgLst>
    <pc:chgData name="Maria Campos-Bovee" userId="eec3ed88-350c-451f-9280-eafd4c227ed4" providerId="ADAL" clId="{8E80BDBE-6664-4BE0-ACEC-DD96748827FA}"/>
    <pc:docChg chg="undo custSel addSld delSld modSld">
      <pc:chgData name="Maria Campos-Bovee" userId="eec3ed88-350c-451f-9280-eafd4c227ed4" providerId="ADAL" clId="{8E80BDBE-6664-4BE0-ACEC-DD96748827FA}" dt="2024-02-15T16:45:15.396" v="1262" actId="20577"/>
      <pc:docMkLst>
        <pc:docMk/>
      </pc:docMkLst>
      <pc:sldChg chg="modSp mod">
        <pc:chgData name="Maria Campos-Bovee" userId="eec3ed88-350c-451f-9280-eafd4c227ed4" providerId="ADAL" clId="{8E80BDBE-6664-4BE0-ACEC-DD96748827FA}" dt="2024-02-15T16:41:01.076" v="1186" actId="1076"/>
        <pc:sldMkLst>
          <pc:docMk/>
          <pc:sldMk cId="1196744247" sldId="2145708544"/>
        </pc:sldMkLst>
        <pc:spChg chg="mod">
          <ac:chgData name="Maria Campos-Bovee" userId="eec3ed88-350c-451f-9280-eafd4c227ed4" providerId="ADAL" clId="{8E80BDBE-6664-4BE0-ACEC-DD96748827FA}" dt="2024-02-15T16:40:54.743" v="1184" actId="113"/>
          <ac:spMkLst>
            <pc:docMk/>
            <pc:sldMk cId="1196744247" sldId="2145708544"/>
            <ac:spMk id="3" creationId="{DF267179-FCFA-1629-8DFD-E0794A047405}"/>
          </ac:spMkLst>
        </pc:spChg>
        <pc:picChg chg="mod">
          <ac:chgData name="Maria Campos-Bovee" userId="eec3ed88-350c-451f-9280-eafd4c227ed4" providerId="ADAL" clId="{8E80BDBE-6664-4BE0-ACEC-DD96748827FA}" dt="2024-02-15T16:41:01.076" v="1186" actId="1076"/>
          <ac:picMkLst>
            <pc:docMk/>
            <pc:sldMk cId="1196744247" sldId="2145708544"/>
            <ac:picMk id="2" creationId="{84552F92-73B6-9A3A-553E-3E7DFE845CA1}"/>
          </ac:picMkLst>
        </pc:picChg>
      </pc:sldChg>
      <pc:sldChg chg="modSp del mod addCm">
        <pc:chgData name="Maria Campos-Bovee" userId="eec3ed88-350c-451f-9280-eafd4c227ed4" providerId="ADAL" clId="{8E80BDBE-6664-4BE0-ACEC-DD96748827FA}" dt="2024-02-13T22:03:45.710" v="673" actId="47"/>
        <pc:sldMkLst>
          <pc:docMk/>
          <pc:sldMk cId="1277298847" sldId="2145708556"/>
        </pc:sldMkLst>
        <pc:spChg chg="mod">
          <ac:chgData name="Maria Campos-Bovee" userId="eec3ed88-350c-451f-9280-eafd4c227ed4" providerId="ADAL" clId="{8E80BDBE-6664-4BE0-ACEC-DD96748827FA}" dt="2024-02-13T21:51:47.566" v="87" actId="20577"/>
          <ac:spMkLst>
            <pc:docMk/>
            <pc:sldMk cId="1277298847" sldId="2145708556"/>
            <ac:spMk id="2" creationId="{B25F6029-5D3E-FA1D-EEE1-B7F9713A35C4}"/>
          </ac:spMkLst>
        </pc:spChg>
        <pc:spChg chg="mod">
          <ac:chgData name="Maria Campos-Bovee" userId="eec3ed88-350c-451f-9280-eafd4c227ed4" providerId="ADAL" clId="{8E80BDBE-6664-4BE0-ACEC-DD96748827FA}" dt="2024-02-13T21:53:56.303" v="285" actId="21"/>
          <ac:spMkLst>
            <pc:docMk/>
            <pc:sldMk cId="1277298847" sldId="2145708556"/>
            <ac:spMk id="6" creationId="{9392FA5B-1714-CF9C-BDAF-B84672E21CE6}"/>
          </ac:spMkLst>
        </pc:spChg>
        <pc:extLst>
          <p:ext xmlns:p="http://schemas.openxmlformats.org/presentationml/2006/main" uri="{D6D511B9-2390-475A-947B-AFAB55BFBCF1}">
            <pc226:cmChg xmlns:pc226="http://schemas.microsoft.com/office/powerpoint/2022/06/main/command" chg="add">
              <pc226:chgData name="Maria Campos-Bovee" userId="eec3ed88-350c-451f-9280-eafd4c227ed4" providerId="ADAL" clId="{8E80BDBE-6664-4BE0-ACEC-DD96748827FA}" dt="2024-02-13T22:01:19.300" v="672"/>
              <pc2:cmMkLst xmlns:pc2="http://schemas.microsoft.com/office/powerpoint/2019/9/main/command">
                <pc:docMk/>
                <pc:sldMk cId="1277298847" sldId="2145708556"/>
                <pc2:cmMk id="{D83D8DBA-C93B-4AC8-93CE-05D9B87A831C}"/>
              </pc2:cmMkLst>
            </pc226:cmChg>
          </p:ext>
        </pc:extLst>
      </pc:sldChg>
      <pc:sldChg chg="addSp delSp modSp new mod setBg modClrScheme chgLayout modNotesTx">
        <pc:chgData name="Maria Campos-Bovee" userId="eec3ed88-350c-451f-9280-eafd4c227ed4" providerId="ADAL" clId="{8E80BDBE-6664-4BE0-ACEC-DD96748827FA}" dt="2024-02-15T16:45:15.396" v="1262" actId="20577"/>
        <pc:sldMkLst>
          <pc:docMk/>
          <pc:sldMk cId="4176016896" sldId="2145708557"/>
        </pc:sldMkLst>
        <pc:spChg chg="del mod ord">
          <ac:chgData name="Maria Campos-Bovee" userId="eec3ed88-350c-451f-9280-eafd4c227ed4" providerId="ADAL" clId="{8E80BDBE-6664-4BE0-ACEC-DD96748827FA}" dt="2024-02-13T22:12:15.186" v="758" actId="700"/>
          <ac:spMkLst>
            <pc:docMk/>
            <pc:sldMk cId="4176016896" sldId="2145708557"/>
            <ac:spMk id="2" creationId="{ED9B936D-AF10-D312-3A81-5C1862A15C6D}"/>
          </ac:spMkLst>
        </pc:spChg>
        <pc:spChg chg="del mod ord">
          <ac:chgData name="Maria Campos-Bovee" userId="eec3ed88-350c-451f-9280-eafd4c227ed4" providerId="ADAL" clId="{8E80BDBE-6664-4BE0-ACEC-DD96748827FA}" dt="2024-02-13T22:12:15.186" v="758" actId="700"/>
          <ac:spMkLst>
            <pc:docMk/>
            <pc:sldMk cId="4176016896" sldId="2145708557"/>
            <ac:spMk id="3" creationId="{7861214B-F36E-C10B-0B32-4B11C0892E9C}"/>
          </ac:spMkLst>
        </pc:spChg>
        <pc:spChg chg="del">
          <ac:chgData name="Maria Campos-Bovee" userId="eec3ed88-350c-451f-9280-eafd4c227ed4" providerId="ADAL" clId="{8E80BDBE-6664-4BE0-ACEC-DD96748827FA}" dt="2024-02-13T22:12:15.186" v="758" actId="700"/>
          <ac:spMkLst>
            <pc:docMk/>
            <pc:sldMk cId="4176016896" sldId="2145708557"/>
            <ac:spMk id="4" creationId="{B6B9DCF4-CC4B-101C-F1B2-127C8135B436}"/>
          </ac:spMkLst>
        </pc:spChg>
        <pc:spChg chg="add mod ord">
          <ac:chgData name="Maria Campos-Bovee" userId="eec3ed88-350c-451f-9280-eafd4c227ed4" providerId="ADAL" clId="{8E80BDBE-6664-4BE0-ACEC-DD96748827FA}" dt="2024-02-13T22:26:22.728" v="1120" actId="20577"/>
          <ac:spMkLst>
            <pc:docMk/>
            <pc:sldMk cId="4176016896" sldId="2145708557"/>
            <ac:spMk id="5" creationId="{D39A133F-7C74-9F62-B539-50687860EE12}"/>
          </ac:spMkLst>
        </pc:spChg>
        <pc:spChg chg="add del mod ord">
          <ac:chgData name="Maria Campos-Bovee" userId="eec3ed88-350c-451f-9280-eafd4c227ed4" providerId="ADAL" clId="{8E80BDBE-6664-4BE0-ACEC-DD96748827FA}" dt="2024-02-15T16:45:08.848" v="1259" actId="21"/>
          <ac:spMkLst>
            <pc:docMk/>
            <pc:sldMk cId="4176016896" sldId="2145708557"/>
            <ac:spMk id="6" creationId="{F97491FE-E2C0-B1AD-3FA6-C36E33D28544}"/>
          </ac:spMkLst>
        </pc:spChg>
        <pc:spChg chg="add del mod ord">
          <ac:chgData name="Maria Campos-Bovee" userId="eec3ed88-350c-451f-9280-eafd4c227ed4" providerId="ADAL" clId="{8E80BDBE-6664-4BE0-ACEC-DD96748827FA}" dt="2024-02-13T22:14:06.634" v="823" actId="700"/>
          <ac:spMkLst>
            <pc:docMk/>
            <pc:sldMk cId="4176016896" sldId="2145708557"/>
            <ac:spMk id="9" creationId="{BB2BD6AB-D84C-52B6-3EB6-CB2374EACF5E}"/>
          </ac:spMkLst>
        </pc:spChg>
        <pc:spChg chg="add">
          <ac:chgData name="Maria Campos-Bovee" userId="eec3ed88-350c-451f-9280-eafd4c227ed4" providerId="ADAL" clId="{8E80BDBE-6664-4BE0-ACEC-DD96748827FA}" dt="2024-02-13T22:14:15.698" v="824" actId="26606"/>
          <ac:spMkLst>
            <pc:docMk/>
            <pc:sldMk cId="4176016896" sldId="2145708557"/>
            <ac:spMk id="11" creationId="{3C06EAFD-0C69-4B3B-BEA7-E7E11DDF9C43}"/>
          </ac:spMkLst>
        </pc:spChg>
        <pc:spChg chg="add">
          <ac:chgData name="Maria Campos-Bovee" userId="eec3ed88-350c-451f-9280-eafd4c227ed4" providerId="ADAL" clId="{8E80BDBE-6664-4BE0-ACEC-DD96748827FA}" dt="2024-02-13T22:14:15.698" v="824" actId="26606"/>
          <ac:spMkLst>
            <pc:docMk/>
            <pc:sldMk cId="4176016896" sldId="2145708557"/>
            <ac:spMk id="13" creationId="{A4066C89-42FB-4624-9AFE-3A31B36491B5}"/>
          </ac:spMkLst>
        </pc:spChg>
        <pc:spChg chg="add">
          <ac:chgData name="Maria Campos-Bovee" userId="eec3ed88-350c-451f-9280-eafd4c227ed4" providerId="ADAL" clId="{8E80BDBE-6664-4BE0-ACEC-DD96748827FA}" dt="2024-02-13T22:14:15.698" v="824" actId="26606"/>
          <ac:spMkLst>
            <pc:docMk/>
            <pc:sldMk cId="4176016896" sldId="2145708557"/>
            <ac:spMk id="15" creationId="{BA218FBC-B2D6-48CA-9289-C4110162EDAD}"/>
          </ac:spMkLst>
        </pc:spChg>
        <pc:spChg chg="add">
          <ac:chgData name="Maria Campos-Bovee" userId="eec3ed88-350c-451f-9280-eafd4c227ed4" providerId="ADAL" clId="{8E80BDBE-6664-4BE0-ACEC-DD96748827FA}" dt="2024-02-13T22:14:15.698" v="824" actId="26606"/>
          <ac:spMkLst>
            <pc:docMk/>
            <pc:sldMk cId="4176016896" sldId="2145708557"/>
            <ac:spMk id="17" creationId="{2DED9084-49DA-4911-ACB7-5F9E4DEFA039}"/>
          </ac:spMkLst>
        </pc:spChg>
        <pc:picChg chg="add del">
          <ac:chgData name="Maria Campos-Bovee" userId="eec3ed88-350c-451f-9280-eafd4c227ed4" providerId="ADAL" clId="{8E80BDBE-6664-4BE0-ACEC-DD96748827FA}" dt="2024-02-13T22:13:09.777" v="818" actId="22"/>
          <ac:picMkLst>
            <pc:docMk/>
            <pc:sldMk cId="4176016896" sldId="2145708557"/>
            <ac:picMk id="8" creationId="{A486874F-60E8-3476-2CB8-70CC90DF49A3}"/>
          </ac:picMkLst>
        </pc:picChg>
      </pc:sldChg>
      <pc:sldChg chg="addSp delSp modSp new mod modClrScheme chgLayout">
        <pc:chgData name="Maria Campos-Bovee" userId="eec3ed88-350c-451f-9280-eafd4c227ed4" providerId="ADAL" clId="{8E80BDBE-6664-4BE0-ACEC-DD96748827FA}" dt="2024-02-15T16:39:44.865" v="1169" actId="20577"/>
        <pc:sldMkLst>
          <pc:docMk/>
          <pc:sldMk cId="168660134" sldId="2145708558"/>
        </pc:sldMkLst>
        <pc:spChg chg="mod ord">
          <ac:chgData name="Maria Campos-Bovee" userId="eec3ed88-350c-451f-9280-eafd4c227ed4" providerId="ADAL" clId="{8E80BDBE-6664-4BE0-ACEC-DD96748827FA}" dt="2024-02-13T22:10:31.310" v="675" actId="700"/>
          <ac:spMkLst>
            <pc:docMk/>
            <pc:sldMk cId="168660134" sldId="2145708558"/>
            <ac:spMk id="2" creationId="{2506643C-DB0A-6BE6-2915-0CA147B56382}"/>
          </ac:spMkLst>
        </pc:spChg>
        <pc:spChg chg="del mod ord">
          <ac:chgData name="Maria Campos-Bovee" userId="eec3ed88-350c-451f-9280-eafd4c227ed4" providerId="ADAL" clId="{8E80BDBE-6664-4BE0-ACEC-DD96748827FA}" dt="2024-02-13T22:10:31.310" v="675" actId="700"/>
          <ac:spMkLst>
            <pc:docMk/>
            <pc:sldMk cId="168660134" sldId="2145708558"/>
            <ac:spMk id="3" creationId="{11F5B944-26D6-9CDE-B3BE-36740EFC7439}"/>
          </ac:spMkLst>
        </pc:spChg>
        <pc:spChg chg="del">
          <ac:chgData name="Maria Campos-Bovee" userId="eec3ed88-350c-451f-9280-eafd4c227ed4" providerId="ADAL" clId="{8E80BDBE-6664-4BE0-ACEC-DD96748827FA}" dt="2024-02-13T22:10:31.310" v="675" actId="700"/>
          <ac:spMkLst>
            <pc:docMk/>
            <pc:sldMk cId="168660134" sldId="2145708558"/>
            <ac:spMk id="4" creationId="{F59E6CC6-34DA-3913-C81B-E34AA8CD8CAC}"/>
          </ac:spMkLst>
        </pc:spChg>
        <pc:spChg chg="add mod ord">
          <ac:chgData name="Maria Campos-Bovee" userId="eec3ed88-350c-451f-9280-eafd4c227ed4" providerId="ADAL" clId="{8E80BDBE-6664-4BE0-ACEC-DD96748827FA}" dt="2024-02-15T16:39:44.865" v="1169" actId="20577"/>
          <ac:spMkLst>
            <pc:docMk/>
            <pc:sldMk cId="168660134" sldId="2145708558"/>
            <ac:spMk id="5" creationId="{311A2B36-52EB-F63F-73FE-34AEFAEF1DC2}"/>
          </ac:spMkLst>
        </pc:spChg>
        <pc:picChg chg="add mod">
          <ac:chgData name="Maria Campos-Bovee" userId="eec3ed88-350c-451f-9280-eafd4c227ed4" providerId="ADAL" clId="{8E80BDBE-6664-4BE0-ACEC-DD96748827FA}" dt="2024-02-15T16:39:22.963" v="1166" actId="14100"/>
          <ac:picMkLst>
            <pc:docMk/>
            <pc:sldMk cId="168660134" sldId="2145708558"/>
            <ac:picMk id="4" creationId="{9BA68614-1B0B-1775-ED67-A6F1166799FD}"/>
          </ac:picMkLst>
        </pc:picChg>
      </pc:sldChg>
      <pc:sldChg chg="addSp delSp modSp new del mod modClrScheme chgLayout">
        <pc:chgData name="Maria Campos-Bovee" userId="eec3ed88-350c-451f-9280-eafd4c227ed4" providerId="ADAL" clId="{8E80BDBE-6664-4BE0-ACEC-DD96748827FA}" dt="2024-02-13T22:03:47.222" v="674" actId="47"/>
        <pc:sldMkLst>
          <pc:docMk/>
          <pc:sldMk cId="4172548593" sldId="2145708559"/>
        </pc:sldMkLst>
        <pc:spChg chg="mod ord">
          <ac:chgData name="Maria Campos-Bovee" userId="eec3ed88-350c-451f-9280-eafd4c227ed4" providerId="ADAL" clId="{8E80BDBE-6664-4BE0-ACEC-DD96748827FA}" dt="2024-02-13T21:52:26.076" v="90" actId="700"/>
          <ac:spMkLst>
            <pc:docMk/>
            <pc:sldMk cId="4172548593" sldId="2145708559"/>
            <ac:spMk id="2" creationId="{1DB00E4A-8909-8D39-18D4-C8FE403F417D}"/>
          </ac:spMkLst>
        </pc:spChg>
        <pc:spChg chg="del mod ord">
          <ac:chgData name="Maria Campos-Bovee" userId="eec3ed88-350c-451f-9280-eafd4c227ed4" providerId="ADAL" clId="{8E80BDBE-6664-4BE0-ACEC-DD96748827FA}" dt="2024-02-13T21:52:26.076" v="90" actId="700"/>
          <ac:spMkLst>
            <pc:docMk/>
            <pc:sldMk cId="4172548593" sldId="2145708559"/>
            <ac:spMk id="3" creationId="{8F8F5C72-4D76-DDD4-7FE8-8C534258ADED}"/>
          </ac:spMkLst>
        </pc:spChg>
        <pc:spChg chg="del">
          <ac:chgData name="Maria Campos-Bovee" userId="eec3ed88-350c-451f-9280-eafd4c227ed4" providerId="ADAL" clId="{8E80BDBE-6664-4BE0-ACEC-DD96748827FA}" dt="2024-02-13T21:52:26.076" v="90" actId="700"/>
          <ac:spMkLst>
            <pc:docMk/>
            <pc:sldMk cId="4172548593" sldId="2145708559"/>
            <ac:spMk id="4" creationId="{19606D6E-842C-5108-6CB4-3252BC294449}"/>
          </ac:spMkLst>
        </pc:spChg>
        <pc:spChg chg="add mod ord">
          <ac:chgData name="Maria Campos-Bovee" userId="eec3ed88-350c-451f-9280-eafd4c227ed4" providerId="ADAL" clId="{8E80BDBE-6664-4BE0-ACEC-DD96748827FA}" dt="2024-02-13T21:59:45.003" v="671" actId="20577"/>
          <ac:spMkLst>
            <pc:docMk/>
            <pc:sldMk cId="4172548593" sldId="2145708559"/>
            <ac:spMk id="5" creationId="{EF203AC4-2268-D70C-B293-8AC8FFF6F0B6}"/>
          </ac:spMkLst>
        </pc:spChg>
      </pc:sldChg>
    </pc:docChg>
  </pc:docChgLst>
  <pc:docChgLst>
    <pc:chgData name="Valbona Cela" userId="S::valbona.cela@cityofchicago.org::27438910-e7a2-4709-894f-88402db32a3a" providerId="AD" clId="Web-{62BE9E7B-1AA4-4676-9DBA-8330A4D0144E}"/>
    <pc:docChg chg="modSld">
      <pc:chgData name="Valbona Cela" userId="S::valbona.cela@cityofchicago.org::27438910-e7a2-4709-894f-88402db32a3a" providerId="AD" clId="Web-{62BE9E7B-1AA4-4676-9DBA-8330A4D0144E}" dt="2023-07-18T19:14:09.962" v="17" actId="20577"/>
      <pc:docMkLst>
        <pc:docMk/>
      </pc:docMkLst>
    </pc:docChg>
  </pc:docChgLst>
  <pc:docChgLst>
    <pc:chgData name="Romualdo Chavez" userId="S::romualdo.chavez@cityofchicago.org::69260c4b-fe9b-4564-a149-06de815a0fe3" providerId="AD" clId="Web-{ADAC9BE4-8588-476C-AE4E-917258F99CA4}"/>
    <pc:docChg chg="modSld">
      <pc:chgData name="Romualdo Chavez" userId="S::romualdo.chavez@cityofchicago.org::69260c4b-fe9b-4564-a149-06de815a0fe3" providerId="AD" clId="Web-{ADAC9BE4-8588-476C-AE4E-917258F99CA4}" dt="2024-03-12T20:16:43.662" v="38" actId="20577"/>
      <pc:docMkLst>
        <pc:docMk/>
      </pc:docMkLst>
      <pc:sldChg chg="modSp">
        <pc:chgData name="Romualdo Chavez" userId="S::romualdo.chavez@cityofchicago.org::69260c4b-fe9b-4564-a149-06de815a0fe3" providerId="AD" clId="Web-{ADAC9BE4-8588-476C-AE4E-917258F99CA4}" dt="2024-03-12T20:15:57.396" v="10" actId="20577"/>
        <pc:sldMkLst>
          <pc:docMk/>
          <pc:sldMk cId="3028289026" sldId="2145708563"/>
        </pc:sldMkLst>
        <pc:spChg chg="mod">
          <ac:chgData name="Romualdo Chavez" userId="S::romualdo.chavez@cityofchicago.org::69260c4b-fe9b-4564-a149-06de815a0fe3" providerId="AD" clId="Web-{ADAC9BE4-8588-476C-AE4E-917258F99CA4}" dt="2024-03-12T20:15:57.396" v="10" actId="20577"/>
          <ac:spMkLst>
            <pc:docMk/>
            <pc:sldMk cId="3028289026" sldId="2145708563"/>
            <ac:spMk id="3" creationId="{DE1988FF-C8CD-B760-8B84-D95D71E61555}"/>
          </ac:spMkLst>
        </pc:spChg>
      </pc:sldChg>
      <pc:sldChg chg="modSp">
        <pc:chgData name="Romualdo Chavez" userId="S::romualdo.chavez@cityofchicago.org::69260c4b-fe9b-4564-a149-06de815a0fe3" providerId="AD" clId="Web-{ADAC9BE4-8588-476C-AE4E-917258F99CA4}" dt="2024-03-12T20:16:43.662" v="38" actId="20577"/>
        <pc:sldMkLst>
          <pc:docMk/>
          <pc:sldMk cId="1530030863" sldId="2145708564"/>
        </pc:sldMkLst>
        <pc:spChg chg="mod">
          <ac:chgData name="Romualdo Chavez" userId="S::romualdo.chavez@cityofchicago.org::69260c4b-fe9b-4564-a149-06de815a0fe3" providerId="AD" clId="Web-{ADAC9BE4-8588-476C-AE4E-917258F99CA4}" dt="2024-03-12T20:16:43.662" v="38" actId="20577"/>
          <ac:spMkLst>
            <pc:docMk/>
            <pc:sldMk cId="1530030863" sldId="2145708564"/>
            <ac:spMk id="3" creationId="{DE1988FF-C8CD-B760-8B84-D95D71E61555}"/>
          </ac:spMkLst>
        </pc:spChg>
      </pc:sldChg>
    </pc:docChg>
  </pc:docChgLst>
  <pc:docChgLst>
    <pc:chgData name="Do Young Kim" userId="a3b7adfd-252f-42ae-80ba-a5ed531ffffd" providerId="ADAL" clId="{DAB2ADAD-10D0-4047-8263-FA3D51705D29}"/>
    <pc:docChg chg="undo redo custSel modSld">
      <pc:chgData name="Do Young Kim" userId="a3b7adfd-252f-42ae-80ba-a5ed531ffffd" providerId="ADAL" clId="{DAB2ADAD-10D0-4047-8263-FA3D51705D29}" dt="2023-11-30T22:50:46.265" v="513" actId="20577"/>
      <pc:docMkLst>
        <pc:docMk/>
      </pc:docMkLst>
      <pc:sldChg chg="modSp">
        <pc:chgData name="Do Young Kim" userId="a3b7adfd-252f-42ae-80ba-a5ed531ffffd" providerId="ADAL" clId="{DAB2ADAD-10D0-4047-8263-FA3D51705D29}" dt="2023-11-30T22:30:51.375" v="63"/>
        <pc:sldMkLst>
          <pc:docMk/>
          <pc:sldMk cId="408213282" sldId="2145707262"/>
        </pc:sldMkLst>
        <pc:graphicFrameChg chg="mod">
          <ac:chgData name="Do Young Kim" userId="a3b7adfd-252f-42ae-80ba-a5ed531ffffd" providerId="ADAL" clId="{DAB2ADAD-10D0-4047-8263-FA3D51705D29}" dt="2023-11-30T22:30:51.375" v="63"/>
          <ac:graphicFrameMkLst>
            <pc:docMk/>
            <pc:sldMk cId="408213282" sldId="2145707262"/>
            <ac:graphicFrameMk id="6" creationId="{F301560E-B790-F525-F207-B25B256AB6C5}"/>
          </ac:graphicFrameMkLst>
        </pc:graphicFrameChg>
      </pc:sldChg>
      <pc:sldChg chg="modSp mod">
        <pc:chgData name="Do Young Kim" userId="a3b7adfd-252f-42ae-80ba-a5ed531ffffd" providerId="ADAL" clId="{DAB2ADAD-10D0-4047-8263-FA3D51705D29}" dt="2023-11-30T22:50:46.265" v="513" actId="20577"/>
        <pc:sldMkLst>
          <pc:docMk/>
          <pc:sldMk cId="2098242259" sldId="2145708517"/>
        </pc:sldMkLst>
        <pc:spChg chg="mod">
          <ac:chgData name="Do Young Kim" userId="a3b7adfd-252f-42ae-80ba-a5ed531ffffd" providerId="ADAL" clId="{DAB2ADAD-10D0-4047-8263-FA3D51705D29}" dt="2023-11-30T22:50:46.265" v="513" actId="20577"/>
          <ac:spMkLst>
            <pc:docMk/>
            <pc:sldMk cId="2098242259" sldId="2145708517"/>
            <ac:spMk id="3" creationId="{7359A660-4020-1E57-6775-6BF7E77155A2}"/>
          </ac:spMkLst>
        </pc:spChg>
      </pc:sldChg>
      <pc:sldChg chg="modSp mod">
        <pc:chgData name="Do Young Kim" userId="a3b7adfd-252f-42ae-80ba-a5ed531ffffd" providerId="ADAL" clId="{DAB2ADAD-10D0-4047-8263-FA3D51705D29}" dt="2023-11-30T22:48:46.698" v="503" actId="1076"/>
        <pc:sldMkLst>
          <pc:docMk/>
          <pc:sldMk cId="406601213" sldId="2145708525"/>
        </pc:sldMkLst>
        <pc:spChg chg="mod">
          <ac:chgData name="Do Young Kim" userId="a3b7adfd-252f-42ae-80ba-a5ed531ffffd" providerId="ADAL" clId="{DAB2ADAD-10D0-4047-8263-FA3D51705D29}" dt="2023-11-30T22:48:46.698" v="503" actId="1076"/>
          <ac:spMkLst>
            <pc:docMk/>
            <pc:sldMk cId="406601213" sldId="2145708525"/>
            <ac:spMk id="6" creationId="{1472228B-BBD2-9ADA-FEBF-A4C60BA41B3F}"/>
          </ac:spMkLst>
        </pc:spChg>
      </pc:sldChg>
      <pc:sldChg chg="modSp mod">
        <pc:chgData name="Do Young Kim" userId="a3b7adfd-252f-42ae-80ba-a5ed531ffffd" providerId="ADAL" clId="{DAB2ADAD-10D0-4047-8263-FA3D51705D29}" dt="2023-11-30T22:48:01.301" v="502" actId="20577"/>
        <pc:sldMkLst>
          <pc:docMk/>
          <pc:sldMk cId="161350533" sldId="2145708528"/>
        </pc:sldMkLst>
        <pc:spChg chg="mod">
          <ac:chgData name="Do Young Kim" userId="a3b7adfd-252f-42ae-80ba-a5ed531ffffd" providerId="ADAL" clId="{DAB2ADAD-10D0-4047-8263-FA3D51705D29}" dt="2023-11-30T22:48:01.301" v="502" actId="20577"/>
          <ac:spMkLst>
            <pc:docMk/>
            <pc:sldMk cId="161350533" sldId="2145708528"/>
            <ac:spMk id="3" creationId="{A30E793C-F415-693E-985B-A1675A07BCF6}"/>
          </ac:spMkLst>
        </pc:spChg>
      </pc:sldChg>
      <pc:sldChg chg="modSp mod">
        <pc:chgData name="Do Young Kim" userId="a3b7adfd-252f-42ae-80ba-a5ed531ffffd" providerId="ADAL" clId="{DAB2ADAD-10D0-4047-8263-FA3D51705D29}" dt="2023-11-30T22:44:59.877" v="452" actId="20577"/>
        <pc:sldMkLst>
          <pc:docMk/>
          <pc:sldMk cId="3329087774" sldId="2145708530"/>
        </pc:sldMkLst>
        <pc:spChg chg="mod">
          <ac:chgData name="Do Young Kim" userId="a3b7adfd-252f-42ae-80ba-a5ed531ffffd" providerId="ADAL" clId="{DAB2ADAD-10D0-4047-8263-FA3D51705D29}" dt="2023-11-30T22:44:59.877" v="452" actId="20577"/>
          <ac:spMkLst>
            <pc:docMk/>
            <pc:sldMk cId="3329087774" sldId="2145708530"/>
            <ac:spMk id="3" creationId="{A31EB1B1-0115-5AD0-1BA7-427B905B97B1}"/>
          </ac:spMkLst>
        </pc:spChg>
      </pc:sldChg>
      <pc:sldChg chg="modSp mod">
        <pc:chgData name="Do Young Kim" userId="a3b7adfd-252f-42ae-80ba-a5ed531ffffd" providerId="ADAL" clId="{DAB2ADAD-10D0-4047-8263-FA3D51705D29}" dt="2023-11-30T22:34:58.389" v="146" actId="20577"/>
        <pc:sldMkLst>
          <pc:docMk/>
          <pc:sldMk cId="2964926291" sldId="2145708533"/>
        </pc:sldMkLst>
        <pc:spChg chg="mod">
          <ac:chgData name="Do Young Kim" userId="a3b7adfd-252f-42ae-80ba-a5ed531ffffd" providerId="ADAL" clId="{DAB2ADAD-10D0-4047-8263-FA3D51705D29}" dt="2023-11-30T22:34:58.389" v="146" actId="20577"/>
          <ac:spMkLst>
            <pc:docMk/>
            <pc:sldMk cId="2964926291" sldId="2145708533"/>
            <ac:spMk id="3" creationId="{6822AB15-FDF1-2518-08DB-3FDE3A10550E}"/>
          </ac:spMkLst>
        </pc:spChg>
      </pc:sldChg>
      <pc:sldChg chg="modSp mod addCm">
        <pc:chgData name="Do Young Kim" userId="a3b7adfd-252f-42ae-80ba-a5ed531ffffd" providerId="ADAL" clId="{DAB2ADAD-10D0-4047-8263-FA3D51705D29}" dt="2023-11-30T22:29:14.239" v="62"/>
        <pc:sldMkLst>
          <pc:docMk/>
          <pc:sldMk cId="4246821179" sldId="2145708537"/>
        </pc:sldMkLst>
        <pc:spChg chg="mod">
          <ac:chgData name="Do Young Kim" userId="a3b7adfd-252f-42ae-80ba-a5ed531ffffd" providerId="ADAL" clId="{DAB2ADAD-10D0-4047-8263-FA3D51705D29}" dt="2023-11-30T22:27:29.374" v="61" actId="6549"/>
          <ac:spMkLst>
            <pc:docMk/>
            <pc:sldMk cId="4246821179" sldId="2145708537"/>
            <ac:spMk id="8" creationId="{C14D0919-7C0C-D358-50E4-3878CCE97CDF}"/>
          </ac:spMkLst>
        </pc:spChg>
        <pc:extLst>
          <p:ext xmlns:p="http://schemas.openxmlformats.org/presentationml/2006/main" uri="{D6D511B9-2390-475A-947B-AFAB55BFBCF1}">
            <pc226:cmChg xmlns:pc226="http://schemas.microsoft.com/office/powerpoint/2022/06/main/command" chg="add">
              <pc226:chgData name="Do Young Kim" userId="a3b7adfd-252f-42ae-80ba-a5ed531ffffd" providerId="ADAL" clId="{DAB2ADAD-10D0-4047-8263-FA3D51705D29}" dt="2023-11-30T22:29:14.239" v="62"/>
              <pc2:cmMkLst xmlns:pc2="http://schemas.microsoft.com/office/powerpoint/2019/9/main/command">
                <pc:docMk/>
                <pc:sldMk cId="4246821179" sldId="2145708537"/>
                <pc2:cmMk id="{AF4004BD-C55A-467A-BD28-90C54CFF2A15}"/>
              </pc2:cmMkLst>
            </pc226:cmChg>
          </p:ext>
        </pc:extLst>
      </pc:sldChg>
      <pc:sldChg chg="modSp mod addCm">
        <pc:chgData name="Do Young Kim" userId="a3b7adfd-252f-42ae-80ba-a5ed531ffffd" providerId="ADAL" clId="{DAB2ADAD-10D0-4047-8263-FA3D51705D29}" dt="2023-11-30T22:25:44.465" v="51" actId="3626"/>
        <pc:sldMkLst>
          <pc:docMk/>
          <pc:sldMk cId="3715241940" sldId="2145708538"/>
        </pc:sldMkLst>
        <pc:spChg chg="mod">
          <ac:chgData name="Do Young Kim" userId="a3b7adfd-252f-42ae-80ba-a5ed531ffffd" providerId="ADAL" clId="{DAB2ADAD-10D0-4047-8263-FA3D51705D29}" dt="2023-11-30T22:25:44.465" v="51" actId="3626"/>
          <ac:spMkLst>
            <pc:docMk/>
            <pc:sldMk cId="3715241940" sldId="2145708538"/>
            <ac:spMk id="8" creationId="{C14D0919-7C0C-D358-50E4-3878CCE97CDF}"/>
          </ac:spMkLst>
        </pc:spChg>
        <pc:extLst>
          <p:ext xmlns:p="http://schemas.openxmlformats.org/presentationml/2006/main" uri="{D6D511B9-2390-475A-947B-AFAB55BFBCF1}">
            <pc226:cmChg xmlns:pc226="http://schemas.microsoft.com/office/powerpoint/2022/06/main/command" chg="add">
              <pc226:chgData name="Do Young Kim" userId="a3b7adfd-252f-42ae-80ba-a5ed531ffffd" providerId="ADAL" clId="{DAB2ADAD-10D0-4047-8263-FA3D51705D29}" dt="2023-11-30T22:25:02.559" v="48"/>
              <pc2:cmMkLst xmlns:pc2="http://schemas.microsoft.com/office/powerpoint/2019/9/main/command">
                <pc:docMk/>
                <pc:sldMk cId="3715241940" sldId="2145708538"/>
                <pc2:cmMk id="{8C92A573-06EA-4613-966B-893A8BF5F3E1}"/>
              </pc2:cmMkLst>
            </pc226:cmChg>
          </p:ext>
        </pc:extLst>
      </pc:sldChg>
      <pc:sldChg chg="modSp mod">
        <pc:chgData name="Do Young Kim" userId="a3b7adfd-252f-42ae-80ba-a5ed531ffffd" providerId="ADAL" clId="{DAB2ADAD-10D0-4047-8263-FA3D51705D29}" dt="2023-11-30T22:26:55.512" v="60" actId="20577"/>
        <pc:sldMkLst>
          <pc:docMk/>
          <pc:sldMk cId="2165238801" sldId="2145708539"/>
        </pc:sldMkLst>
        <pc:spChg chg="mod">
          <ac:chgData name="Do Young Kim" userId="a3b7adfd-252f-42ae-80ba-a5ed531ffffd" providerId="ADAL" clId="{DAB2ADAD-10D0-4047-8263-FA3D51705D29}" dt="2023-11-30T22:26:55.512" v="60" actId="20577"/>
          <ac:spMkLst>
            <pc:docMk/>
            <pc:sldMk cId="2165238801" sldId="2145708539"/>
            <ac:spMk id="3" creationId="{B3110F77-B8C0-3497-8AF1-BBEFEF435D02}"/>
          </ac:spMkLst>
        </pc:spChg>
      </pc:sldChg>
      <pc:sldChg chg="modSp mod">
        <pc:chgData name="Do Young Kim" userId="a3b7adfd-252f-42ae-80ba-a5ed531ffffd" providerId="ADAL" clId="{DAB2ADAD-10D0-4047-8263-FA3D51705D29}" dt="2023-11-30T22:19:34.679" v="47" actId="20577"/>
        <pc:sldMkLst>
          <pc:docMk/>
          <pc:sldMk cId="425449212" sldId="2145708540"/>
        </pc:sldMkLst>
        <pc:spChg chg="mod">
          <ac:chgData name="Do Young Kim" userId="a3b7adfd-252f-42ae-80ba-a5ed531ffffd" providerId="ADAL" clId="{DAB2ADAD-10D0-4047-8263-FA3D51705D29}" dt="2023-11-30T22:19:34.679" v="47" actId="20577"/>
          <ac:spMkLst>
            <pc:docMk/>
            <pc:sldMk cId="425449212" sldId="2145708540"/>
            <ac:spMk id="7" creationId="{94D7607B-5E70-2AA1-9E97-AEEBC16CE367}"/>
          </ac:spMkLst>
        </pc:spChg>
      </pc:sldChg>
    </pc:docChg>
  </pc:docChgLst>
  <pc:docChgLst>
    <pc:chgData name="Maria Campos-Bovee" userId="eec3ed88-350c-451f-9280-eafd4c227ed4" providerId="ADAL" clId="{4225ED10-EC8F-43D6-A2B1-032E9C8947DD}"/>
    <pc:docChg chg="undo custSel addSld delSld modSld sldOrd modNotesMaster modHandout">
      <pc:chgData name="Maria Campos-Bovee" userId="eec3ed88-350c-451f-9280-eafd4c227ed4" providerId="ADAL" clId="{4225ED10-EC8F-43D6-A2B1-032E9C8947DD}" dt="2023-09-29T15:40:09.538" v="1307" actId="14100"/>
      <pc:docMkLst>
        <pc:docMk/>
      </pc:docMkLst>
      <pc:sldChg chg="add">
        <pc:chgData name="Maria Campos-Bovee" userId="eec3ed88-350c-451f-9280-eafd4c227ed4" providerId="ADAL" clId="{4225ED10-EC8F-43D6-A2B1-032E9C8947DD}" dt="2023-09-29T15:20:39.467" v="1059"/>
        <pc:sldMkLst>
          <pc:docMk/>
          <pc:sldMk cId="2562985933" sldId="270"/>
        </pc:sldMkLst>
      </pc:sldChg>
      <pc:sldChg chg="add">
        <pc:chgData name="Maria Campos-Bovee" userId="eec3ed88-350c-451f-9280-eafd4c227ed4" providerId="ADAL" clId="{4225ED10-EC8F-43D6-A2B1-032E9C8947DD}" dt="2023-09-29T15:20:39.467" v="1059"/>
        <pc:sldMkLst>
          <pc:docMk/>
          <pc:sldMk cId="1128410512" sldId="280"/>
        </pc:sldMkLst>
      </pc:sldChg>
      <pc:sldChg chg="add">
        <pc:chgData name="Maria Campos-Bovee" userId="eec3ed88-350c-451f-9280-eafd4c227ed4" providerId="ADAL" clId="{4225ED10-EC8F-43D6-A2B1-032E9C8947DD}" dt="2023-09-29T15:20:39.467" v="1059"/>
        <pc:sldMkLst>
          <pc:docMk/>
          <pc:sldMk cId="4174039440" sldId="282"/>
        </pc:sldMkLst>
      </pc:sldChg>
      <pc:sldChg chg="add">
        <pc:chgData name="Maria Campos-Bovee" userId="eec3ed88-350c-451f-9280-eafd4c227ed4" providerId="ADAL" clId="{4225ED10-EC8F-43D6-A2B1-032E9C8947DD}" dt="2023-09-29T15:20:39.467" v="1059"/>
        <pc:sldMkLst>
          <pc:docMk/>
          <pc:sldMk cId="1131155664" sldId="308"/>
        </pc:sldMkLst>
      </pc:sldChg>
      <pc:sldChg chg="add">
        <pc:chgData name="Maria Campos-Bovee" userId="eec3ed88-350c-451f-9280-eafd4c227ed4" providerId="ADAL" clId="{4225ED10-EC8F-43D6-A2B1-032E9C8947DD}" dt="2023-09-29T15:20:39.467" v="1059"/>
        <pc:sldMkLst>
          <pc:docMk/>
          <pc:sldMk cId="2944777734" sldId="1409"/>
        </pc:sldMkLst>
      </pc:sldChg>
      <pc:sldChg chg="add">
        <pc:chgData name="Maria Campos-Bovee" userId="eec3ed88-350c-451f-9280-eafd4c227ed4" providerId="ADAL" clId="{4225ED10-EC8F-43D6-A2B1-032E9C8947DD}" dt="2023-09-29T15:20:39.467" v="1059"/>
        <pc:sldMkLst>
          <pc:docMk/>
          <pc:sldMk cId="3614974227" sldId="2145706556"/>
        </pc:sldMkLst>
      </pc:sldChg>
      <pc:sldChg chg="add">
        <pc:chgData name="Maria Campos-Bovee" userId="eec3ed88-350c-451f-9280-eafd4c227ed4" providerId="ADAL" clId="{4225ED10-EC8F-43D6-A2B1-032E9C8947DD}" dt="2023-09-29T15:20:39.467" v="1059"/>
        <pc:sldMkLst>
          <pc:docMk/>
          <pc:sldMk cId="3026191013" sldId="2145706670"/>
        </pc:sldMkLst>
      </pc:sldChg>
      <pc:sldChg chg="add">
        <pc:chgData name="Maria Campos-Bovee" userId="eec3ed88-350c-451f-9280-eafd4c227ed4" providerId="ADAL" clId="{4225ED10-EC8F-43D6-A2B1-032E9C8947DD}" dt="2023-09-29T15:20:39.467" v="1059"/>
        <pc:sldMkLst>
          <pc:docMk/>
          <pc:sldMk cId="800357118" sldId="2145707149"/>
        </pc:sldMkLst>
      </pc:sldChg>
      <pc:sldChg chg="add">
        <pc:chgData name="Maria Campos-Bovee" userId="eec3ed88-350c-451f-9280-eafd4c227ed4" providerId="ADAL" clId="{4225ED10-EC8F-43D6-A2B1-032E9C8947DD}" dt="2023-09-29T15:20:39.467" v="1059"/>
        <pc:sldMkLst>
          <pc:docMk/>
          <pc:sldMk cId="3371040112" sldId="2145707150"/>
        </pc:sldMkLst>
      </pc:sldChg>
      <pc:sldChg chg="add">
        <pc:chgData name="Maria Campos-Bovee" userId="eec3ed88-350c-451f-9280-eafd4c227ed4" providerId="ADAL" clId="{4225ED10-EC8F-43D6-A2B1-032E9C8947DD}" dt="2023-09-29T15:20:39.467" v="1059"/>
        <pc:sldMkLst>
          <pc:docMk/>
          <pc:sldMk cId="3955404809" sldId="2145707236"/>
        </pc:sldMkLst>
      </pc:sldChg>
      <pc:sldChg chg="add">
        <pc:chgData name="Maria Campos-Bovee" userId="eec3ed88-350c-451f-9280-eafd4c227ed4" providerId="ADAL" clId="{4225ED10-EC8F-43D6-A2B1-032E9C8947DD}" dt="2023-09-29T15:20:39.467" v="1059"/>
        <pc:sldMkLst>
          <pc:docMk/>
          <pc:sldMk cId="3275228805" sldId="2145707238"/>
        </pc:sldMkLst>
      </pc:sldChg>
      <pc:sldChg chg="add">
        <pc:chgData name="Maria Campos-Bovee" userId="eec3ed88-350c-451f-9280-eafd4c227ed4" providerId="ADAL" clId="{4225ED10-EC8F-43D6-A2B1-032E9C8947DD}" dt="2023-09-29T15:20:39.467" v="1059"/>
        <pc:sldMkLst>
          <pc:docMk/>
          <pc:sldMk cId="1657246171" sldId="2145707245"/>
        </pc:sldMkLst>
      </pc:sldChg>
      <pc:sldChg chg="add">
        <pc:chgData name="Maria Campos-Bovee" userId="eec3ed88-350c-451f-9280-eafd4c227ed4" providerId="ADAL" clId="{4225ED10-EC8F-43D6-A2B1-032E9C8947DD}" dt="2023-09-29T15:20:39.467" v="1059"/>
        <pc:sldMkLst>
          <pc:docMk/>
          <pc:sldMk cId="1131083799" sldId="2145707286"/>
        </pc:sldMkLst>
      </pc:sldChg>
      <pc:sldChg chg="add">
        <pc:chgData name="Maria Campos-Bovee" userId="eec3ed88-350c-451f-9280-eafd4c227ed4" providerId="ADAL" clId="{4225ED10-EC8F-43D6-A2B1-032E9C8947DD}" dt="2023-09-29T15:20:39.467" v="1059"/>
        <pc:sldMkLst>
          <pc:docMk/>
          <pc:sldMk cId="849903853" sldId="2145707287"/>
        </pc:sldMkLst>
      </pc:sldChg>
      <pc:sldChg chg="add">
        <pc:chgData name="Maria Campos-Bovee" userId="eec3ed88-350c-451f-9280-eafd4c227ed4" providerId="ADAL" clId="{4225ED10-EC8F-43D6-A2B1-032E9C8947DD}" dt="2023-09-29T15:20:39.467" v="1059"/>
        <pc:sldMkLst>
          <pc:docMk/>
          <pc:sldMk cId="1679262562" sldId="2145707288"/>
        </pc:sldMkLst>
      </pc:sldChg>
      <pc:sldChg chg="del">
        <pc:chgData name="Maria Campos-Bovee" userId="eec3ed88-350c-451f-9280-eafd4c227ed4" providerId="ADAL" clId="{4225ED10-EC8F-43D6-A2B1-032E9C8947DD}" dt="2023-09-29T15:20:43.251" v="1060" actId="47"/>
        <pc:sldMkLst>
          <pc:docMk/>
          <pc:sldMk cId="4179488400" sldId="2145708498"/>
        </pc:sldMkLst>
      </pc:sldChg>
      <pc:sldChg chg="ord">
        <pc:chgData name="Maria Campos-Bovee" userId="eec3ed88-350c-451f-9280-eafd4c227ed4" providerId="ADAL" clId="{4225ED10-EC8F-43D6-A2B1-032E9C8947DD}" dt="2023-09-29T15:24:52.863" v="1065"/>
        <pc:sldMkLst>
          <pc:docMk/>
          <pc:sldMk cId="4040399198" sldId="2145708507"/>
        </pc:sldMkLst>
      </pc:sldChg>
      <pc:sldChg chg="modSp mod">
        <pc:chgData name="Maria Campos-Bovee" userId="eec3ed88-350c-451f-9280-eafd4c227ed4" providerId="ADAL" clId="{4225ED10-EC8F-43D6-A2B1-032E9C8947DD}" dt="2023-09-25T22:29:09.589" v="243" actId="20577"/>
        <pc:sldMkLst>
          <pc:docMk/>
          <pc:sldMk cId="628199330" sldId="2145708508"/>
        </pc:sldMkLst>
        <pc:spChg chg="mod">
          <ac:chgData name="Maria Campos-Bovee" userId="eec3ed88-350c-451f-9280-eafd4c227ed4" providerId="ADAL" clId="{4225ED10-EC8F-43D6-A2B1-032E9C8947DD}" dt="2023-09-25T22:29:09.589" v="243" actId="20577"/>
          <ac:spMkLst>
            <pc:docMk/>
            <pc:sldMk cId="628199330" sldId="2145708508"/>
            <ac:spMk id="2" creationId="{C9E4B052-67AD-F19C-A9D2-F16A2DCE67A2}"/>
          </ac:spMkLst>
        </pc:spChg>
        <pc:spChg chg="mod">
          <ac:chgData name="Maria Campos-Bovee" userId="eec3ed88-350c-451f-9280-eafd4c227ed4" providerId="ADAL" clId="{4225ED10-EC8F-43D6-A2B1-032E9C8947DD}" dt="2023-09-25T22:28:48.757" v="191" actId="1076"/>
          <ac:spMkLst>
            <pc:docMk/>
            <pc:sldMk cId="628199330" sldId="2145708508"/>
            <ac:spMk id="3" creationId="{CFBB38C2-FBBA-9851-B03A-0648E86D74C6}"/>
          </ac:spMkLst>
        </pc:spChg>
      </pc:sldChg>
      <pc:sldChg chg="addSp delSp modSp new mod">
        <pc:chgData name="Maria Campos-Bovee" userId="eec3ed88-350c-451f-9280-eafd4c227ed4" providerId="ADAL" clId="{4225ED10-EC8F-43D6-A2B1-032E9C8947DD}" dt="2023-09-29T15:40:09.538" v="1307" actId="14100"/>
        <pc:sldMkLst>
          <pc:docMk/>
          <pc:sldMk cId="2531430292" sldId="2145708509"/>
        </pc:sldMkLst>
        <pc:spChg chg="mod">
          <ac:chgData name="Maria Campos-Bovee" userId="eec3ed88-350c-451f-9280-eafd4c227ed4" providerId="ADAL" clId="{4225ED10-EC8F-43D6-A2B1-032E9C8947DD}" dt="2023-09-25T22:29:24.421" v="272" actId="20577"/>
          <ac:spMkLst>
            <pc:docMk/>
            <pc:sldMk cId="2531430292" sldId="2145708509"/>
            <ac:spMk id="2" creationId="{95968AC0-C466-1B3C-1059-1C1F533BB39E}"/>
          </ac:spMkLst>
        </pc:spChg>
        <pc:spChg chg="add del mod">
          <ac:chgData name="Maria Campos-Bovee" userId="eec3ed88-350c-451f-9280-eafd4c227ed4" providerId="ADAL" clId="{4225ED10-EC8F-43D6-A2B1-032E9C8947DD}" dt="2023-09-29T15:40:06.816" v="1306" actId="20577"/>
          <ac:spMkLst>
            <pc:docMk/>
            <pc:sldMk cId="2531430292" sldId="2145708509"/>
            <ac:spMk id="3" creationId="{25B00F8C-0D76-F81E-94A1-3622F94D4A89}"/>
          </ac:spMkLst>
        </pc:spChg>
        <pc:spChg chg="add del mod">
          <ac:chgData name="Maria Campos-Bovee" userId="eec3ed88-350c-451f-9280-eafd4c227ed4" providerId="ADAL" clId="{4225ED10-EC8F-43D6-A2B1-032E9C8947DD}" dt="2023-09-28T21:19:24.129" v="590" actId="478"/>
          <ac:spMkLst>
            <pc:docMk/>
            <pc:sldMk cId="2531430292" sldId="2145708509"/>
            <ac:spMk id="4" creationId="{944E416D-E49E-0E6C-0736-1A7224FFB99B}"/>
          </ac:spMkLst>
        </pc:spChg>
        <pc:picChg chg="add del mod">
          <ac:chgData name="Maria Campos-Bovee" userId="eec3ed88-350c-451f-9280-eafd4c227ed4" providerId="ADAL" clId="{4225ED10-EC8F-43D6-A2B1-032E9C8947DD}" dt="2023-09-28T21:19:26.696" v="595"/>
          <ac:picMkLst>
            <pc:docMk/>
            <pc:sldMk cId="2531430292" sldId="2145708509"/>
            <ac:picMk id="1026" creationId="{8650854A-C132-7E90-9FDF-B76BB539AA3B}"/>
          </ac:picMkLst>
        </pc:picChg>
        <pc:picChg chg="add mod">
          <ac:chgData name="Maria Campos-Bovee" userId="eec3ed88-350c-451f-9280-eafd4c227ed4" providerId="ADAL" clId="{4225ED10-EC8F-43D6-A2B1-032E9C8947DD}" dt="2023-09-29T15:40:09.538" v="1307" actId="14100"/>
          <ac:picMkLst>
            <pc:docMk/>
            <pc:sldMk cId="2531430292" sldId="2145708509"/>
            <ac:picMk id="1028" creationId="{EB7D1B16-8F40-97DE-C1F0-776CFD2323C5}"/>
          </ac:picMkLst>
        </pc:picChg>
      </pc:sldChg>
      <pc:sldChg chg="add del">
        <pc:chgData name="Maria Campos-Bovee" userId="eec3ed88-350c-451f-9280-eafd4c227ed4" providerId="ADAL" clId="{4225ED10-EC8F-43D6-A2B1-032E9C8947DD}" dt="2023-09-28T21:21:29.857" v="634" actId="47"/>
        <pc:sldMkLst>
          <pc:docMk/>
          <pc:sldMk cId="2949921960" sldId="2145708511"/>
        </pc:sldMkLst>
      </pc:sldChg>
      <pc:sldChg chg="add del">
        <pc:chgData name="Maria Campos-Bovee" userId="eec3ed88-350c-451f-9280-eafd4c227ed4" providerId="ADAL" clId="{4225ED10-EC8F-43D6-A2B1-032E9C8947DD}" dt="2023-09-28T21:21:30.945" v="635" actId="47"/>
        <pc:sldMkLst>
          <pc:docMk/>
          <pc:sldMk cId="3285339790" sldId="2145708512"/>
        </pc:sldMkLst>
      </pc:sldChg>
      <pc:sldChg chg="add del">
        <pc:chgData name="Maria Campos-Bovee" userId="eec3ed88-350c-451f-9280-eafd4c227ed4" providerId="ADAL" clId="{4225ED10-EC8F-43D6-A2B1-032E9C8947DD}" dt="2023-09-28T21:21:31.763" v="636" actId="47"/>
        <pc:sldMkLst>
          <pc:docMk/>
          <pc:sldMk cId="2357134834" sldId="2145708513"/>
        </pc:sldMkLst>
      </pc:sldChg>
      <pc:sldChg chg="modSp mod">
        <pc:chgData name="Maria Campos-Bovee" userId="eec3ed88-350c-451f-9280-eafd4c227ed4" providerId="ADAL" clId="{4225ED10-EC8F-43D6-A2B1-032E9C8947DD}" dt="2023-09-28T22:19:12.601" v="758" actId="313"/>
        <pc:sldMkLst>
          <pc:docMk/>
          <pc:sldMk cId="3982832452" sldId="2145708514"/>
        </pc:sldMkLst>
        <pc:spChg chg="mod">
          <ac:chgData name="Maria Campos-Bovee" userId="eec3ed88-350c-451f-9280-eafd4c227ed4" providerId="ADAL" clId="{4225ED10-EC8F-43D6-A2B1-032E9C8947DD}" dt="2023-09-28T22:19:12.601" v="758" actId="313"/>
          <ac:spMkLst>
            <pc:docMk/>
            <pc:sldMk cId="3982832452" sldId="2145708514"/>
            <ac:spMk id="2" creationId="{EF650313-2479-F602-5022-CAD12BAF2CDA}"/>
          </ac:spMkLst>
        </pc:spChg>
        <pc:spChg chg="mod">
          <ac:chgData name="Maria Campos-Bovee" userId="eec3ed88-350c-451f-9280-eafd4c227ed4" providerId="ADAL" clId="{4225ED10-EC8F-43D6-A2B1-032E9C8947DD}" dt="2023-09-28T22:19:05.879" v="757" actId="20577"/>
          <ac:spMkLst>
            <pc:docMk/>
            <pc:sldMk cId="3982832452" sldId="2145708514"/>
            <ac:spMk id="3" creationId="{9AEBD380-81F4-23C6-3097-B91E9AC1645C}"/>
          </ac:spMkLst>
        </pc:spChg>
      </pc:sldChg>
      <pc:sldChg chg="modSp new mod modNotesTx">
        <pc:chgData name="Maria Campos-Bovee" userId="eec3ed88-350c-451f-9280-eafd4c227ed4" providerId="ADAL" clId="{4225ED10-EC8F-43D6-A2B1-032E9C8947DD}" dt="2023-09-29T14:48:04.407" v="1058" actId="20577"/>
        <pc:sldMkLst>
          <pc:docMk/>
          <pc:sldMk cId="202057006" sldId="2145708515"/>
        </pc:sldMkLst>
        <pc:spChg chg="mod">
          <ac:chgData name="Maria Campos-Bovee" userId="eec3ed88-350c-451f-9280-eafd4c227ed4" providerId="ADAL" clId="{4225ED10-EC8F-43D6-A2B1-032E9C8947DD}" dt="2023-09-28T21:23:27.858" v="644" actId="20577"/>
          <ac:spMkLst>
            <pc:docMk/>
            <pc:sldMk cId="202057006" sldId="2145708515"/>
            <ac:spMk id="2" creationId="{CA5A1E25-E8CC-52EB-A95D-6F28FBEE5287}"/>
          </ac:spMkLst>
        </pc:spChg>
        <pc:spChg chg="mod">
          <ac:chgData name="Maria Campos-Bovee" userId="eec3ed88-350c-451f-9280-eafd4c227ed4" providerId="ADAL" clId="{4225ED10-EC8F-43D6-A2B1-032E9C8947DD}" dt="2023-09-29T14:48:04.407" v="1058" actId="20577"/>
          <ac:spMkLst>
            <pc:docMk/>
            <pc:sldMk cId="202057006" sldId="2145708515"/>
            <ac:spMk id="3" creationId="{D52475CC-3C9A-AF43-3822-E89442F2AC9D}"/>
          </ac:spMkLst>
        </pc:spChg>
      </pc:sldChg>
      <pc:sldChg chg="add">
        <pc:chgData name="Maria Campos-Bovee" userId="eec3ed88-350c-451f-9280-eafd4c227ed4" providerId="ADAL" clId="{4225ED10-EC8F-43D6-A2B1-032E9C8947DD}" dt="2023-09-29T15:20:39.467" v="1059"/>
        <pc:sldMkLst>
          <pc:docMk/>
          <pc:sldMk cId="533263089" sldId="2145708671"/>
        </pc:sldMkLst>
      </pc:sldChg>
      <pc:sldChg chg="add del">
        <pc:chgData name="Maria Campos-Bovee" userId="eec3ed88-350c-451f-9280-eafd4c227ed4" providerId="ADAL" clId="{4225ED10-EC8F-43D6-A2B1-032E9C8947DD}" dt="2023-09-29T15:23:32.643" v="1062" actId="47"/>
        <pc:sldMkLst>
          <pc:docMk/>
          <pc:sldMk cId="283712322" sldId="2145708672"/>
        </pc:sldMkLst>
      </pc:sldChg>
      <pc:sldChg chg="add">
        <pc:chgData name="Maria Campos-Bovee" userId="eec3ed88-350c-451f-9280-eafd4c227ed4" providerId="ADAL" clId="{4225ED10-EC8F-43D6-A2B1-032E9C8947DD}" dt="2023-09-29T15:20:39.467" v="1059"/>
        <pc:sldMkLst>
          <pc:docMk/>
          <pc:sldMk cId="2337485470" sldId="2145708673"/>
        </pc:sldMkLst>
      </pc:sldChg>
      <pc:sldChg chg="add">
        <pc:chgData name="Maria Campos-Bovee" userId="eec3ed88-350c-451f-9280-eafd4c227ed4" providerId="ADAL" clId="{4225ED10-EC8F-43D6-A2B1-032E9C8947DD}" dt="2023-09-29T15:20:39.467" v="1059"/>
        <pc:sldMkLst>
          <pc:docMk/>
          <pc:sldMk cId="3163211334" sldId="2145708674"/>
        </pc:sldMkLst>
      </pc:sldChg>
      <pc:sldChg chg="add">
        <pc:chgData name="Maria Campos-Bovee" userId="eec3ed88-350c-451f-9280-eafd4c227ed4" providerId="ADAL" clId="{4225ED10-EC8F-43D6-A2B1-032E9C8947DD}" dt="2023-09-29T15:20:39.467" v="1059"/>
        <pc:sldMkLst>
          <pc:docMk/>
          <pc:sldMk cId="3095967940" sldId="2145708675"/>
        </pc:sldMkLst>
      </pc:sldChg>
      <pc:sldChg chg="add">
        <pc:chgData name="Maria Campos-Bovee" userId="eec3ed88-350c-451f-9280-eafd4c227ed4" providerId="ADAL" clId="{4225ED10-EC8F-43D6-A2B1-032E9C8947DD}" dt="2023-09-29T15:20:39.467" v="1059"/>
        <pc:sldMkLst>
          <pc:docMk/>
          <pc:sldMk cId="3074208856" sldId="2145708676"/>
        </pc:sldMkLst>
      </pc:sldChg>
      <pc:sldChg chg="add">
        <pc:chgData name="Maria Campos-Bovee" userId="eec3ed88-350c-451f-9280-eafd4c227ed4" providerId="ADAL" clId="{4225ED10-EC8F-43D6-A2B1-032E9C8947DD}" dt="2023-09-29T15:20:39.467" v="1059"/>
        <pc:sldMkLst>
          <pc:docMk/>
          <pc:sldMk cId="1277148852" sldId="2145708677"/>
        </pc:sldMkLst>
      </pc:sldChg>
      <pc:sldChg chg="add">
        <pc:chgData name="Maria Campos-Bovee" userId="eec3ed88-350c-451f-9280-eafd4c227ed4" providerId="ADAL" clId="{4225ED10-EC8F-43D6-A2B1-032E9C8947DD}" dt="2023-09-29T15:20:39.467" v="1059"/>
        <pc:sldMkLst>
          <pc:docMk/>
          <pc:sldMk cId="97537495" sldId="2145708678"/>
        </pc:sldMkLst>
      </pc:sldChg>
    </pc:docChg>
  </pc:docChgLst>
  <pc:docChgLst>
    <pc:chgData name="Maggie Li" userId="S::maggie.li@cityofchicago.org::f33e0b3b-4721-411b-821b-3108f9bbccad" providerId="AD" clId="Web-{DD61B032-D11C-4343-812B-FF647CE5D402}"/>
    <pc:docChg chg="addSld">
      <pc:chgData name="Maggie Li" userId="S::maggie.li@cityofchicago.org::f33e0b3b-4721-411b-821b-3108f9bbccad" providerId="AD" clId="Web-{DD61B032-D11C-4343-812B-FF647CE5D402}" dt="2024-01-10T20:30:54.305" v="0"/>
      <pc:docMkLst>
        <pc:docMk/>
      </pc:docMkLst>
      <pc:sldChg chg="add">
        <pc:chgData name="Maggie Li" userId="S::maggie.li@cityofchicago.org::f33e0b3b-4721-411b-821b-3108f9bbccad" providerId="AD" clId="Web-{DD61B032-D11C-4343-812B-FF647CE5D402}" dt="2024-01-10T20:30:54.305" v="0"/>
        <pc:sldMkLst>
          <pc:docMk/>
          <pc:sldMk cId="3967645330" sldId="2145708543"/>
        </pc:sldMkLst>
      </pc:sldChg>
    </pc:docChg>
  </pc:docChgLst>
  <pc:docChgLst>
    <pc:chgData name="Maggie Li" userId="f33e0b3b-4721-411b-821b-3108f9bbccad" providerId="ADAL" clId="{ACF78DE3-D5C0-44DB-B98A-20A9725D9D2A}"/>
    <pc:docChg chg="undo custSel modSld">
      <pc:chgData name="Maggie Li" userId="f33e0b3b-4721-411b-821b-3108f9bbccad" providerId="ADAL" clId="{ACF78DE3-D5C0-44DB-B98A-20A9725D9D2A}" dt="2023-02-24T15:49:11.045" v="936" actId="122"/>
      <pc:docMkLst>
        <pc:docMk/>
      </pc:docMkLst>
      <pc:sldChg chg="addSp delSp modSp mod">
        <pc:chgData name="Maggie Li" userId="f33e0b3b-4721-411b-821b-3108f9bbccad" providerId="ADAL" clId="{ACF78DE3-D5C0-44DB-B98A-20A9725D9D2A}" dt="2023-02-24T15:49:11.045" v="936" actId="122"/>
        <pc:sldMkLst>
          <pc:docMk/>
          <pc:sldMk cId="1734835597" sldId="2145707321"/>
        </pc:sldMkLst>
        <pc:spChg chg="mod">
          <ac:chgData name="Maggie Li" userId="f33e0b3b-4721-411b-821b-3108f9bbccad" providerId="ADAL" clId="{ACF78DE3-D5C0-44DB-B98A-20A9725D9D2A}" dt="2023-02-24T15:48:44.082" v="930" actId="1076"/>
          <ac:spMkLst>
            <pc:docMk/>
            <pc:sldMk cId="1734835597" sldId="2145707321"/>
            <ac:spMk id="2" creationId="{FD572DC2-19D9-C2E7-FB99-9F9BFAD2A70F}"/>
          </ac:spMkLst>
        </pc:spChg>
        <pc:spChg chg="mod">
          <ac:chgData name="Maggie Li" userId="f33e0b3b-4721-411b-821b-3108f9bbccad" providerId="ADAL" clId="{ACF78DE3-D5C0-44DB-B98A-20A9725D9D2A}" dt="2023-02-24T15:48:31.018" v="927" actId="1076"/>
          <ac:spMkLst>
            <pc:docMk/>
            <pc:sldMk cId="1734835597" sldId="2145707321"/>
            <ac:spMk id="3" creationId="{96FEC1EA-BB40-78C8-6CDA-1489B50497DA}"/>
          </ac:spMkLst>
        </pc:spChg>
        <pc:graphicFrameChg chg="add mod modGraphic">
          <ac:chgData name="Maggie Li" userId="f33e0b3b-4721-411b-821b-3108f9bbccad" providerId="ADAL" clId="{ACF78DE3-D5C0-44DB-B98A-20A9725D9D2A}" dt="2023-02-24T15:49:11.045" v="936" actId="122"/>
          <ac:graphicFrameMkLst>
            <pc:docMk/>
            <pc:sldMk cId="1734835597" sldId="2145707321"/>
            <ac:graphicFrameMk id="4" creationId="{BD84FD14-2842-98F5-980D-59CD60E32A34}"/>
          </ac:graphicFrameMkLst>
        </pc:graphicFrameChg>
        <pc:picChg chg="del mod">
          <ac:chgData name="Maggie Li" userId="f33e0b3b-4721-411b-821b-3108f9bbccad" providerId="ADAL" clId="{ACF78DE3-D5C0-44DB-B98A-20A9725D9D2A}" dt="2023-02-24T15:42:43.521" v="532" actId="478"/>
          <ac:picMkLst>
            <pc:docMk/>
            <pc:sldMk cId="1734835597" sldId="2145707321"/>
            <ac:picMk id="1026" creationId="{05EF5023-E3BD-A500-B7F1-C3B166CB4DDE}"/>
          </ac:picMkLst>
        </pc:picChg>
        <pc:picChg chg="del mod">
          <ac:chgData name="Maggie Li" userId="f33e0b3b-4721-411b-821b-3108f9bbccad" providerId="ADAL" clId="{ACF78DE3-D5C0-44DB-B98A-20A9725D9D2A}" dt="2023-02-24T15:45:11" v="888" actId="478"/>
          <ac:picMkLst>
            <pc:docMk/>
            <pc:sldMk cId="1734835597" sldId="2145707321"/>
            <ac:picMk id="1028" creationId="{4A47F808-B645-2F53-2B41-FDD54B6DECE5}"/>
          </ac:picMkLst>
        </pc:picChg>
      </pc:sldChg>
    </pc:docChg>
  </pc:docChgLst>
  <pc:docChgLst>
    <pc:chgData name="Maggie Li" userId="S::maggie.li@cityofchicago.org::f33e0b3b-4721-411b-821b-3108f9bbccad" providerId="AD" clId="Web-{35017A01-1A6D-6662-7710-1A08E60D01C6}"/>
    <pc:docChg chg="modSld sldOrd">
      <pc:chgData name="Maggie Li" userId="S::maggie.li@cityofchicago.org::f33e0b3b-4721-411b-821b-3108f9bbccad" providerId="AD" clId="Web-{35017A01-1A6D-6662-7710-1A08E60D01C6}" dt="2023-11-30T23:01:45.687" v="51" actId="1076"/>
      <pc:docMkLst>
        <pc:docMk/>
      </pc:docMkLst>
      <pc:sldChg chg="modSp">
        <pc:chgData name="Maggie Li" userId="S::maggie.li@cityofchicago.org::f33e0b3b-4721-411b-821b-3108f9bbccad" providerId="AD" clId="Web-{35017A01-1A6D-6662-7710-1A08E60D01C6}" dt="2023-11-30T23:01:45.687" v="51" actId="1076"/>
        <pc:sldMkLst>
          <pc:docMk/>
          <pc:sldMk cId="408213282" sldId="2145707262"/>
        </pc:sldMkLst>
        <pc:graphicFrameChg chg="mod modGraphic">
          <ac:chgData name="Maggie Li" userId="S::maggie.li@cityofchicago.org::f33e0b3b-4721-411b-821b-3108f9bbccad" providerId="AD" clId="Web-{35017A01-1A6D-6662-7710-1A08E60D01C6}" dt="2023-11-30T23:01:45.687" v="51" actId="1076"/>
          <ac:graphicFrameMkLst>
            <pc:docMk/>
            <pc:sldMk cId="408213282" sldId="2145707262"/>
            <ac:graphicFrameMk id="6" creationId="{F301560E-B790-F525-F207-B25B256AB6C5}"/>
          </ac:graphicFrameMkLst>
        </pc:graphicFrameChg>
      </pc:sldChg>
      <pc:sldChg chg="ord">
        <pc:chgData name="Maggie Li" userId="S::maggie.li@cityofchicago.org::f33e0b3b-4721-411b-821b-3108f9bbccad" providerId="AD" clId="Web-{35017A01-1A6D-6662-7710-1A08E60D01C6}" dt="2023-11-30T23:00:09.389" v="1"/>
        <pc:sldMkLst>
          <pc:docMk/>
          <pc:sldMk cId="4246821179" sldId="2145708537"/>
        </pc:sldMkLst>
      </pc:sldChg>
    </pc:docChg>
  </pc:docChgLst>
  <pc:docChgLst>
    <pc:chgData name="Maggie Li" userId="S::maggie.li@cityofchicago.org::f33e0b3b-4721-411b-821b-3108f9bbccad" providerId="AD" clId="Web-{7B91523F-FD01-4582-BB3A-7E87801556F2}"/>
    <pc:docChg chg="modSld">
      <pc:chgData name="Maggie Li" userId="S::maggie.li@cityofchicago.org::f33e0b3b-4721-411b-821b-3108f9bbccad" providerId="AD" clId="Web-{7B91523F-FD01-4582-BB3A-7E87801556F2}" dt="2024-08-08T15:10:12.575" v="1" actId="1076"/>
      <pc:docMkLst>
        <pc:docMk/>
      </pc:docMkLst>
      <pc:sldChg chg="modSp">
        <pc:chgData name="Maggie Li" userId="S::maggie.li@cityofchicago.org::f33e0b3b-4721-411b-821b-3108f9bbccad" providerId="AD" clId="Web-{7B91523F-FD01-4582-BB3A-7E87801556F2}" dt="2024-08-08T15:10:04.982" v="0" actId="1076"/>
        <pc:sldMkLst>
          <pc:docMk/>
          <pc:sldMk cId="901184024" sldId="2145708568"/>
        </pc:sldMkLst>
        <pc:picChg chg="mod">
          <ac:chgData name="Maggie Li" userId="S::maggie.li@cityofchicago.org::f33e0b3b-4721-411b-821b-3108f9bbccad" providerId="AD" clId="Web-{7B91523F-FD01-4582-BB3A-7E87801556F2}" dt="2024-08-08T15:10:04.982" v="0" actId="1076"/>
          <ac:picMkLst>
            <pc:docMk/>
            <pc:sldMk cId="901184024" sldId="2145708568"/>
            <ac:picMk id="5" creationId="{2FD729FE-E7C7-306D-1A61-B3290DDBE385}"/>
          </ac:picMkLst>
        </pc:picChg>
      </pc:sldChg>
      <pc:sldChg chg="modSp">
        <pc:chgData name="Maggie Li" userId="S::maggie.li@cityofchicago.org::f33e0b3b-4721-411b-821b-3108f9bbccad" providerId="AD" clId="Web-{7B91523F-FD01-4582-BB3A-7E87801556F2}" dt="2024-08-08T15:10:12.575" v="1" actId="1076"/>
        <pc:sldMkLst>
          <pc:docMk/>
          <pc:sldMk cId="1990750475" sldId="2145708589"/>
        </pc:sldMkLst>
        <pc:picChg chg="mod">
          <ac:chgData name="Maggie Li" userId="S::maggie.li@cityofchicago.org::f33e0b3b-4721-411b-821b-3108f9bbccad" providerId="AD" clId="Web-{7B91523F-FD01-4582-BB3A-7E87801556F2}" dt="2024-08-08T15:10:12.575" v="1" actId="1076"/>
          <ac:picMkLst>
            <pc:docMk/>
            <pc:sldMk cId="1990750475" sldId="2145708589"/>
            <ac:picMk id="5" creationId="{B72F1BAC-7A14-62AC-61D8-9C7F1798DDCB}"/>
          </ac:picMkLst>
        </pc:picChg>
      </pc:sldChg>
    </pc:docChg>
  </pc:docChgLst>
  <pc:docChgLst>
    <pc:chgData name="Shane Zelencik" userId="50d7342c-2a4c-46fa-9774-4c5815f53da4" providerId="ADAL" clId="{A26CE299-6C9C-4563-9002-BD8BDD062162}"/>
    <pc:docChg chg="custSel addSld delSld modSld sldOrd">
      <pc:chgData name="Shane Zelencik" userId="50d7342c-2a4c-46fa-9774-4c5815f53da4" providerId="ADAL" clId="{A26CE299-6C9C-4563-9002-BD8BDD062162}" dt="2024-10-17T15:31:49.533" v="111" actId="20577"/>
      <pc:docMkLst>
        <pc:docMk/>
      </pc:docMkLst>
      <pc:sldChg chg="modSp mod">
        <pc:chgData name="Shane Zelencik" userId="50d7342c-2a4c-46fa-9774-4c5815f53da4" providerId="ADAL" clId="{A26CE299-6C9C-4563-9002-BD8BDD062162}" dt="2024-10-17T15:12:07.926" v="110" actId="20577"/>
        <pc:sldMkLst>
          <pc:docMk/>
          <pc:sldMk cId="3729391721" sldId="256"/>
        </pc:sldMkLst>
        <pc:spChg chg="mod">
          <ac:chgData name="Shane Zelencik" userId="50d7342c-2a4c-46fa-9774-4c5815f53da4" providerId="ADAL" clId="{A26CE299-6C9C-4563-9002-BD8BDD062162}" dt="2024-10-17T15:12:07.926" v="110" actId="20577"/>
          <ac:spMkLst>
            <pc:docMk/>
            <pc:sldMk cId="3729391721" sldId="256"/>
            <ac:spMk id="9" creationId="{F1FFACD5-D67D-76E7-243D-D64E31EEDFF8}"/>
          </ac:spMkLst>
        </pc:spChg>
      </pc:sldChg>
      <pc:sldChg chg="add">
        <pc:chgData name="Shane Zelencik" userId="50d7342c-2a4c-46fa-9774-4c5815f53da4" providerId="ADAL" clId="{A26CE299-6C9C-4563-9002-BD8BDD062162}" dt="2024-10-15T21:47:06.585" v="0"/>
        <pc:sldMkLst>
          <pc:docMk/>
          <pc:sldMk cId="3405282228" sldId="258"/>
        </pc:sldMkLst>
      </pc:sldChg>
      <pc:sldChg chg="add">
        <pc:chgData name="Shane Zelencik" userId="50d7342c-2a4c-46fa-9774-4c5815f53da4" providerId="ADAL" clId="{A26CE299-6C9C-4563-9002-BD8BDD062162}" dt="2024-10-15T21:47:06.585" v="0"/>
        <pc:sldMkLst>
          <pc:docMk/>
          <pc:sldMk cId="270612317" sldId="2145708082"/>
        </pc:sldMkLst>
      </pc:sldChg>
      <pc:sldChg chg="add">
        <pc:chgData name="Shane Zelencik" userId="50d7342c-2a4c-46fa-9774-4c5815f53da4" providerId="ADAL" clId="{A26CE299-6C9C-4563-9002-BD8BDD062162}" dt="2024-10-15T21:47:06.585" v="0"/>
        <pc:sldMkLst>
          <pc:docMk/>
          <pc:sldMk cId="4043617954" sldId="2145708084"/>
        </pc:sldMkLst>
      </pc:sldChg>
      <pc:sldChg chg="add">
        <pc:chgData name="Shane Zelencik" userId="50d7342c-2a4c-46fa-9774-4c5815f53da4" providerId="ADAL" clId="{A26CE299-6C9C-4563-9002-BD8BDD062162}" dt="2024-10-15T21:47:06.585" v="0"/>
        <pc:sldMkLst>
          <pc:docMk/>
          <pc:sldMk cId="156507877" sldId="2145708106"/>
        </pc:sldMkLst>
      </pc:sldChg>
      <pc:sldChg chg="modSp add mod">
        <pc:chgData name="Shane Zelencik" userId="50d7342c-2a4c-46fa-9774-4c5815f53da4" providerId="ADAL" clId="{A26CE299-6C9C-4563-9002-BD8BDD062162}" dt="2024-10-15T21:55:44.474" v="96" actId="108"/>
        <pc:sldMkLst>
          <pc:docMk/>
          <pc:sldMk cId="4165097975" sldId="2145708107"/>
        </pc:sldMkLst>
        <pc:spChg chg="mod">
          <ac:chgData name="Shane Zelencik" userId="50d7342c-2a4c-46fa-9774-4c5815f53da4" providerId="ADAL" clId="{A26CE299-6C9C-4563-9002-BD8BDD062162}" dt="2024-10-15T21:55:44.474" v="96" actId="108"/>
          <ac:spMkLst>
            <pc:docMk/>
            <pc:sldMk cId="4165097975" sldId="2145708107"/>
            <ac:spMk id="3" creationId="{91E11C72-3413-F2C6-9094-966B0E6CBEB6}"/>
          </ac:spMkLst>
        </pc:spChg>
      </pc:sldChg>
      <pc:sldChg chg="ord">
        <pc:chgData name="Shane Zelencik" userId="50d7342c-2a4c-46fa-9774-4c5815f53da4" providerId="ADAL" clId="{A26CE299-6C9C-4563-9002-BD8BDD062162}" dt="2024-10-17T15:10:29.647" v="109"/>
        <pc:sldMkLst>
          <pc:docMk/>
          <pc:sldMk cId="901184024" sldId="2145708568"/>
        </pc:sldMkLst>
      </pc:sldChg>
      <pc:sldChg chg="new del">
        <pc:chgData name="Shane Zelencik" userId="50d7342c-2a4c-46fa-9774-4c5815f53da4" providerId="ADAL" clId="{A26CE299-6C9C-4563-9002-BD8BDD062162}" dt="2024-10-15T21:53:43.942" v="90" actId="47"/>
        <pc:sldMkLst>
          <pc:docMk/>
          <pc:sldMk cId="2079092402" sldId="2145708636"/>
        </pc:sldMkLst>
      </pc:sldChg>
      <pc:sldChg chg="modSp add mod">
        <pc:chgData name="Shane Zelencik" userId="50d7342c-2a4c-46fa-9774-4c5815f53da4" providerId="ADAL" clId="{A26CE299-6C9C-4563-9002-BD8BDD062162}" dt="2024-10-15T21:53:55.248" v="95" actId="20577"/>
        <pc:sldMkLst>
          <pc:docMk/>
          <pc:sldMk cId="201079493" sldId="2145708637"/>
        </pc:sldMkLst>
        <pc:spChg chg="mod">
          <ac:chgData name="Shane Zelencik" userId="50d7342c-2a4c-46fa-9774-4c5815f53da4" providerId="ADAL" clId="{A26CE299-6C9C-4563-9002-BD8BDD062162}" dt="2024-10-15T21:53:49.351" v="93" actId="20577"/>
          <ac:spMkLst>
            <pc:docMk/>
            <pc:sldMk cId="201079493" sldId="2145708637"/>
            <ac:spMk id="2" creationId="{8A77B74E-83EA-4A15-8B43-A849CED1FACF}"/>
          </ac:spMkLst>
        </pc:spChg>
        <pc:spChg chg="mod">
          <ac:chgData name="Shane Zelencik" userId="50d7342c-2a4c-46fa-9774-4c5815f53da4" providerId="ADAL" clId="{A26CE299-6C9C-4563-9002-BD8BDD062162}" dt="2024-10-15T21:53:55.248" v="95" actId="20577"/>
          <ac:spMkLst>
            <pc:docMk/>
            <pc:sldMk cId="201079493" sldId="2145708637"/>
            <ac:spMk id="3" creationId="{E2318EC7-3492-47DF-B147-F974343C93DA}"/>
          </ac:spMkLst>
        </pc:spChg>
      </pc:sldChg>
      <pc:sldChg chg="modNotesTx">
        <pc:chgData name="Shane Zelencik" userId="50d7342c-2a4c-46fa-9774-4c5815f53da4" providerId="ADAL" clId="{A26CE299-6C9C-4563-9002-BD8BDD062162}" dt="2024-10-17T15:31:49.533" v="111" actId="20577"/>
        <pc:sldMkLst>
          <pc:docMk/>
          <pc:sldMk cId="3533707100" sldId="2145708638"/>
        </pc:sldMkLst>
      </pc:sldChg>
      <pc:sldChg chg="new del">
        <pc:chgData name="Shane Zelencik" userId="50d7342c-2a4c-46fa-9774-4c5815f53da4" providerId="ADAL" clId="{A26CE299-6C9C-4563-9002-BD8BDD062162}" dt="2024-10-17T15:09:32.120" v="99" actId="47"/>
        <pc:sldMkLst>
          <pc:docMk/>
          <pc:sldMk cId="460032879" sldId="2145708639"/>
        </pc:sldMkLst>
      </pc:sldChg>
      <pc:sldChg chg="delSp modSp add mod">
        <pc:chgData name="Shane Zelencik" userId="50d7342c-2a4c-46fa-9774-4c5815f53da4" providerId="ADAL" clId="{A26CE299-6C9C-4563-9002-BD8BDD062162}" dt="2024-10-17T15:09:54.285" v="101" actId="478"/>
        <pc:sldMkLst>
          <pc:docMk/>
          <pc:sldMk cId="2311931237" sldId="2145708640"/>
        </pc:sldMkLst>
        <pc:spChg chg="mod">
          <ac:chgData name="Shane Zelencik" userId="50d7342c-2a4c-46fa-9774-4c5815f53da4" providerId="ADAL" clId="{A26CE299-6C9C-4563-9002-BD8BDD062162}" dt="2024-10-17T15:09:49.056" v="100"/>
          <ac:spMkLst>
            <pc:docMk/>
            <pc:sldMk cId="2311931237" sldId="2145708640"/>
            <ac:spMk id="2" creationId="{8A77B74E-83EA-4A15-8B43-A849CED1FACF}"/>
          </ac:spMkLst>
        </pc:spChg>
        <pc:spChg chg="del">
          <ac:chgData name="Shane Zelencik" userId="50d7342c-2a4c-46fa-9774-4c5815f53da4" providerId="ADAL" clId="{A26CE299-6C9C-4563-9002-BD8BDD062162}" dt="2024-10-17T15:09:54.285" v="101" actId="478"/>
          <ac:spMkLst>
            <pc:docMk/>
            <pc:sldMk cId="2311931237" sldId="2145708640"/>
            <ac:spMk id="4" creationId="{1FCD0AC6-8A00-DBDB-949A-7A3316D70F50}"/>
          </ac:spMkLst>
        </pc:spChg>
      </pc:sldChg>
    </pc:docChg>
  </pc:docChgLst>
  <pc:docChgLst>
    <pc:chgData name="Romualdo Chavez" userId="S::romualdo.chavez@cityofchicago.org::69260c4b-fe9b-4564-a149-06de815a0fe3" providerId="AD" clId="Web-{36CB3E69-12AC-4E94-98BE-D153C5A100B4}"/>
    <pc:docChg chg="modSld sldOrd">
      <pc:chgData name="Romualdo Chavez" userId="S::romualdo.chavez@cityofchicago.org::69260c4b-fe9b-4564-a149-06de815a0fe3" providerId="AD" clId="Web-{36CB3E69-12AC-4E94-98BE-D153C5A100B4}" dt="2024-03-12T20:08:28.897" v="379" actId="20577"/>
      <pc:docMkLst>
        <pc:docMk/>
      </pc:docMkLst>
      <pc:sldChg chg="modSp">
        <pc:chgData name="Romualdo Chavez" userId="S::romualdo.chavez@cityofchicago.org::69260c4b-fe9b-4564-a149-06de815a0fe3" providerId="AD" clId="Web-{36CB3E69-12AC-4E94-98BE-D153C5A100B4}" dt="2024-03-12T19:58:07.086" v="183" actId="20577"/>
        <pc:sldMkLst>
          <pc:docMk/>
          <pc:sldMk cId="3028289026" sldId="2145708563"/>
        </pc:sldMkLst>
        <pc:spChg chg="mod">
          <ac:chgData name="Romualdo Chavez" userId="S::romualdo.chavez@cityofchicago.org::69260c4b-fe9b-4564-a149-06de815a0fe3" providerId="AD" clId="Web-{36CB3E69-12AC-4E94-98BE-D153C5A100B4}" dt="2024-03-12T19:58:07.086" v="183" actId="20577"/>
          <ac:spMkLst>
            <pc:docMk/>
            <pc:sldMk cId="3028289026" sldId="2145708563"/>
            <ac:spMk id="3" creationId="{DE1988FF-C8CD-B760-8B84-D95D71E61555}"/>
          </ac:spMkLst>
        </pc:spChg>
      </pc:sldChg>
      <pc:sldChg chg="modSp">
        <pc:chgData name="Romualdo Chavez" userId="S::romualdo.chavez@cityofchicago.org::69260c4b-fe9b-4564-a149-06de815a0fe3" providerId="AD" clId="Web-{36CB3E69-12AC-4E94-98BE-D153C5A100B4}" dt="2024-03-12T19:59:01.617" v="209" actId="20577"/>
        <pc:sldMkLst>
          <pc:docMk/>
          <pc:sldMk cId="1530030863" sldId="2145708564"/>
        </pc:sldMkLst>
        <pc:spChg chg="mod">
          <ac:chgData name="Romualdo Chavez" userId="S::romualdo.chavez@cityofchicago.org::69260c4b-fe9b-4564-a149-06de815a0fe3" providerId="AD" clId="Web-{36CB3E69-12AC-4E94-98BE-D153C5A100B4}" dt="2024-03-12T19:59:01.617" v="209" actId="20577"/>
          <ac:spMkLst>
            <pc:docMk/>
            <pc:sldMk cId="1530030863" sldId="2145708564"/>
            <ac:spMk id="3" creationId="{DE1988FF-C8CD-B760-8B84-D95D71E61555}"/>
          </ac:spMkLst>
        </pc:spChg>
      </pc:sldChg>
      <pc:sldChg chg="modSp ord">
        <pc:chgData name="Romualdo Chavez" userId="S::romualdo.chavez@cityofchicago.org::69260c4b-fe9b-4564-a149-06de815a0fe3" providerId="AD" clId="Web-{36CB3E69-12AC-4E94-98BE-D153C5A100B4}" dt="2024-03-12T20:08:28.897" v="379" actId="20577"/>
        <pc:sldMkLst>
          <pc:docMk/>
          <pc:sldMk cId="3157200718" sldId="2145708566"/>
        </pc:sldMkLst>
        <pc:spChg chg="mod">
          <ac:chgData name="Romualdo Chavez" userId="S::romualdo.chavez@cityofchicago.org::69260c4b-fe9b-4564-a149-06de815a0fe3" providerId="AD" clId="Web-{36CB3E69-12AC-4E94-98BE-D153C5A100B4}" dt="2024-03-12T20:08:28.897" v="379" actId="20577"/>
          <ac:spMkLst>
            <pc:docMk/>
            <pc:sldMk cId="3157200718" sldId="2145708566"/>
            <ac:spMk id="3" creationId="{DE1988FF-C8CD-B760-8B84-D95D71E61555}"/>
          </ac:spMkLst>
        </pc:spChg>
      </pc:sldChg>
    </pc:docChg>
  </pc:docChgLst>
  <pc:docChgLst>
    <pc:chgData name="Maggie Li" userId="S::maggie.li@cityofchicago.org::f33e0b3b-4721-411b-821b-3108f9bbccad" providerId="AD" clId="Web-{B17152E5-5049-405B-B452-95E1BC65269F}"/>
    <pc:docChg chg="sldOrd">
      <pc:chgData name="Maggie Li" userId="S::maggie.li@cityofchicago.org::f33e0b3b-4721-411b-821b-3108f9bbccad" providerId="AD" clId="Web-{B17152E5-5049-405B-B452-95E1BC65269F}" dt="2023-04-25T21:32:31.727" v="1"/>
      <pc:docMkLst>
        <pc:docMk/>
      </pc:docMkLst>
      <pc:sldChg chg="ord">
        <pc:chgData name="Maggie Li" userId="S::maggie.li@cityofchicago.org::f33e0b3b-4721-411b-821b-3108f9bbccad" providerId="AD" clId="Web-{B17152E5-5049-405B-B452-95E1BC65269F}" dt="2023-04-25T21:32:31.727" v="1"/>
        <pc:sldMkLst>
          <pc:docMk/>
          <pc:sldMk cId="2805635535" sldId="2145707501"/>
        </pc:sldMkLst>
      </pc:sldChg>
    </pc:docChg>
  </pc:docChgLst>
  <pc:docChgLst>
    <pc:chgData name="Maggie Li" userId="S::maggie.li@cityofchicago.org::f33e0b3b-4721-411b-821b-3108f9bbccad" providerId="AD" clId="Web-{031CB056-E21D-4164-B608-3CCB8550D583}"/>
    <pc:docChg chg="modSld sldOrd">
      <pc:chgData name="Maggie Li" userId="S::maggie.li@cityofchicago.org::f33e0b3b-4721-411b-821b-3108f9bbccad" providerId="AD" clId="Web-{031CB056-E21D-4164-B608-3CCB8550D583}" dt="2023-03-30T21:59:06.628" v="414" actId="20577"/>
      <pc:docMkLst>
        <pc:docMk/>
      </pc:docMkLst>
      <pc:sldChg chg="ord">
        <pc:chgData name="Maggie Li" userId="S::maggie.li@cityofchicago.org::f33e0b3b-4721-411b-821b-3108f9bbccad" providerId="AD" clId="Web-{031CB056-E21D-4164-B608-3CCB8550D583}" dt="2023-03-30T21:13:49.203" v="102"/>
        <pc:sldMkLst>
          <pc:docMk/>
          <pc:sldMk cId="2651472255" sldId="2145707259"/>
        </pc:sldMkLst>
      </pc:sldChg>
      <pc:sldChg chg="addSp delSp modSp">
        <pc:chgData name="Maggie Li" userId="S::maggie.li@cityofchicago.org::f33e0b3b-4721-411b-821b-3108f9bbccad" providerId="AD" clId="Web-{031CB056-E21D-4164-B608-3CCB8550D583}" dt="2023-03-30T21:52:42.779" v="139" actId="1076"/>
        <pc:sldMkLst>
          <pc:docMk/>
          <pc:sldMk cId="2249469223" sldId="2145707505"/>
        </pc:sldMkLst>
        <pc:spChg chg="add del mod">
          <ac:chgData name="Maggie Li" userId="S::maggie.li@cityofchicago.org::f33e0b3b-4721-411b-821b-3108f9bbccad" providerId="AD" clId="Web-{031CB056-E21D-4164-B608-3CCB8550D583}" dt="2023-03-30T21:51:04.809" v="127"/>
          <ac:spMkLst>
            <pc:docMk/>
            <pc:sldMk cId="2249469223" sldId="2145707505"/>
            <ac:spMk id="6" creationId="{043B93C5-6CD8-93F2-ACC7-734FBA40C1ED}"/>
          </ac:spMkLst>
        </pc:spChg>
        <pc:spChg chg="add del mod">
          <ac:chgData name="Maggie Li" userId="S::maggie.li@cityofchicago.org::f33e0b3b-4721-411b-821b-3108f9bbccad" providerId="AD" clId="Web-{031CB056-E21D-4164-B608-3CCB8550D583}" dt="2023-03-30T21:52:08.326" v="129"/>
          <ac:spMkLst>
            <pc:docMk/>
            <pc:sldMk cId="2249469223" sldId="2145707505"/>
            <ac:spMk id="9" creationId="{F1D8C4AE-CFC1-6637-E63F-BD3DD38FC563}"/>
          </ac:spMkLst>
        </pc:spChg>
        <pc:spChg chg="mod">
          <ac:chgData name="Maggie Li" userId="S::maggie.li@cityofchicago.org::f33e0b3b-4721-411b-821b-3108f9bbccad" providerId="AD" clId="Web-{031CB056-E21D-4164-B608-3CCB8550D583}" dt="2023-03-30T21:14:44.391" v="107" actId="20577"/>
          <ac:spMkLst>
            <pc:docMk/>
            <pc:sldMk cId="2249469223" sldId="2145707505"/>
            <ac:spMk id="11" creationId="{9345083F-4863-70C0-511A-72B14D2325A4}"/>
          </ac:spMkLst>
        </pc:spChg>
        <pc:spChg chg="add mod">
          <ac:chgData name="Maggie Li" userId="S::maggie.li@cityofchicago.org::f33e0b3b-4721-411b-821b-3108f9bbccad" providerId="AD" clId="Web-{031CB056-E21D-4164-B608-3CCB8550D583}" dt="2023-03-30T21:52:42.779" v="139" actId="1076"/>
          <ac:spMkLst>
            <pc:docMk/>
            <pc:sldMk cId="2249469223" sldId="2145707505"/>
            <ac:spMk id="13" creationId="{25F2E124-6FB8-E0FE-21AE-B09BCD387A0D}"/>
          </ac:spMkLst>
        </pc:spChg>
        <pc:picChg chg="add del mod">
          <ac:chgData name="Maggie Li" userId="S::maggie.li@cityofchicago.org::f33e0b3b-4721-411b-821b-3108f9bbccad" providerId="AD" clId="Web-{031CB056-E21D-4164-B608-3CCB8550D583}" dt="2023-03-30T21:51:10.919" v="128"/>
          <ac:picMkLst>
            <pc:docMk/>
            <pc:sldMk cId="2249469223" sldId="2145707505"/>
            <ac:picMk id="3" creationId="{500EACA5-BF23-4411-B55E-0CE0573CD8F0}"/>
          </ac:picMkLst>
        </pc:picChg>
        <pc:picChg chg="mod">
          <ac:chgData name="Maggie Li" userId="S::maggie.li@cityofchicago.org::f33e0b3b-4721-411b-821b-3108f9bbccad" providerId="AD" clId="Web-{031CB056-E21D-4164-B608-3CCB8550D583}" dt="2023-03-30T21:51:03.840" v="126" actId="14100"/>
          <ac:picMkLst>
            <pc:docMk/>
            <pc:sldMk cId="2249469223" sldId="2145707505"/>
            <ac:picMk id="5" creationId="{48AAB43A-6D2A-6F67-DDB8-950DEAA94C06}"/>
          </ac:picMkLst>
        </pc:picChg>
        <pc:picChg chg="add mod ord">
          <ac:chgData name="Maggie Li" userId="S::maggie.li@cityofchicago.org::f33e0b3b-4721-411b-821b-3108f9bbccad" providerId="AD" clId="Web-{031CB056-E21D-4164-B608-3CCB8550D583}" dt="2023-03-30T21:52:19.091" v="134" actId="14100"/>
          <ac:picMkLst>
            <pc:docMk/>
            <pc:sldMk cId="2249469223" sldId="2145707505"/>
            <ac:picMk id="12" creationId="{D809C7F8-B61C-BA5A-A910-BD4A82BAE9CB}"/>
          </ac:picMkLst>
        </pc:picChg>
      </pc:sldChg>
    </pc:docChg>
  </pc:docChgLst>
  <pc:docChgLst>
    <pc:chgData name="Valbona Cela" userId="S::valbona.cela@cityofchicago.org::27438910-e7a2-4709-894f-88402db32a3a" providerId="AD" clId="Web-{E5F6511F-906A-44F6-AACD-4C19C9D26BE2}"/>
    <pc:docChg chg="modSld">
      <pc:chgData name="Valbona Cela" userId="S::valbona.cela@cityofchicago.org::27438910-e7a2-4709-894f-88402db32a3a" providerId="AD" clId="Web-{E5F6511F-906A-44F6-AACD-4C19C9D26BE2}" dt="2023-07-18T14:47:10.195" v="107" actId="20577"/>
      <pc:docMkLst>
        <pc:docMk/>
      </pc:docMkLst>
    </pc:docChg>
  </pc:docChgLst>
  <pc:docChgLst>
    <pc:chgData name="Maria Campos-Bovee" userId="S::maria.campos-bovee@cityofchicago.org::eec3ed88-350c-451f-9280-eafd4c227ed4" providerId="AD" clId="Web-{5B2FC67B-310E-ED01-EC39-90BAF617F987}"/>
    <pc:docChg chg="modSld">
      <pc:chgData name="Maria Campos-Bovee" userId="S::maria.campos-bovee@cityofchicago.org::eec3ed88-350c-451f-9280-eafd4c227ed4" providerId="AD" clId="Web-{5B2FC67B-310E-ED01-EC39-90BAF617F987}" dt="2024-07-22T21:32:34.301" v="22"/>
      <pc:docMkLst>
        <pc:docMk/>
      </pc:docMkLst>
      <pc:sldChg chg="modCm">
        <pc:chgData name="Maria Campos-Bovee" userId="S::maria.campos-bovee@cityofchicago.org::eec3ed88-350c-451f-9280-eafd4c227ed4" providerId="AD" clId="Web-{5B2FC67B-310E-ED01-EC39-90BAF617F987}" dt="2024-07-22T21:28:30.673" v="0"/>
        <pc:sldMkLst>
          <pc:docMk/>
          <pc:sldMk cId="2872883510" sldId="2145708542"/>
        </pc:sldMkLst>
        <pc:extLst>
          <p:ext xmlns:p="http://schemas.openxmlformats.org/presentationml/2006/main" uri="{D6D511B9-2390-475A-947B-AFAB55BFBCF1}">
            <pc226:cmChg xmlns:pc226="http://schemas.microsoft.com/office/powerpoint/2022/06/main/command" chg="">
              <pc226:chgData name="Maria Campos-Bovee" userId="S::maria.campos-bovee@cityofchicago.org::eec3ed88-350c-451f-9280-eafd4c227ed4" providerId="AD" clId="Web-{5B2FC67B-310E-ED01-EC39-90BAF617F987}" dt="2024-07-22T21:28:30.673" v="0"/>
              <pc2:cmMkLst xmlns:pc2="http://schemas.microsoft.com/office/powerpoint/2019/9/main/command">
                <pc:docMk/>
                <pc:sldMk cId="2872883510" sldId="2145708542"/>
                <pc2:cmMk id="{EEDF7577-0F33-466D-95E8-FED397B05DF3}"/>
              </pc2:cmMkLst>
              <pc226:cmRplyChg chg="add">
                <pc226:chgData name="Maria Campos-Bovee" userId="S::maria.campos-bovee@cityofchicago.org::eec3ed88-350c-451f-9280-eafd4c227ed4" providerId="AD" clId="Web-{5B2FC67B-310E-ED01-EC39-90BAF617F987}" dt="2024-07-22T21:28:30.673" v="0"/>
                <pc2:cmRplyMkLst xmlns:pc2="http://schemas.microsoft.com/office/powerpoint/2019/9/main/command">
                  <pc:docMk/>
                  <pc:sldMk cId="2872883510" sldId="2145708542"/>
                  <pc2:cmMk id="{EEDF7577-0F33-466D-95E8-FED397B05DF3}"/>
                  <pc2:cmRplyMk id="{8CDC3E89-1DA5-414D-B630-173B7AA22B04}"/>
                </pc2:cmRplyMkLst>
              </pc226:cmRplyChg>
            </pc226:cmChg>
          </p:ext>
        </pc:extLst>
      </pc:sldChg>
      <pc:sldChg chg="modSp">
        <pc:chgData name="Maria Campos-Bovee" userId="S::maria.campos-bovee@cityofchicago.org::eec3ed88-350c-451f-9280-eafd4c227ed4" providerId="AD" clId="Web-{5B2FC67B-310E-ED01-EC39-90BAF617F987}" dt="2024-07-22T21:30:26.237" v="21" actId="20577"/>
        <pc:sldMkLst>
          <pc:docMk/>
          <pc:sldMk cId="2210730477" sldId="2145708570"/>
        </pc:sldMkLst>
        <pc:spChg chg="mod">
          <ac:chgData name="Maria Campos-Bovee" userId="S::maria.campos-bovee@cityofchicago.org::eec3ed88-350c-451f-9280-eafd4c227ed4" providerId="AD" clId="Web-{5B2FC67B-310E-ED01-EC39-90BAF617F987}" dt="2024-07-22T21:30:26.237" v="21" actId="20577"/>
          <ac:spMkLst>
            <pc:docMk/>
            <pc:sldMk cId="2210730477" sldId="2145708570"/>
            <ac:spMk id="3" creationId="{DF267179-FCFA-1629-8DFD-E0794A047405}"/>
          </ac:spMkLst>
        </pc:spChg>
        <pc:picChg chg="mod">
          <ac:chgData name="Maria Campos-Bovee" userId="S::maria.campos-bovee@cityofchicago.org::eec3ed88-350c-451f-9280-eafd4c227ed4" providerId="AD" clId="Web-{5B2FC67B-310E-ED01-EC39-90BAF617F987}" dt="2024-07-22T21:30:06.565" v="18" actId="1076"/>
          <ac:picMkLst>
            <pc:docMk/>
            <pc:sldMk cId="2210730477" sldId="2145708570"/>
            <ac:picMk id="2" creationId="{84552F92-73B6-9A3A-553E-3E7DFE845CA1}"/>
          </ac:picMkLst>
        </pc:picChg>
      </pc:sldChg>
      <pc:sldChg chg="addCm">
        <pc:chgData name="Maria Campos-Bovee" userId="S::maria.campos-bovee@cityofchicago.org::eec3ed88-350c-451f-9280-eafd4c227ed4" providerId="AD" clId="Web-{5B2FC67B-310E-ED01-EC39-90BAF617F987}" dt="2024-07-22T21:32:34.301" v="22"/>
        <pc:sldMkLst>
          <pc:docMk/>
          <pc:sldMk cId="2869882094" sldId="2145708585"/>
        </pc:sldMkLst>
        <pc:extLst>
          <p:ext xmlns:p="http://schemas.openxmlformats.org/presentationml/2006/main" uri="{D6D511B9-2390-475A-947B-AFAB55BFBCF1}">
            <pc226:cmChg xmlns:pc226="http://schemas.microsoft.com/office/powerpoint/2022/06/main/command" chg="add">
              <pc226:chgData name="Maria Campos-Bovee" userId="S::maria.campos-bovee@cityofchicago.org::eec3ed88-350c-451f-9280-eafd4c227ed4" providerId="AD" clId="Web-{5B2FC67B-310E-ED01-EC39-90BAF617F987}" dt="2024-07-22T21:32:34.301" v="22"/>
              <pc2:cmMkLst xmlns:pc2="http://schemas.microsoft.com/office/powerpoint/2019/9/main/command">
                <pc:docMk/>
                <pc:sldMk cId="2869882094" sldId="2145708585"/>
                <pc2:cmMk id="{0FF48AE8-A3DA-47AC-87EC-6578E4629469}"/>
              </pc2:cmMkLst>
            </pc226:cmChg>
          </p:ext>
        </pc:extLst>
      </pc:sldChg>
    </pc:docChg>
  </pc:docChgLst>
  <pc:docChgLst>
    <pc:chgData name="Maggie Li" userId="S::maggie.li@cityofchicago.org::f33e0b3b-4721-411b-821b-3108f9bbccad" providerId="AD" clId="Web-{6178DBB7-51ED-4DE3-9ED1-3E480210C8C0}"/>
    <pc:docChg chg="addSld modSld">
      <pc:chgData name="Maggie Li" userId="S::maggie.li@cityofchicago.org::f33e0b3b-4721-411b-821b-3108f9bbccad" providerId="AD" clId="Web-{6178DBB7-51ED-4DE3-9ED1-3E480210C8C0}" dt="2023-09-20T18:19:38.167" v="26"/>
      <pc:docMkLst>
        <pc:docMk/>
      </pc:docMkLst>
      <pc:sldChg chg="delSp modSp add">
        <pc:chgData name="Maggie Li" userId="S::maggie.li@cityofchicago.org::f33e0b3b-4721-411b-821b-3108f9bbccad" providerId="AD" clId="Web-{6178DBB7-51ED-4DE3-9ED1-3E480210C8C0}" dt="2023-09-20T18:19:38.167" v="26"/>
        <pc:sldMkLst>
          <pc:docMk/>
          <pc:sldMk cId="628199330" sldId="2145708508"/>
        </pc:sldMkLst>
        <pc:spChg chg="mod">
          <ac:chgData name="Maggie Li" userId="S::maggie.li@cityofchicago.org::f33e0b3b-4721-411b-821b-3108f9bbccad" providerId="AD" clId="Web-{6178DBB7-51ED-4DE3-9ED1-3E480210C8C0}" dt="2023-09-20T18:19:37.245" v="25" actId="20577"/>
          <ac:spMkLst>
            <pc:docMk/>
            <pc:sldMk cId="628199330" sldId="2145708508"/>
            <ac:spMk id="3" creationId="{CFBB38C2-FBBA-9851-B03A-0648E86D74C6}"/>
          </ac:spMkLst>
        </pc:spChg>
        <pc:picChg chg="del">
          <ac:chgData name="Maggie Li" userId="S::maggie.li@cityofchicago.org::f33e0b3b-4721-411b-821b-3108f9bbccad" providerId="AD" clId="Web-{6178DBB7-51ED-4DE3-9ED1-3E480210C8C0}" dt="2023-09-20T18:19:38.167" v="26"/>
          <ac:picMkLst>
            <pc:docMk/>
            <pc:sldMk cId="628199330" sldId="2145708508"/>
            <ac:picMk id="6" creationId="{CC97D9BE-BEF0-6730-2B05-D669B504435E}"/>
          </ac:picMkLst>
        </pc:picChg>
      </pc:sldChg>
    </pc:docChg>
  </pc:docChgLst>
  <pc:docChgLst>
    <pc:chgData name="Maggie Li" userId="S::maggie.li@cityofchicago.org::f33e0b3b-4721-411b-821b-3108f9bbccad" providerId="AD" clId="Web-{C8A724E6-1BDE-42AD-ABA0-CAE8C6A687AA}"/>
    <pc:docChg chg="addSld">
      <pc:chgData name="Maggie Li" userId="S::maggie.li@cityofchicago.org::f33e0b3b-4721-411b-821b-3108f9bbccad" providerId="AD" clId="Web-{C8A724E6-1BDE-42AD-ABA0-CAE8C6A687AA}" dt="2024-01-10T20:14:26.672" v="82"/>
      <pc:docMkLst>
        <pc:docMk/>
      </pc:docMkLst>
      <pc:sldChg chg="add">
        <pc:chgData name="Maggie Li" userId="S::maggie.li@cityofchicago.org::f33e0b3b-4721-411b-821b-3108f9bbccad" providerId="AD" clId="Web-{C8A724E6-1BDE-42AD-ABA0-CAE8C6A687AA}" dt="2024-01-10T20:14:11.719" v="0"/>
        <pc:sldMkLst>
          <pc:docMk/>
          <pc:sldMk cId="3907176486" sldId="2145708543"/>
        </pc:sldMkLst>
      </pc:sldChg>
      <pc:sldChg chg="add">
        <pc:chgData name="Maggie Li" userId="S::maggie.li@cityofchicago.org::f33e0b3b-4721-411b-821b-3108f9bbccad" providerId="AD" clId="Web-{C8A724E6-1BDE-42AD-ABA0-CAE8C6A687AA}" dt="2024-01-10T20:14:11.860" v="1"/>
        <pc:sldMkLst>
          <pc:docMk/>
          <pc:sldMk cId="632681223" sldId="2145708544"/>
        </pc:sldMkLst>
      </pc:sldChg>
      <pc:sldChg chg="add">
        <pc:chgData name="Maggie Li" userId="S::maggie.li@cityofchicago.org::f33e0b3b-4721-411b-821b-3108f9bbccad" providerId="AD" clId="Web-{C8A724E6-1BDE-42AD-ABA0-CAE8C6A687AA}" dt="2024-01-10T20:14:12.094" v="2"/>
        <pc:sldMkLst>
          <pc:docMk/>
          <pc:sldMk cId="3958302558" sldId="2145708545"/>
        </pc:sldMkLst>
      </pc:sldChg>
      <pc:sldChg chg="add">
        <pc:chgData name="Maggie Li" userId="S::maggie.li@cityofchicago.org::f33e0b3b-4721-411b-821b-3108f9bbccad" providerId="AD" clId="Web-{C8A724E6-1BDE-42AD-ABA0-CAE8C6A687AA}" dt="2024-01-10T20:14:12.406" v="3"/>
        <pc:sldMkLst>
          <pc:docMk/>
          <pc:sldMk cId="482830391" sldId="2145708546"/>
        </pc:sldMkLst>
      </pc:sldChg>
      <pc:sldChg chg="add">
        <pc:chgData name="Maggie Li" userId="S::maggie.li@cityofchicago.org::f33e0b3b-4721-411b-821b-3108f9bbccad" providerId="AD" clId="Web-{C8A724E6-1BDE-42AD-ABA0-CAE8C6A687AA}" dt="2024-01-10T20:14:12.485" v="4"/>
        <pc:sldMkLst>
          <pc:docMk/>
          <pc:sldMk cId="3865601398" sldId="2145708547"/>
        </pc:sldMkLst>
      </pc:sldChg>
      <pc:sldChg chg="add">
        <pc:chgData name="Maggie Li" userId="S::maggie.li@cityofchicago.org::f33e0b3b-4721-411b-821b-3108f9bbccad" providerId="AD" clId="Web-{C8A724E6-1BDE-42AD-ABA0-CAE8C6A687AA}" dt="2024-01-10T20:14:12.688" v="5"/>
        <pc:sldMkLst>
          <pc:docMk/>
          <pc:sldMk cId="1903894192" sldId="2145708548"/>
        </pc:sldMkLst>
      </pc:sldChg>
      <pc:sldChg chg="add">
        <pc:chgData name="Maggie Li" userId="S::maggie.li@cityofchicago.org::f33e0b3b-4721-411b-821b-3108f9bbccad" providerId="AD" clId="Web-{C8A724E6-1BDE-42AD-ABA0-CAE8C6A687AA}" dt="2024-01-10T20:14:12.813" v="6"/>
        <pc:sldMkLst>
          <pc:docMk/>
          <pc:sldMk cId="2030219963" sldId="2145708549"/>
        </pc:sldMkLst>
      </pc:sldChg>
      <pc:sldChg chg="add">
        <pc:chgData name="Maggie Li" userId="S::maggie.li@cityofchicago.org::f33e0b3b-4721-411b-821b-3108f9bbccad" providerId="AD" clId="Web-{C8A724E6-1BDE-42AD-ABA0-CAE8C6A687AA}" dt="2024-01-10T20:14:13.016" v="7"/>
        <pc:sldMkLst>
          <pc:docMk/>
          <pc:sldMk cId="2700569856" sldId="2145708550"/>
        </pc:sldMkLst>
      </pc:sldChg>
      <pc:sldChg chg="add">
        <pc:chgData name="Maggie Li" userId="S::maggie.li@cityofchicago.org::f33e0b3b-4721-411b-821b-3108f9bbccad" providerId="AD" clId="Web-{C8A724E6-1BDE-42AD-ABA0-CAE8C6A687AA}" dt="2024-01-10T20:14:13.203" v="8"/>
        <pc:sldMkLst>
          <pc:docMk/>
          <pc:sldMk cId="165809939" sldId="2145708551"/>
        </pc:sldMkLst>
      </pc:sldChg>
      <pc:sldChg chg="add">
        <pc:chgData name="Maggie Li" userId="S::maggie.li@cityofchicago.org::f33e0b3b-4721-411b-821b-3108f9bbccad" providerId="AD" clId="Web-{C8A724E6-1BDE-42AD-ABA0-CAE8C6A687AA}" dt="2024-01-10T20:14:13.438" v="9"/>
        <pc:sldMkLst>
          <pc:docMk/>
          <pc:sldMk cId="1513544625" sldId="2145708552"/>
        </pc:sldMkLst>
      </pc:sldChg>
      <pc:sldChg chg="add">
        <pc:chgData name="Maggie Li" userId="S::maggie.li@cityofchicago.org::f33e0b3b-4721-411b-821b-3108f9bbccad" providerId="AD" clId="Web-{C8A724E6-1BDE-42AD-ABA0-CAE8C6A687AA}" dt="2024-01-10T20:14:13.563" v="10"/>
        <pc:sldMkLst>
          <pc:docMk/>
          <pc:sldMk cId="3651239946" sldId="2145708553"/>
        </pc:sldMkLst>
      </pc:sldChg>
      <pc:sldChg chg="add">
        <pc:chgData name="Maggie Li" userId="S::maggie.li@cityofchicago.org::f33e0b3b-4721-411b-821b-3108f9bbccad" providerId="AD" clId="Web-{C8A724E6-1BDE-42AD-ABA0-CAE8C6A687AA}" dt="2024-01-10T20:14:13.703" v="11"/>
        <pc:sldMkLst>
          <pc:docMk/>
          <pc:sldMk cId="3125619490" sldId="2145708554"/>
        </pc:sldMkLst>
      </pc:sldChg>
      <pc:sldChg chg="add">
        <pc:chgData name="Maggie Li" userId="S::maggie.li@cityofchicago.org::f33e0b3b-4721-411b-821b-3108f9bbccad" providerId="AD" clId="Web-{C8A724E6-1BDE-42AD-ABA0-CAE8C6A687AA}" dt="2024-01-10T20:14:13.906" v="12"/>
        <pc:sldMkLst>
          <pc:docMk/>
          <pc:sldMk cId="1076713237" sldId="2145708555"/>
        </pc:sldMkLst>
      </pc:sldChg>
      <pc:sldChg chg="add">
        <pc:chgData name="Maggie Li" userId="S::maggie.li@cityofchicago.org::f33e0b3b-4721-411b-821b-3108f9bbccad" providerId="AD" clId="Web-{C8A724E6-1BDE-42AD-ABA0-CAE8C6A687AA}" dt="2024-01-10T20:14:14.063" v="13"/>
        <pc:sldMkLst>
          <pc:docMk/>
          <pc:sldMk cId="2534048433" sldId="2145708556"/>
        </pc:sldMkLst>
      </pc:sldChg>
      <pc:sldChg chg="add">
        <pc:chgData name="Maggie Li" userId="S::maggie.li@cityofchicago.org::f33e0b3b-4721-411b-821b-3108f9bbccad" providerId="AD" clId="Web-{C8A724E6-1BDE-42AD-ABA0-CAE8C6A687AA}" dt="2024-01-10T20:14:14.172" v="14"/>
        <pc:sldMkLst>
          <pc:docMk/>
          <pc:sldMk cId="605128795" sldId="2145708557"/>
        </pc:sldMkLst>
      </pc:sldChg>
      <pc:sldChg chg="add">
        <pc:chgData name="Maggie Li" userId="S::maggie.li@cityofchicago.org::f33e0b3b-4721-411b-821b-3108f9bbccad" providerId="AD" clId="Web-{C8A724E6-1BDE-42AD-ABA0-CAE8C6A687AA}" dt="2024-01-10T20:14:14.328" v="15"/>
        <pc:sldMkLst>
          <pc:docMk/>
          <pc:sldMk cId="2809096819" sldId="2145708558"/>
        </pc:sldMkLst>
      </pc:sldChg>
      <pc:sldChg chg="add">
        <pc:chgData name="Maggie Li" userId="S::maggie.li@cityofchicago.org::f33e0b3b-4721-411b-821b-3108f9bbccad" providerId="AD" clId="Web-{C8A724E6-1BDE-42AD-ABA0-CAE8C6A687AA}" dt="2024-01-10T20:14:14.438" v="16"/>
        <pc:sldMkLst>
          <pc:docMk/>
          <pc:sldMk cId="398172629" sldId="2145708559"/>
        </pc:sldMkLst>
      </pc:sldChg>
      <pc:sldChg chg="add">
        <pc:chgData name="Maggie Li" userId="S::maggie.li@cityofchicago.org::f33e0b3b-4721-411b-821b-3108f9bbccad" providerId="AD" clId="Web-{C8A724E6-1BDE-42AD-ABA0-CAE8C6A687AA}" dt="2024-01-10T20:14:14.922" v="17"/>
        <pc:sldMkLst>
          <pc:docMk/>
          <pc:sldMk cId="2060499993" sldId="2145708560"/>
        </pc:sldMkLst>
      </pc:sldChg>
      <pc:sldChg chg="add">
        <pc:chgData name="Maggie Li" userId="S::maggie.li@cityofchicago.org::f33e0b3b-4721-411b-821b-3108f9bbccad" providerId="AD" clId="Web-{C8A724E6-1BDE-42AD-ABA0-CAE8C6A687AA}" dt="2024-01-10T20:14:15.047" v="18"/>
        <pc:sldMkLst>
          <pc:docMk/>
          <pc:sldMk cId="977329638" sldId="2145708561"/>
        </pc:sldMkLst>
      </pc:sldChg>
      <pc:sldChg chg="add">
        <pc:chgData name="Maggie Li" userId="S::maggie.li@cityofchicago.org::f33e0b3b-4721-411b-821b-3108f9bbccad" providerId="AD" clId="Web-{C8A724E6-1BDE-42AD-ABA0-CAE8C6A687AA}" dt="2024-01-10T20:14:15.235" v="19"/>
        <pc:sldMkLst>
          <pc:docMk/>
          <pc:sldMk cId="335447163" sldId="2145708562"/>
        </pc:sldMkLst>
      </pc:sldChg>
      <pc:sldChg chg="add">
        <pc:chgData name="Maggie Li" userId="S::maggie.li@cityofchicago.org::f33e0b3b-4721-411b-821b-3108f9bbccad" providerId="AD" clId="Web-{C8A724E6-1BDE-42AD-ABA0-CAE8C6A687AA}" dt="2024-01-10T20:14:15.328" v="20"/>
        <pc:sldMkLst>
          <pc:docMk/>
          <pc:sldMk cId="2432793134" sldId="2145708563"/>
        </pc:sldMkLst>
      </pc:sldChg>
      <pc:sldChg chg="add">
        <pc:chgData name="Maggie Li" userId="S::maggie.li@cityofchicago.org::f33e0b3b-4721-411b-821b-3108f9bbccad" providerId="AD" clId="Web-{C8A724E6-1BDE-42AD-ABA0-CAE8C6A687AA}" dt="2024-01-10T20:14:15.641" v="21"/>
        <pc:sldMkLst>
          <pc:docMk/>
          <pc:sldMk cId="2281514122" sldId="2145708564"/>
        </pc:sldMkLst>
      </pc:sldChg>
      <pc:sldChg chg="add">
        <pc:chgData name="Maggie Li" userId="S::maggie.li@cityofchicago.org::f33e0b3b-4721-411b-821b-3108f9bbccad" providerId="AD" clId="Web-{C8A724E6-1BDE-42AD-ABA0-CAE8C6A687AA}" dt="2024-01-10T20:14:15.782" v="22"/>
        <pc:sldMkLst>
          <pc:docMk/>
          <pc:sldMk cId="1811952175" sldId="2145708565"/>
        </pc:sldMkLst>
      </pc:sldChg>
      <pc:sldChg chg="add">
        <pc:chgData name="Maggie Li" userId="S::maggie.li@cityofchicago.org::f33e0b3b-4721-411b-821b-3108f9bbccad" providerId="AD" clId="Web-{C8A724E6-1BDE-42AD-ABA0-CAE8C6A687AA}" dt="2024-01-10T20:14:15.860" v="23"/>
        <pc:sldMkLst>
          <pc:docMk/>
          <pc:sldMk cId="1895959037" sldId="2145708566"/>
        </pc:sldMkLst>
      </pc:sldChg>
      <pc:sldChg chg="add">
        <pc:chgData name="Maggie Li" userId="S::maggie.li@cityofchicago.org::f33e0b3b-4721-411b-821b-3108f9bbccad" providerId="AD" clId="Web-{C8A724E6-1BDE-42AD-ABA0-CAE8C6A687AA}" dt="2024-01-10T20:14:15.953" v="24"/>
        <pc:sldMkLst>
          <pc:docMk/>
          <pc:sldMk cId="3857245464" sldId="2145708567"/>
        </pc:sldMkLst>
      </pc:sldChg>
      <pc:sldChg chg="add">
        <pc:chgData name="Maggie Li" userId="S::maggie.li@cityofchicago.org::f33e0b3b-4721-411b-821b-3108f9bbccad" providerId="AD" clId="Web-{C8A724E6-1BDE-42AD-ABA0-CAE8C6A687AA}" dt="2024-01-10T20:14:16" v="25"/>
        <pc:sldMkLst>
          <pc:docMk/>
          <pc:sldMk cId="3794693452" sldId="2145708568"/>
        </pc:sldMkLst>
      </pc:sldChg>
      <pc:sldChg chg="add">
        <pc:chgData name="Maggie Li" userId="S::maggie.li@cityofchicago.org::f33e0b3b-4721-411b-821b-3108f9bbccad" providerId="AD" clId="Web-{C8A724E6-1BDE-42AD-ABA0-CAE8C6A687AA}" dt="2024-01-10T20:14:16.141" v="26"/>
        <pc:sldMkLst>
          <pc:docMk/>
          <pc:sldMk cId="368437255" sldId="2145708569"/>
        </pc:sldMkLst>
      </pc:sldChg>
      <pc:sldChg chg="add">
        <pc:chgData name="Maggie Li" userId="S::maggie.li@cityofchicago.org::f33e0b3b-4721-411b-821b-3108f9bbccad" providerId="AD" clId="Web-{C8A724E6-1BDE-42AD-ABA0-CAE8C6A687AA}" dt="2024-01-10T20:14:16.328" v="27"/>
        <pc:sldMkLst>
          <pc:docMk/>
          <pc:sldMk cId="258005631" sldId="2145708570"/>
        </pc:sldMkLst>
      </pc:sldChg>
      <pc:sldChg chg="add">
        <pc:chgData name="Maggie Li" userId="S::maggie.li@cityofchicago.org::f33e0b3b-4721-411b-821b-3108f9bbccad" providerId="AD" clId="Web-{C8A724E6-1BDE-42AD-ABA0-CAE8C6A687AA}" dt="2024-01-10T20:14:16.438" v="28"/>
        <pc:sldMkLst>
          <pc:docMk/>
          <pc:sldMk cId="396751644" sldId="2145708571"/>
        </pc:sldMkLst>
      </pc:sldChg>
      <pc:sldChg chg="add">
        <pc:chgData name="Maggie Li" userId="S::maggie.li@cityofchicago.org::f33e0b3b-4721-411b-821b-3108f9bbccad" providerId="AD" clId="Web-{C8A724E6-1BDE-42AD-ABA0-CAE8C6A687AA}" dt="2024-01-10T20:14:16.532" v="29"/>
        <pc:sldMkLst>
          <pc:docMk/>
          <pc:sldMk cId="1107799934" sldId="2145708572"/>
        </pc:sldMkLst>
      </pc:sldChg>
      <pc:sldChg chg="add">
        <pc:chgData name="Maggie Li" userId="S::maggie.li@cityofchicago.org::f33e0b3b-4721-411b-821b-3108f9bbccad" providerId="AD" clId="Web-{C8A724E6-1BDE-42AD-ABA0-CAE8C6A687AA}" dt="2024-01-10T20:14:16.610" v="30"/>
        <pc:sldMkLst>
          <pc:docMk/>
          <pc:sldMk cId="2775851804" sldId="2145708573"/>
        </pc:sldMkLst>
      </pc:sldChg>
      <pc:sldChg chg="add">
        <pc:chgData name="Maggie Li" userId="S::maggie.li@cityofchicago.org::f33e0b3b-4721-411b-821b-3108f9bbccad" providerId="AD" clId="Web-{C8A724E6-1BDE-42AD-ABA0-CAE8C6A687AA}" dt="2024-01-10T20:14:16.735" v="31"/>
        <pc:sldMkLst>
          <pc:docMk/>
          <pc:sldMk cId="3095939489" sldId="2145708574"/>
        </pc:sldMkLst>
      </pc:sldChg>
      <pc:sldChg chg="add">
        <pc:chgData name="Maggie Li" userId="S::maggie.li@cityofchicago.org::f33e0b3b-4721-411b-821b-3108f9bbccad" providerId="AD" clId="Web-{C8A724E6-1BDE-42AD-ABA0-CAE8C6A687AA}" dt="2024-01-10T20:14:16.797" v="32"/>
        <pc:sldMkLst>
          <pc:docMk/>
          <pc:sldMk cId="155736444" sldId="2145708575"/>
        </pc:sldMkLst>
      </pc:sldChg>
      <pc:sldChg chg="add">
        <pc:chgData name="Maggie Li" userId="S::maggie.li@cityofchicago.org::f33e0b3b-4721-411b-821b-3108f9bbccad" providerId="AD" clId="Web-{C8A724E6-1BDE-42AD-ABA0-CAE8C6A687AA}" dt="2024-01-10T20:14:16.907" v="33"/>
        <pc:sldMkLst>
          <pc:docMk/>
          <pc:sldMk cId="3132736867" sldId="2145708576"/>
        </pc:sldMkLst>
      </pc:sldChg>
      <pc:sldChg chg="add">
        <pc:chgData name="Maggie Li" userId="S::maggie.li@cityofchicago.org::f33e0b3b-4721-411b-821b-3108f9bbccad" providerId="AD" clId="Web-{C8A724E6-1BDE-42AD-ABA0-CAE8C6A687AA}" dt="2024-01-10T20:14:17.141" v="34"/>
        <pc:sldMkLst>
          <pc:docMk/>
          <pc:sldMk cId="3211907031" sldId="2145708577"/>
        </pc:sldMkLst>
      </pc:sldChg>
      <pc:sldChg chg="add">
        <pc:chgData name="Maggie Li" userId="S::maggie.li@cityofchicago.org::f33e0b3b-4721-411b-821b-3108f9bbccad" providerId="AD" clId="Web-{C8A724E6-1BDE-42AD-ABA0-CAE8C6A687AA}" dt="2024-01-10T20:14:17.407" v="35"/>
        <pc:sldMkLst>
          <pc:docMk/>
          <pc:sldMk cId="2867550612" sldId="2145708578"/>
        </pc:sldMkLst>
      </pc:sldChg>
      <pc:sldChg chg="add">
        <pc:chgData name="Maggie Li" userId="S::maggie.li@cityofchicago.org::f33e0b3b-4721-411b-821b-3108f9bbccad" providerId="AD" clId="Web-{C8A724E6-1BDE-42AD-ABA0-CAE8C6A687AA}" dt="2024-01-10T20:14:17.485" v="36"/>
        <pc:sldMkLst>
          <pc:docMk/>
          <pc:sldMk cId="2615464077" sldId="2145708579"/>
        </pc:sldMkLst>
      </pc:sldChg>
      <pc:sldChg chg="add">
        <pc:chgData name="Maggie Li" userId="S::maggie.li@cityofchicago.org::f33e0b3b-4721-411b-821b-3108f9bbccad" providerId="AD" clId="Web-{C8A724E6-1BDE-42AD-ABA0-CAE8C6A687AA}" dt="2024-01-10T20:14:18" v="37"/>
        <pc:sldMkLst>
          <pc:docMk/>
          <pc:sldMk cId="3918789167" sldId="2145708580"/>
        </pc:sldMkLst>
      </pc:sldChg>
      <pc:sldChg chg="add">
        <pc:chgData name="Maggie Li" userId="S::maggie.li@cityofchicago.org::f33e0b3b-4721-411b-821b-3108f9bbccad" providerId="AD" clId="Web-{C8A724E6-1BDE-42AD-ABA0-CAE8C6A687AA}" dt="2024-01-10T20:14:18.219" v="38"/>
        <pc:sldMkLst>
          <pc:docMk/>
          <pc:sldMk cId="3927191308" sldId="2145708581"/>
        </pc:sldMkLst>
      </pc:sldChg>
      <pc:sldChg chg="add">
        <pc:chgData name="Maggie Li" userId="S::maggie.li@cityofchicago.org::f33e0b3b-4721-411b-821b-3108f9bbccad" providerId="AD" clId="Web-{C8A724E6-1BDE-42AD-ABA0-CAE8C6A687AA}" dt="2024-01-10T20:14:18.313" v="39"/>
        <pc:sldMkLst>
          <pc:docMk/>
          <pc:sldMk cId="543377429" sldId="2145708582"/>
        </pc:sldMkLst>
      </pc:sldChg>
      <pc:sldChg chg="add">
        <pc:chgData name="Maggie Li" userId="S::maggie.li@cityofchicago.org::f33e0b3b-4721-411b-821b-3108f9bbccad" providerId="AD" clId="Web-{C8A724E6-1BDE-42AD-ABA0-CAE8C6A687AA}" dt="2024-01-10T20:14:18.547" v="40"/>
        <pc:sldMkLst>
          <pc:docMk/>
          <pc:sldMk cId="3737724638" sldId="2145708583"/>
        </pc:sldMkLst>
      </pc:sldChg>
      <pc:sldChg chg="add">
        <pc:chgData name="Maggie Li" userId="S::maggie.li@cityofchicago.org::f33e0b3b-4721-411b-821b-3108f9bbccad" providerId="AD" clId="Web-{C8A724E6-1BDE-42AD-ABA0-CAE8C6A687AA}" dt="2024-01-10T20:14:18.766" v="41"/>
        <pc:sldMkLst>
          <pc:docMk/>
          <pc:sldMk cId="2187992040" sldId="2145708584"/>
        </pc:sldMkLst>
      </pc:sldChg>
      <pc:sldChg chg="add">
        <pc:chgData name="Maggie Li" userId="S::maggie.li@cityofchicago.org::f33e0b3b-4721-411b-821b-3108f9bbccad" providerId="AD" clId="Web-{C8A724E6-1BDE-42AD-ABA0-CAE8C6A687AA}" dt="2024-01-10T20:14:18.891" v="42"/>
        <pc:sldMkLst>
          <pc:docMk/>
          <pc:sldMk cId="2991158267" sldId="2145708585"/>
        </pc:sldMkLst>
      </pc:sldChg>
      <pc:sldChg chg="add">
        <pc:chgData name="Maggie Li" userId="S::maggie.li@cityofchicago.org::f33e0b3b-4721-411b-821b-3108f9bbccad" providerId="AD" clId="Web-{C8A724E6-1BDE-42AD-ABA0-CAE8C6A687AA}" dt="2024-01-10T20:14:19.094" v="43"/>
        <pc:sldMkLst>
          <pc:docMk/>
          <pc:sldMk cId="3465098945" sldId="2145708586"/>
        </pc:sldMkLst>
      </pc:sldChg>
      <pc:sldChg chg="add">
        <pc:chgData name="Maggie Li" userId="S::maggie.li@cityofchicago.org::f33e0b3b-4721-411b-821b-3108f9bbccad" providerId="AD" clId="Web-{C8A724E6-1BDE-42AD-ABA0-CAE8C6A687AA}" dt="2024-01-10T20:14:19.157" v="44"/>
        <pc:sldMkLst>
          <pc:docMk/>
          <pc:sldMk cId="3484487874" sldId="2145708587"/>
        </pc:sldMkLst>
      </pc:sldChg>
      <pc:sldChg chg="add">
        <pc:chgData name="Maggie Li" userId="S::maggie.li@cityofchicago.org::f33e0b3b-4721-411b-821b-3108f9bbccad" providerId="AD" clId="Web-{C8A724E6-1BDE-42AD-ABA0-CAE8C6A687AA}" dt="2024-01-10T20:14:19.407" v="45"/>
        <pc:sldMkLst>
          <pc:docMk/>
          <pc:sldMk cId="1812594381" sldId="2145708588"/>
        </pc:sldMkLst>
      </pc:sldChg>
      <pc:sldChg chg="add">
        <pc:chgData name="Maggie Li" userId="S::maggie.li@cityofchicago.org::f33e0b3b-4721-411b-821b-3108f9bbccad" providerId="AD" clId="Web-{C8A724E6-1BDE-42AD-ABA0-CAE8C6A687AA}" dt="2024-01-10T20:14:19.641" v="46"/>
        <pc:sldMkLst>
          <pc:docMk/>
          <pc:sldMk cId="3833725775" sldId="2145708589"/>
        </pc:sldMkLst>
      </pc:sldChg>
      <pc:sldChg chg="add">
        <pc:chgData name="Maggie Li" userId="S::maggie.li@cityofchicago.org::f33e0b3b-4721-411b-821b-3108f9bbccad" providerId="AD" clId="Web-{C8A724E6-1BDE-42AD-ABA0-CAE8C6A687AA}" dt="2024-01-10T20:14:19.766" v="47"/>
        <pc:sldMkLst>
          <pc:docMk/>
          <pc:sldMk cId="1976148985" sldId="2145708590"/>
        </pc:sldMkLst>
      </pc:sldChg>
      <pc:sldChg chg="add">
        <pc:chgData name="Maggie Li" userId="S::maggie.li@cityofchicago.org::f33e0b3b-4721-411b-821b-3108f9bbccad" providerId="AD" clId="Web-{C8A724E6-1BDE-42AD-ABA0-CAE8C6A687AA}" dt="2024-01-10T20:14:19.938" v="48"/>
        <pc:sldMkLst>
          <pc:docMk/>
          <pc:sldMk cId="1852033926" sldId="2145708591"/>
        </pc:sldMkLst>
      </pc:sldChg>
      <pc:sldChg chg="add">
        <pc:chgData name="Maggie Li" userId="S::maggie.li@cityofchicago.org::f33e0b3b-4721-411b-821b-3108f9bbccad" providerId="AD" clId="Web-{C8A724E6-1BDE-42AD-ABA0-CAE8C6A687AA}" dt="2024-01-10T20:14:20.297" v="49"/>
        <pc:sldMkLst>
          <pc:docMk/>
          <pc:sldMk cId="455309835" sldId="2145708592"/>
        </pc:sldMkLst>
      </pc:sldChg>
      <pc:sldChg chg="add">
        <pc:chgData name="Maggie Li" userId="S::maggie.li@cityofchicago.org::f33e0b3b-4721-411b-821b-3108f9bbccad" providerId="AD" clId="Web-{C8A724E6-1BDE-42AD-ABA0-CAE8C6A687AA}" dt="2024-01-10T20:14:20.563" v="50"/>
        <pc:sldMkLst>
          <pc:docMk/>
          <pc:sldMk cId="1701449368" sldId="2145708593"/>
        </pc:sldMkLst>
      </pc:sldChg>
      <pc:sldChg chg="add">
        <pc:chgData name="Maggie Li" userId="S::maggie.li@cityofchicago.org::f33e0b3b-4721-411b-821b-3108f9bbccad" providerId="AD" clId="Web-{C8A724E6-1BDE-42AD-ABA0-CAE8C6A687AA}" dt="2024-01-10T20:14:20.641" v="51"/>
        <pc:sldMkLst>
          <pc:docMk/>
          <pc:sldMk cId="4261477002" sldId="2145708594"/>
        </pc:sldMkLst>
      </pc:sldChg>
      <pc:sldChg chg="add">
        <pc:chgData name="Maggie Li" userId="S::maggie.li@cityofchicago.org::f33e0b3b-4721-411b-821b-3108f9bbccad" providerId="AD" clId="Web-{C8A724E6-1BDE-42AD-ABA0-CAE8C6A687AA}" dt="2024-01-10T20:14:20.750" v="52"/>
        <pc:sldMkLst>
          <pc:docMk/>
          <pc:sldMk cId="440102977" sldId="2145708595"/>
        </pc:sldMkLst>
      </pc:sldChg>
      <pc:sldChg chg="add">
        <pc:chgData name="Maggie Li" userId="S::maggie.li@cityofchicago.org::f33e0b3b-4721-411b-821b-3108f9bbccad" providerId="AD" clId="Web-{C8A724E6-1BDE-42AD-ABA0-CAE8C6A687AA}" dt="2024-01-10T20:14:20.891" v="53"/>
        <pc:sldMkLst>
          <pc:docMk/>
          <pc:sldMk cId="3102410254" sldId="2145708596"/>
        </pc:sldMkLst>
      </pc:sldChg>
      <pc:sldChg chg="add">
        <pc:chgData name="Maggie Li" userId="S::maggie.li@cityofchicago.org::f33e0b3b-4721-411b-821b-3108f9bbccad" providerId="AD" clId="Web-{C8A724E6-1BDE-42AD-ABA0-CAE8C6A687AA}" dt="2024-01-10T20:14:21.032" v="54"/>
        <pc:sldMkLst>
          <pc:docMk/>
          <pc:sldMk cId="642723127" sldId="2145708597"/>
        </pc:sldMkLst>
      </pc:sldChg>
      <pc:sldChg chg="add">
        <pc:chgData name="Maggie Li" userId="S::maggie.li@cityofchicago.org::f33e0b3b-4721-411b-821b-3108f9bbccad" providerId="AD" clId="Web-{C8A724E6-1BDE-42AD-ABA0-CAE8C6A687AA}" dt="2024-01-10T20:14:21.141" v="55"/>
        <pc:sldMkLst>
          <pc:docMk/>
          <pc:sldMk cId="7026968" sldId="2145708598"/>
        </pc:sldMkLst>
      </pc:sldChg>
      <pc:sldChg chg="add">
        <pc:chgData name="Maggie Li" userId="S::maggie.li@cityofchicago.org::f33e0b3b-4721-411b-821b-3108f9bbccad" providerId="AD" clId="Web-{C8A724E6-1BDE-42AD-ABA0-CAE8C6A687AA}" dt="2024-01-10T20:14:21.485" v="56"/>
        <pc:sldMkLst>
          <pc:docMk/>
          <pc:sldMk cId="855124849" sldId="2145708599"/>
        </pc:sldMkLst>
      </pc:sldChg>
      <pc:sldChg chg="add">
        <pc:chgData name="Maggie Li" userId="S::maggie.li@cityofchicago.org::f33e0b3b-4721-411b-821b-3108f9bbccad" providerId="AD" clId="Web-{C8A724E6-1BDE-42AD-ABA0-CAE8C6A687AA}" dt="2024-01-10T20:14:21.594" v="57"/>
        <pc:sldMkLst>
          <pc:docMk/>
          <pc:sldMk cId="4182891630" sldId="2145708600"/>
        </pc:sldMkLst>
      </pc:sldChg>
      <pc:sldChg chg="add">
        <pc:chgData name="Maggie Li" userId="S::maggie.li@cityofchicago.org::f33e0b3b-4721-411b-821b-3108f9bbccad" providerId="AD" clId="Web-{C8A724E6-1BDE-42AD-ABA0-CAE8C6A687AA}" dt="2024-01-10T20:14:21.891" v="58"/>
        <pc:sldMkLst>
          <pc:docMk/>
          <pc:sldMk cId="2733862050" sldId="2145708601"/>
        </pc:sldMkLst>
      </pc:sldChg>
      <pc:sldChg chg="add">
        <pc:chgData name="Maggie Li" userId="S::maggie.li@cityofchicago.org::f33e0b3b-4721-411b-821b-3108f9bbccad" providerId="AD" clId="Web-{C8A724E6-1BDE-42AD-ABA0-CAE8C6A687AA}" dt="2024-01-10T20:14:22.016" v="59"/>
        <pc:sldMkLst>
          <pc:docMk/>
          <pc:sldMk cId="4159086240" sldId="2145708602"/>
        </pc:sldMkLst>
      </pc:sldChg>
      <pc:sldChg chg="add">
        <pc:chgData name="Maggie Li" userId="S::maggie.li@cityofchicago.org::f33e0b3b-4721-411b-821b-3108f9bbccad" providerId="AD" clId="Web-{C8A724E6-1BDE-42AD-ABA0-CAE8C6A687AA}" dt="2024-01-10T20:14:22.563" v="60"/>
        <pc:sldMkLst>
          <pc:docMk/>
          <pc:sldMk cId="3103975192" sldId="2145708603"/>
        </pc:sldMkLst>
      </pc:sldChg>
      <pc:sldChg chg="add">
        <pc:chgData name="Maggie Li" userId="S::maggie.li@cityofchicago.org::f33e0b3b-4721-411b-821b-3108f9bbccad" providerId="AD" clId="Web-{C8A724E6-1BDE-42AD-ABA0-CAE8C6A687AA}" dt="2024-01-10T20:14:22.860" v="61"/>
        <pc:sldMkLst>
          <pc:docMk/>
          <pc:sldMk cId="4257786393" sldId="2145708604"/>
        </pc:sldMkLst>
      </pc:sldChg>
      <pc:sldChg chg="add">
        <pc:chgData name="Maggie Li" userId="S::maggie.li@cityofchicago.org::f33e0b3b-4721-411b-821b-3108f9bbccad" providerId="AD" clId="Web-{C8A724E6-1BDE-42AD-ABA0-CAE8C6A687AA}" dt="2024-01-10T20:14:23.063" v="62"/>
        <pc:sldMkLst>
          <pc:docMk/>
          <pc:sldMk cId="1949613634" sldId="2145708605"/>
        </pc:sldMkLst>
      </pc:sldChg>
      <pc:sldChg chg="add">
        <pc:chgData name="Maggie Li" userId="S::maggie.li@cityofchicago.org::f33e0b3b-4721-411b-821b-3108f9bbccad" providerId="AD" clId="Web-{C8A724E6-1BDE-42AD-ABA0-CAE8C6A687AA}" dt="2024-01-10T20:14:23.188" v="63"/>
        <pc:sldMkLst>
          <pc:docMk/>
          <pc:sldMk cId="3973656174" sldId="2145708606"/>
        </pc:sldMkLst>
      </pc:sldChg>
      <pc:sldChg chg="add">
        <pc:chgData name="Maggie Li" userId="S::maggie.li@cityofchicago.org::f33e0b3b-4721-411b-821b-3108f9bbccad" providerId="AD" clId="Web-{C8A724E6-1BDE-42AD-ABA0-CAE8C6A687AA}" dt="2024-01-10T20:14:23.282" v="64"/>
        <pc:sldMkLst>
          <pc:docMk/>
          <pc:sldMk cId="3633435039" sldId="2145708607"/>
        </pc:sldMkLst>
      </pc:sldChg>
      <pc:sldChg chg="add">
        <pc:chgData name="Maggie Li" userId="S::maggie.li@cityofchicago.org::f33e0b3b-4721-411b-821b-3108f9bbccad" providerId="AD" clId="Web-{C8A724E6-1BDE-42AD-ABA0-CAE8C6A687AA}" dt="2024-01-10T20:14:23.547" v="65"/>
        <pc:sldMkLst>
          <pc:docMk/>
          <pc:sldMk cId="754540011" sldId="2145708608"/>
        </pc:sldMkLst>
      </pc:sldChg>
      <pc:sldChg chg="add">
        <pc:chgData name="Maggie Li" userId="S::maggie.li@cityofchicago.org::f33e0b3b-4721-411b-821b-3108f9bbccad" providerId="AD" clId="Web-{C8A724E6-1BDE-42AD-ABA0-CAE8C6A687AA}" dt="2024-01-10T20:14:23.735" v="66"/>
        <pc:sldMkLst>
          <pc:docMk/>
          <pc:sldMk cId="321018704" sldId="2145708609"/>
        </pc:sldMkLst>
      </pc:sldChg>
      <pc:sldChg chg="add">
        <pc:chgData name="Maggie Li" userId="S::maggie.li@cityofchicago.org::f33e0b3b-4721-411b-821b-3108f9bbccad" providerId="AD" clId="Web-{C8A724E6-1BDE-42AD-ABA0-CAE8C6A687AA}" dt="2024-01-10T20:14:23.828" v="67"/>
        <pc:sldMkLst>
          <pc:docMk/>
          <pc:sldMk cId="2181898049" sldId="2145708610"/>
        </pc:sldMkLst>
      </pc:sldChg>
      <pc:sldChg chg="add">
        <pc:chgData name="Maggie Li" userId="S::maggie.li@cityofchicago.org::f33e0b3b-4721-411b-821b-3108f9bbccad" providerId="AD" clId="Web-{C8A724E6-1BDE-42AD-ABA0-CAE8C6A687AA}" dt="2024-01-10T20:14:24.094" v="68"/>
        <pc:sldMkLst>
          <pc:docMk/>
          <pc:sldMk cId="1410860929" sldId="2145708611"/>
        </pc:sldMkLst>
      </pc:sldChg>
      <pc:sldChg chg="add">
        <pc:chgData name="Maggie Li" userId="S::maggie.li@cityofchicago.org::f33e0b3b-4721-411b-821b-3108f9bbccad" providerId="AD" clId="Web-{C8A724E6-1BDE-42AD-ABA0-CAE8C6A687AA}" dt="2024-01-10T20:14:24.188" v="69"/>
        <pc:sldMkLst>
          <pc:docMk/>
          <pc:sldMk cId="1684245165" sldId="2145708612"/>
        </pc:sldMkLst>
      </pc:sldChg>
      <pc:sldChg chg="add">
        <pc:chgData name="Maggie Li" userId="S::maggie.li@cityofchicago.org::f33e0b3b-4721-411b-821b-3108f9bbccad" providerId="AD" clId="Web-{C8A724E6-1BDE-42AD-ABA0-CAE8C6A687AA}" dt="2024-01-10T20:14:24.297" v="70"/>
        <pc:sldMkLst>
          <pc:docMk/>
          <pc:sldMk cId="2980095036" sldId="2145708613"/>
        </pc:sldMkLst>
      </pc:sldChg>
      <pc:sldChg chg="add">
        <pc:chgData name="Maggie Li" userId="S::maggie.li@cityofchicago.org::f33e0b3b-4721-411b-821b-3108f9bbccad" providerId="AD" clId="Web-{C8A724E6-1BDE-42AD-ABA0-CAE8C6A687AA}" dt="2024-01-10T20:14:24.657" v="71"/>
        <pc:sldMkLst>
          <pc:docMk/>
          <pc:sldMk cId="1804847111" sldId="2145708614"/>
        </pc:sldMkLst>
      </pc:sldChg>
      <pc:sldChg chg="add">
        <pc:chgData name="Maggie Li" userId="S::maggie.li@cityofchicago.org::f33e0b3b-4721-411b-821b-3108f9bbccad" providerId="AD" clId="Web-{C8A724E6-1BDE-42AD-ABA0-CAE8C6A687AA}" dt="2024-01-10T20:14:24.922" v="72"/>
        <pc:sldMkLst>
          <pc:docMk/>
          <pc:sldMk cId="29776854" sldId="2145708615"/>
        </pc:sldMkLst>
      </pc:sldChg>
      <pc:sldChg chg="add">
        <pc:chgData name="Maggie Li" userId="S::maggie.li@cityofchicago.org::f33e0b3b-4721-411b-821b-3108f9bbccad" providerId="AD" clId="Web-{C8A724E6-1BDE-42AD-ABA0-CAE8C6A687AA}" dt="2024-01-10T20:14:24.985" v="73"/>
        <pc:sldMkLst>
          <pc:docMk/>
          <pc:sldMk cId="2687123597" sldId="2145708616"/>
        </pc:sldMkLst>
      </pc:sldChg>
      <pc:sldChg chg="add">
        <pc:chgData name="Maggie Li" userId="S::maggie.li@cityofchicago.org::f33e0b3b-4721-411b-821b-3108f9bbccad" providerId="AD" clId="Web-{C8A724E6-1BDE-42AD-ABA0-CAE8C6A687AA}" dt="2024-01-10T20:14:25.094" v="74"/>
        <pc:sldMkLst>
          <pc:docMk/>
          <pc:sldMk cId="2009546778" sldId="2145708617"/>
        </pc:sldMkLst>
      </pc:sldChg>
      <pc:sldChg chg="add">
        <pc:chgData name="Maggie Li" userId="S::maggie.li@cityofchicago.org::f33e0b3b-4721-411b-821b-3108f9bbccad" providerId="AD" clId="Web-{C8A724E6-1BDE-42AD-ABA0-CAE8C6A687AA}" dt="2024-01-10T20:14:25.297" v="75"/>
        <pc:sldMkLst>
          <pc:docMk/>
          <pc:sldMk cId="3027457303" sldId="2145708618"/>
        </pc:sldMkLst>
      </pc:sldChg>
      <pc:sldChg chg="add">
        <pc:chgData name="Maggie Li" userId="S::maggie.li@cityofchicago.org::f33e0b3b-4721-411b-821b-3108f9bbccad" providerId="AD" clId="Web-{C8A724E6-1BDE-42AD-ABA0-CAE8C6A687AA}" dt="2024-01-10T20:14:25.610" v="76"/>
        <pc:sldMkLst>
          <pc:docMk/>
          <pc:sldMk cId="363037726" sldId="2145708619"/>
        </pc:sldMkLst>
      </pc:sldChg>
      <pc:sldChg chg="add">
        <pc:chgData name="Maggie Li" userId="S::maggie.li@cityofchicago.org::f33e0b3b-4721-411b-821b-3108f9bbccad" providerId="AD" clId="Web-{C8A724E6-1BDE-42AD-ABA0-CAE8C6A687AA}" dt="2024-01-10T20:14:25.782" v="77"/>
        <pc:sldMkLst>
          <pc:docMk/>
          <pc:sldMk cId="2227292438" sldId="2145708620"/>
        </pc:sldMkLst>
      </pc:sldChg>
      <pc:sldChg chg="add">
        <pc:chgData name="Maggie Li" userId="S::maggie.li@cityofchicago.org::f33e0b3b-4721-411b-821b-3108f9bbccad" providerId="AD" clId="Web-{C8A724E6-1BDE-42AD-ABA0-CAE8C6A687AA}" dt="2024-01-10T20:14:26" v="78"/>
        <pc:sldMkLst>
          <pc:docMk/>
          <pc:sldMk cId="1752619121" sldId="2145708621"/>
        </pc:sldMkLst>
      </pc:sldChg>
      <pc:sldChg chg="add">
        <pc:chgData name="Maggie Li" userId="S::maggie.li@cityofchicago.org::f33e0b3b-4721-411b-821b-3108f9bbccad" providerId="AD" clId="Web-{C8A724E6-1BDE-42AD-ABA0-CAE8C6A687AA}" dt="2024-01-10T20:14:26.079" v="79"/>
        <pc:sldMkLst>
          <pc:docMk/>
          <pc:sldMk cId="2936733941" sldId="2145708622"/>
        </pc:sldMkLst>
      </pc:sldChg>
      <pc:sldChg chg="add">
        <pc:chgData name="Maggie Li" userId="S::maggie.li@cityofchicago.org::f33e0b3b-4721-411b-821b-3108f9bbccad" providerId="AD" clId="Web-{C8A724E6-1BDE-42AD-ABA0-CAE8C6A687AA}" dt="2024-01-10T20:14:26.172" v="80"/>
        <pc:sldMkLst>
          <pc:docMk/>
          <pc:sldMk cId="707357907" sldId="2145708623"/>
        </pc:sldMkLst>
      </pc:sldChg>
      <pc:sldChg chg="add">
        <pc:chgData name="Maggie Li" userId="S::maggie.li@cityofchicago.org::f33e0b3b-4721-411b-821b-3108f9bbccad" providerId="AD" clId="Web-{C8A724E6-1BDE-42AD-ABA0-CAE8C6A687AA}" dt="2024-01-10T20:14:26.297" v="81"/>
        <pc:sldMkLst>
          <pc:docMk/>
          <pc:sldMk cId="1414136551" sldId="2145708624"/>
        </pc:sldMkLst>
      </pc:sldChg>
      <pc:sldChg chg="add">
        <pc:chgData name="Maggie Li" userId="S::maggie.li@cityofchicago.org::f33e0b3b-4721-411b-821b-3108f9bbccad" providerId="AD" clId="Web-{C8A724E6-1BDE-42AD-ABA0-CAE8C6A687AA}" dt="2024-01-10T20:14:26.672" v="82"/>
        <pc:sldMkLst>
          <pc:docMk/>
          <pc:sldMk cId="2093203672" sldId="2145708625"/>
        </pc:sldMkLst>
      </pc:sldChg>
      <pc:sldMasterChg chg="addSldLayout">
        <pc:chgData name="Maggie Li" userId="S::maggie.li@cityofchicago.org::f33e0b3b-4721-411b-821b-3108f9bbccad" providerId="AD" clId="Web-{C8A724E6-1BDE-42AD-ABA0-CAE8C6A687AA}" dt="2024-01-10T20:14:12.406" v="3"/>
        <pc:sldMasterMkLst>
          <pc:docMk/>
          <pc:sldMasterMk cId="1960901655" sldId="2147483913"/>
        </pc:sldMasterMkLst>
        <pc:sldLayoutChg chg="add">
          <pc:chgData name="Maggie Li" userId="S::maggie.li@cityofchicago.org::f33e0b3b-4721-411b-821b-3108f9bbccad" providerId="AD" clId="Web-{C8A724E6-1BDE-42AD-ABA0-CAE8C6A687AA}" dt="2024-01-10T20:14:11.860" v="1"/>
          <pc:sldLayoutMkLst>
            <pc:docMk/>
            <pc:sldMasterMk cId="1960901655" sldId="2147483913"/>
            <pc:sldLayoutMk cId="4268996497" sldId="2147483920"/>
          </pc:sldLayoutMkLst>
        </pc:sldLayoutChg>
        <pc:sldLayoutChg chg="add">
          <pc:chgData name="Maggie Li" userId="S::maggie.li@cityofchicago.org::f33e0b3b-4721-411b-821b-3108f9bbccad" providerId="AD" clId="Web-{C8A724E6-1BDE-42AD-ABA0-CAE8C6A687AA}" dt="2024-01-10T20:14:12.406" v="3"/>
          <pc:sldLayoutMkLst>
            <pc:docMk/>
            <pc:sldMasterMk cId="1960901655" sldId="2147483913"/>
            <pc:sldLayoutMk cId="2128499789" sldId="2147483921"/>
          </pc:sldLayoutMkLst>
        </pc:sldLayoutChg>
      </pc:sldMasterChg>
    </pc:docChg>
  </pc:docChgLst>
  <pc:docChgLst>
    <pc:chgData name="Kimberly Goitia" userId="S::kimberly.goitia@cityofchicago.org::7cd210fc-f5a4-436a-8df4-1fb0cb4d0701" providerId="AD" clId="Web-{7DC266A3-776F-4755-971B-9B418CEA6A32}"/>
    <pc:docChg chg="addSld delSld modSld sldOrd">
      <pc:chgData name="Kimberly Goitia" userId="S::kimberly.goitia@cityofchicago.org::7cd210fc-f5a4-436a-8df4-1fb0cb4d0701" providerId="AD" clId="Web-{7DC266A3-776F-4755-971B-9B418CEA6A32}" dt="2023-04-25T20:42:02.701" v="234" actId="20577"/>
      <pc:docMkLst>
        <pc:docMk/>
      </pc:docMkLst>
      <pc:sldChg chg="ord">
        <pc:chgData name="Kimberly Goitia" userId="S::kimberly.goitia@cityofchicago.org::7cd210fc-f5a4-436a-8df4-1fb0cb4d0701" providerId="AD" clId="Web-{7DC266A3-776F-4755-971B-9B418CEA6A32}" dt="2023-04-25T20:32:38.156" v="78"/>
        <pc:sldMkLst>
          <pc:docMk/>
          <pc:sldMk cId="2619223538" sldId="257"/>
        </pc:sldMkLst>
      </pc:sldChg>
      <pc:sldChg chg="del">
        <pc:chgData name="Kimberly Goitia" userId="S::kimberly.goitia@cityofchicago.org::7cd210fc-f5a4-436a-8df4-1fb0cb4d0701" providerId="AD" clId="Web-{7DC266A3-776F-4755-971B-9B418CEA6A32}" dt="2023-04-25T20:32:07.999" v="75"/>
        <pc:sldMkLst>
          <pc:docMk/>
          <pc:sldMk cId="3145752992" sldId="2145707269"/>
        </pc:sldMkLst>
      </pc:sldChg>
      <pc:sldChg chg="modSp new ord addAnim delAnim modAnim">
        <pc:chgData name="Kimberly Goitia" userId="S::kimberly.goitia@cityofchicago.org::7cd210fc-f5a4-436a-8df4-1fb0cb4d0701" providerId="AD" clId="Web-{7DC266A3-776F-4755-971B-9B418CEA6A32}" dt="2023-04-25T20:42:02.701" v="234" actId="20577"/>
        <pc:sldMkLst>
          <pc:docMk/>
          <pc:sldMk cId="724620410" sldId="2145707502"/>
        </pc:sldMkLst>
        <pc:spChg chg="mod">
          <ac:chgData name="Kimberly Goitia" userId="S::kimberly.goitia@cityofchicago.org::7cd210fc-f5a4-436a-8df4-1fb0cb4d0701" providerId="AD" clId="Web-{7DC266A3-776F-4755-971B-9B418CEA6A32}" dt="2023-04-25T20:34:46.753" v="143" actId="20577"/>
          <ac:spMkLst>
            <pc:docMk/>
            <pc:sldMk cId="724620410" sldId="2145707502"/>
            <ac:spMk id="2" creationId="{400C06E1-12D2-3D00-F876-8B66F487C921}"/>
          </ac:spMkLst>
        </pc:spChg>
        <pc:spChg chg="mod">
          <ac:chgData name="Kimberly Goitia" userId="S::kimberly.goitia@cityofchicago.org::7cd210fc-f5a4-436a-8df4-1fb0cb4d0701" providerId="AD" clId="Web-{7DC266A3-776F-4755-971B-9B418CEA6A32}" dt="2023-04-25T20:42:02.701" v="234" actId="20577"/>
          <ac:spMkLst>
            <pc:docMk/>
            <pc:sldMk cId="724620410" sldId="2145707502"/>
            <ac:spMk id="3" creationId="{B0A135F2-7C04-35C8-E864-AAA85254AE6C}"/>
          </ac:spMkLst>
        </pc:spChg>
      </pc:sldChg>
      <pc:sldChg chg="modSp new ord">
        <pc:chgData name="Kimberly Goitia" userId="S::kimberly.goitia@cityofchicago.org::7cd210fc-f5a4-436a-8df4-1fb0cb4d0701" providerId="AD" clId="Web-{7DC266A3-776F-4755-971B-9B418CEA6A32}" dt="2023-04-25T20:36:16.084" v="209"/>
        <pc:sldMkLst>
          <pc:docMk/>
          <pc:sldMk cId="1399219365" sldId="2145707503"/>
        </pc:sldMkLst>
        <pc:spChg chg="mod">
          <ac:chgData name="Kimberly Goitia" userId="S::kimberly.goitia@cityofchicago.org::7cd210fc-f5a4-436a-8df4-1fb0cb4d0701" providerId="AD" clId="Web-{7DC266A3-776F-4755-971B-9B418CEA6A32}" dt="2023-04-25T20:36:11.568" v="208" actId="20577"/>
          <ac:spMkLst>
            <pc:docMk/>
            <pc:sldMk cId="1399219365" sldId="2145707503"/>
            <ac:spMk id="2" creationId="{487176E6-16CB-C46B-ECB7-971868817FAE}"/>
          </ac:spMkLst>
        </pc:spChg>
      </pc:sldChg>
    </pc:docChg>
  </pc:docChgLst>
  <pc:docChgLst>
    <pc:chgData name="Maggie Li" userId="S::maggie.li@cityofchicago.org::f33e0b3b-4721-411b-821b-3108f9bbccad" providerId="AD" clId="Web-{A4F252FB-D4F3-4AD7-AACC-41351922246F}"/>
    <pc:docChg chg="modSld">
      <pc:chgData name="Maggie Li" userId="S::maggie.li@cityofchicago.org::f33e0b3b-4721-411b-821b-3108f9bbccad" providerId="AD" clId="Web-{A4F252FB-D4F3-4AD7-AACC-41351922246F}" dt="2024-07-22T20:46:27.260" v="3" actId="20577"/>
      <pc:docMkLst>
        <pc:docMk/>
      </pc:docMkLst>
      <pc:sldChg chg="modSp">
        <pc:chgData name="Maggie Li" userId="S::maggie.li@cityofchicago.org::f33e0b3b-4721-411b-821b-3108f9bbccad" providerId="AD" clId="Web-{A4F252FB-D4F3-4AD7-AACC-41351922246F}" dt="2024-07-22T20:46:27.260" v="3" actId="20577"/>
        <pc:sldMkLst>
          <pc:docMk/>
          <pc:sldMk cId="1127858390" sldId="2145708564"/>
        </pc:sldMkLst>
        <pc:spChg chg="mod">
          <ac:chgData name="Maggie Li" userId="S::maggie.li@cityofchicago.org::f33e0b3b-4721-411b-821b-3108f9bbccad" providerId="AD" clId="Web-{A4F252FB-D4F3-4AD7-AACC-41351922246F}" dt="2024-07-22T20:46:27.260" v="3" actId="20577"/>
          <ac:spMkLst>
            <pc:docMk/>
            <pc:sldMk cId="1127858390" sldId="2145708564"/>
            <ac:spMk id="8" creationId="{C14D0919-7C0C-D358-50E4-3878CCE97CDF}"/>
          </ac:spMkLst>
        </pc:spChg>
      </pc:sldChg>
    </pc:docChg>
  </pc:docChgLst>
  <pc:docChgLst>
    <pc:chgData name="Maggie Li" userId="S::maggie.li@cityofchicago.org::f33e0b3b-4721-411b-821b-3108f9bbccad" providerId="AD" clId="Web-{1844B261-AD36-4931-A755-1DCB6B936772}"/>
    <pc:docChg chg="addSld delSld modSld addMainMaster delMainMaster">
      <pc:chgData name="Maggie Li" userId="S::maggie.li@cityofchicago.org::f33e0b3b-4721-411b-821b-3108f9bbccad" providerId="AD" clId="Web-{1844B261-AD36-4931-A755-1DCB6B936772}" dt="2024-07-22T20:53:00.573" v="88"/>
      <pc:docMkLst>
        <pc:docMk/>
      </pc:docMkLst>
      <pc:sldChg chg="modSp mod modClrScheme chgLayout">
        <pc:chgData name="Maggie Li" userId="S::maggie.li@cityofchicago.org::f33e0b3b-4721-411b-821b-3108f9bbccad" providerId="AD" clId="Web-{1844B261-AD36-4931-A755-1DCB6B936772}" dt="2024-07-22T20:53:00.573" v="88"/>
        <pc:sldMkLst>
          <pc:docMk/>
          <pc:sldMk cId="2161995387" sldId="256"/>
        </pc:sldMkLst>
        <pc:spChg chg="mod ord">
          <ac:chgData name="Maggie Li" userId="S::maggie.li@cityofchicago.org::f33e0b3b-4721-411b-821b-3108f9bbccad" providerId="AD" clId="Web-{1844B261-AD36-4931-A755-1DCB6B936772}" dt="2024-07-22T20:53:00.573" v="88"/>
          <ac:spMkLst>
            <pc:docMk/>
            <pc:sldMk cId="2161995387" sldId="256"/>
            <ac:spMk id="2" creationId="{00000000-0000-0000-0000-000000000000}"/>
          </ac:spMkLst>
        </pc:spChg>
      </pc:sldChg>
      <pc:sldChg chg="modSp mod modClrScheme chgLayout">
        <pc:chgData name="Maggie Li" userId="S::maggie.li@cityofchicago.org::f33e0b3b-4721-411b-821b-3108f9bbccad" providerId="AD" clId="Web-{1844B261-AD36-4931-A755-1DCB6B936772}" dt="2024-07-22T20:53:00.573" v="88"/>
        <pc:sldMkLst>
          <pc:docMk/>
          <pc:sldMk cId="2619223538" sldId="257"/>
        </pc:sldMkLst>
        <pc:spChg chg="mod ord">
          <ac:chgData name="Maggie Li" userId="S::maggie.li@cityofchicago.org::f33e0b3b-4721-411b-821b-3108f9bbccad" providerId="AD" clId="Web-{1844B261-AD36-4931-A755-1DCB6B936772}" dt="2024-07-22T20:53:00.573" v="88"/>
          <ac:spMkLst>
            <pc:docMk/>
            <pc:sldMk cId="2619223538" sldId="257"/>
            <ac:spMk id="2" creationId="{00000000-0000-0000-0000-000000000000}"/>
          </ac:spMkLst>
        </pc:spChg>
        <pc:spChg chg="mod ord">
          <ac:chgData name="Maggie Li" userId="S::maggie.li@cityofchicago.org::f33e0b3b-4721-411b-821b-3108f9bbccad" providerId="AD" clId="Web-{1844B261-AD36-4931-A755-1DCB6B936772}" dt="2024-07-22T20:53:00.573" v="88"/>
          <ac:spMkLst>
            <pc:docMk/>
            <pc:sldMk cId="2619223538" sldId="257"/>
            <ac:spMk id="4" creationId="{BB21EB8E-94ED-4556-8922-BEB4F6EC6A1F}"/>
          </ac:spMkLst>
        </pc:spChg>
      </pc:sldChg>
      <pc:sldChg chg="modSp mod modClrScheme chgLayout">
        <pc:chgData name="Maggie Li" userId="S::maggie.li@cityofchicago.org::f33e0b3b-4721-411b-821b-3108f9bbccad" providerId="AD" clId="Web-{1844B261-AD36-4931-A755-1DCB6B936772}" dt="2024-07-22T20:53:00.573" v="88"/>
        <pc:sldMkLst>
          <pc:docMk/>
          <pc:sldMk cId="4227738779" sldId="2145707258"/>
        </pc:sldMkLst>
        <pc:spChg chg="mod ord">
          <ac:chgData name="Maggie Li" userId="S::maggie.li@cityofchicago.org::f33e0b3b-4721-411b-821b-3108f9bbccad" providerId="AD" clId="Web-{1844B261-AD36-4931-A755-1DCB6B936772}" dt="2024-07-22T20:53:00.573" v="88"/>
          <ac:spMkLst>
            <pc:docMk/>
            <pc:sldMk cId="4227738779" sldId="2145707258"/>
            <ac:spMk id="2" creationId="{785A9E43-DCB4-29B4-39BF-C7021E38E0BF}"/>
          </ac:spMkLst>
        </pc:spChg>
        <pc:spChg chg="mod ord">
          <ac:chgData name="Maggie Li" userId="S::maggie.li@cityofchicago.org::f33e0b3b-4721-411b-821b-3108f9bbccad" providerId="AD" clId="Web-{1844B261-AD36-4931-A755-1DCB6B936772}" dt="2024-07-22T20:53:00.573" v="88"/>
          <ac:spMkLst>
            <pc:docMk/>
            <pc:sldMk cId="4227738779" sldId="2145707258"/>
            <ac:spMk id="3" creationId="{6C4D5F6F-26C9-EFA2-4354-6590F11E685D}"/>
          </ac:spMkLst>
        </pc:spChg>
        <pc:spChg chg="mod ord">
          <ac:chgData name="Maggie Li" userId="S::maggie.li@cityofchicago.org::f33e0b3b-4721-411b-821b-3108f9bbccad" providerId="AD" clId="Web-{1844B261-AD36-4931-A755-1DCB6B936772}" dt="2024-07-22T20:53:00.573" v="88"/>
          <ac:spMkLst>
            <pc:docMk/>
            <pc:sldMk cId="4227738779" sldId="2145707258"/>
            <ac:spMk id="4" creationId="{47EBB991-8FB2-3107-E391-93FA6B10ADEC}"/>
          </ac:spMkLst>
        </pc:spChg>
      </pc:sldChg>
      <pc:sldChg chg="modSp mod modClrScheme chgLayout">
        <pc:chgData name="Maggie Li" userId="S::maggie.li@cityofchicago.org::f33e0b3b-4721-411b-821b-3108f9bbccad" providerId="AD" clId="Web-{1844B261-AD36-4931-A755-1DCB6B936772}" dt="2024-07-22T20:53:00.573" v="88"/>
        <pc:sldMkLst>
          <pc:docMk/>
          <pc:sldMk cId="408213282" sldId="2145707262"/>
        </pc:sldMkLst>
        <pc:spChg chg="mod ord">
          <ac:chgData name="Maggie Li" userId="S::maggie.li@cityofchicago.org::f33e0b3b-4721-411b-821b-3108f9bbccad" providerId="AD" clId="Web-{1844B261-AD36-4931-A755-1DCB6B936772}" dt="2024-07-22T20:53:00.573" v="88"/>
          <ac:spMkLst>
            <pc:docMk/>
            <pc:sldMk cId="408213282" sldId="2145707262"/>
            <ac:spMk id="2" creationId="{0015EB66-BB2B-A9CA-89A4-619C0D193F58}"/>
          </ac:spMkLst>
        </pc:spChg>
        <pc:spChg chg="mod ord">
          <ac:chgData name="Maggie Li" userId="S::maggie.li@cityofchicago.org::f33e0b3b-4721-411b-821b-3108f9bbccad" providerId="AD" clId="Web-{1844B261-AD36-4931-A755-1DCB6B936772}" dt="2024-07-22T20:53:00.573" v="88"/>
          <ac:spMkLst>
            <pc:docMk/>
            <pc:sldMk cId="408213282" sldId="2145707262"/>
            <ac:spMk id="4" creationId="{EEED72D4-BAD2-CF6E-5C76-8E3CD473F46D}"/>
          </ac:spMkLst>
        </pc:spChg>
        <pc:graphicFrameChg chg="mod ord">
          <ac:chgData name="Maggie Li" userId="S::maggie.li@cityofchicago.org::f33e0b3b-4721-411b-821b-3108f9bbccad" providerId="AD" clId="Web-{1844B261-AD36-4931-A755-1DCB6B936772}" dt="2024-07-22T20:53:00.573" v="88"/>
          <ac:graphicFrameMkLst>
            <pc:docMk/>
            <pc:sldMk cId="408213282" sldId="2145707262"/>
            <ac:graphicFrameMk id="6" creationId="{F301560E-B790-F525-F207-B25B256AB6C5}"/>
          </ac:graphicFrameMkLst>
        </pc:graphicFrameChg>
      </pc:sldChg>
      <pc:sldChg chg="modSp mod modClrScheme chgLayout">
        <pc:chgData name="Maggie Li" userId="S::maggie.li@cityofchicago.org::f33e0b3b-4721-411b-821b-3108f9bbccad" providerId="AD" clId="Web-{1844B261-AD36-4931-A755-1DCB6B936772}" dt="2024-07-22T20:53:00.573" v="88"/>
        <pc:sldMkLst>
          <pc:docMk/>
          <pc:sldMk cId="1003733057" sldId="2145707500"/>
        </pc:sldMkLst>
        <pc:spChg chg="mod ord">
          <ac:chgData name="Maggie Li" userId="S::maggie.li@cityofchicago.org::f33e0b3b-4721-411b-821b-3108f9bbccad" providerId="AD" clId="Web-{1844B261-AD36-4931-A755-1DCB6B936772}" dt="2024-07-22T20:53:00.573" v="88"/>
          <ac:spMkLst>
            <pc:docMk/>
            <pc:sldMk cId="1003733057" sldId="2145707500"/>
            <ac:spMk id="3" creationId="{DF267179-FCFA-1629-8DFD-E0794A047405}"/>
          </ac:spMkLst>
        </pc:spChg>
      </pc:sldChg>
      <pc:sldChg chg="modSp mod modClrScheme chgLayout">
        <pc:chgData name="Maggie Li" userId="S::maggie.li@cityofchicago.org::f33e0b3b-4721-411b-821b-3108f9bbccad" providerId="AD" clId="Web-{1844B261-AD36-4931-A755-1DCB6B936772}" dt="2024-07-22T20:53:00.573" v="88"/>
        <pc:sldMkLst>
          <pc:docMk/>
          <pc:sldMk cId="425449212" sldId="2145708540"/>
        </pc:sldMkLst>
        <pc:spChg chg="mod ord">
          <ac:chgData name="Maggie Li" userId="S::maggie.li@cityofchicago.org::f33e0b3b-4721-411b-821b-3108f9bbccad" providerId="AD" clId="Web-{1844B261-AD36-4931-A755-1DCB6B936772}" dt="2024-07-22T20:53:00.573" v="88"/>
          <ac:spMkLst>
            <pc:docMk/>
            <pc:sldMk cId="425449212" sldId="2145708540"/>
            <ac:spMk id="2" creationId="{422B2349-D58C-7A69-6B5D-E5BC7A3640B7}"/>
          </ac:spMkLst>
        </pc:spChg>
        <pc:spChg chg="mod ord">
          <ac:chgData name="Maggie Li" userId="S::maggie.li@cityofchicago.org::f33e0b3b-4721-411b-821b-3108f9bbccad" providerId="AD" clId="Web-{1844B261-AD36-4931-A755-1DCB6B936772}" dt="2024-07-22T20:53:00.573" v="88"/>
          <ac:spMkLst>
            <pc:docMk/>
            <pc:sldMk cId="425449212" sldId="2145708540"/>
            <ac:spMk id="4" creationId="{342D8903-0281-6594-F106-499E1F9DBBDD}"/>
          </ac:spMkLst>
        </pc:spChg>
        <pc:spChg chg="mod ord">
          <ac:chgData name="Maggie Li" userId="S::maggie.li@cityofchicago.org::f33e0b3b-4721-411b-821b-3108f9bbccad" providerId="AD" clId="Web-{1844B261-AD36-4931-A755-1DCB6B936772}" dt="2024-07-22T20:53:00.573" v="88"/>
          <ac:spMkLst>
            <pc:docMk/>
            <pc:sldMk cId="425449212" sldId="2145708540"/>
            <ac:spMk id="7" creationId="{94D7607B-5E70-2AA1-9E97-AEEBC16CE367}"/>
          </ac:spMkLst>
        </pc:spChg>
      </pc:sldChg>
      <pc:sldChg chg="modSp mod modClrScheme chgLayout">
        <pc:chgData name="Maggie Li" userId="S::maggie.li@cityofchicago.org::f33e0b3b-4721-411b-821b-3108f9bbccad" providerId="AD" clId="Web-{1844B261-AD36-4931-A755-1DCB6B936772}" dt="2024-07-22T20:53:00.573" v="88"/>
        <pc:sldMkLst>
          <pc:docMk/>
          <pc:sldMk cId="2872883510" sldId="2145708542"/>
        </pc:sldMkLst>
        <pc:spChg chg="mod ord">
          <ac:chgData name="Maggie Li" userId="S::maggie.li@cityofchicago.org::f33e0b3b-4721-411b-821b-3108f9bbccad" providerId="AD" clId="Web-{1844B261-AD36-4931-A755-1DCB6B936772}" dt="2024-07-22T20:53:00.573" v="88"/>
          <ac:spMkLst>
            <pc:docMk/>
            <pc:sldMk cId="2872883510" sldId="2145708542"/>
            <ac:spMk id="2" creationId="{3085196C-15CD-9087-21D2-B529C22AC5C2}"/>
          </ac:spMkLst>
        </pc:spChg>
        <pc:spChg chg="mod ord">
          <ac:chgData name="Maggie Li" userId="S::maggie.li@cityofchicago.org::f33e0b3b-4721-411b-821b-3108f9bbccad" providerId="AD" clId="Web-{1844B261-AD36-4931-A755-1DCB6B936772}" dt="2024-07-22T20:53:00.573" v="88"/>
          <ac:spMkLst>
            <pc:docMk/>
            <pc:sldMk cId="2872883510" sldId="2145708542"/>
            <ac:spMk id="3" creationId="{91ACE769-0E40-82F6-9624-FF655376FF9D}"/>
          </ac:spMkLst>
        </pc:spChg>
      </pc:sldChg>
      <pc:sldChg chg="modSp mod modClrScheme chgLayout">
        <pc:chgData name="Maggie Li" userId="S::maggie.li@cityofchicago.org::f33e0b3b-4721-411b-821b-3108f9bbccad" providerId="AD" clId="Web-{1844B261-AD36-4931-A755-1DCB6B936772}" dt="2024-07-22T20:53:00.573" v="88"/>
        <pc:sldMkLst>
          <pc:docMk/>
          <pc:sldMk cId="794903878" sldId="2145708546"/>
        </pc:sldMkLst>
        <pc:spChg chg="mod ord">
          <ac:chgData name="Maggie Li" userId="S::maggie.li@cityofchicago.org::f33e0b3b-4721-411b-821b-3108f9bbccad" providerId="AD" clId="Web-{1844B261-AD36-4931-A755-1DCB6B936772}" dt="2024-07-22T20:53:00.573" v="88"/>
          <ac:spMkLst>
            <pc:docMk/>
            <pc:sldMk cId="794903878" sldId="2145708546"/>
            <ac:spMk id="2" creationId="{1AD18B8C-E175-5C5E-C653-821EB098BBC6}"/>
          </ac:spMkLst>
        </pc:spChg>
        <pc:spChg chg="mod ord">
          <ac:chgData name="Maggie Li" userId="S::maggie.li@cityofchicago.org::f33e0b3b-4721-411b-821b-3108f9bbccad" providerId="AD" clId="Web-{1844B261-AD36-4931-A755-1DCB6B936772}" dt="2024-07-22T20:53:00.573" v="88"/>
          <ac:spMkLst>
            <pc:docMk/>
            <pc:sldMk cId="794903878" sldId="2145708546"/>
            <ac:spMk id="6" creationId="{DA61D40B-F2A9-B495-D025-BBEB3EC708A0}"/>
          </ac:spMkLst>
        </pc:spChg>
      </pc:sldChg>
      <pc:sldChg chg="mod modClrScheme chgLayout">
        <pc:chgData name="Maggie Li" userId="S::maggie.li@cityofchicago.org::f33e0b3b-4721-411b-821b-3108f9bbccad" providerId="AD" clId="Web-{1844B261-AD36-4931-A755-1DCB6B936772}" dt="2024-07-22T20:53:00.573" v="88"/>
        <pc:sldMkLst>
          <pc:docMk/>
          <pc:sldMk cId="2909086829" sldId="2145708547"/>
        </pc:sldMkLst>
      </pc:sldChg>
      <pc:sldChg chg="mod modClrScheme chgLayout">
        <pc:chgData name="Maggie Li" userId="S::maggie.li@cityofchicago.org::f33e0b3b-4721-411b-821b-3108f9bbccad" providerId="AD" clId="Web-{1844B261-AD36-4931-A755-1DCB6B936772}" dt="2024-07-22T20:53:00.573" v="88"/>
        <pc:sldMkLst>
          <pc:docMk/>
          <pc:sldMk cId="3181020311" sldId="2145708548"/>
        </pc:sldMkLst>
      </pc:sldChg>
      <pc:sldChg chg="mod modClrScheme chgLayout">
        <pc:chgData name="Maggie Li" userId="S::maggie.li@cityofchicago.org::f33e0b3b-4721-411b-821b-3108f9bbccad" providerId="AD" clId="Web-{1844B261-AD36-4931-A755-1DCB6B936772}" dt="2024-07-22T20:53:00.573" v="88"/>
        <pc:sldMkLst>
          <pc:docMk/>
          <pc:sldMk cId="3673245998" sldId="2145708549"/>
        </pc:sldMkLst>
      </pc:sldChg>
      <pc:sldChg chg="mod modClrScheme chgLayout">
        <pc:chgData name="Maggie Li" userId="S::maggie.li@cityofchicago.org::f33e0b3b-4721-411b-821b-3108f9bbccad" providerId="AD" clId="Web-{1844B261-AD36-4931-A755-1DCB6B936772}" dt="2024-07-22T20:53:00.573" v="88"/>
        <pc:sldMkLst>
          <pc:docMk/>
          <pc:sldMk cId="3966731262" sldId="2145708550"/>
        </pc:sldMkLst>
      </pc:sldChg>
      <pc:sldChg chg="modSp mod modClrScheme chgLayout">
        <pc:chgData name="Maggie Li" userId="S::maggie.li@cityofchicago.org::f33e0b3b-4721-411b-821b-3108f9bbccad" providerId="AD" clId="Web-{1844B261-AD36-4931-A755-1DCB6B936772}" dt="2024-07-22T20:53:00.573" v="88"/>
        <pc:sldMkLst>
          <pc:docMk/>
          <pc:sldMk cId="1398887620" sldId="2145708551"/>
        </pc:sldMkLst>
        <pc:spChg chg="mod ord">
          <ac:chgData name="Maggie Li" userId="S::maggie.li@cityofchicago.org::f33e0b3b-4721-411b-821b-3108f9bbccad" providerId="AD" clId="Web-{1844B261-AD36-4931-A755-1DCB6B936772}" dt="2024-07-22T20:53:00.573" v="88"/>
          <ac:spMkLst>
            <pc:docMk/>
            <pc:sldMk cId="1398887620" sldId="2145708551"/>
            <ac:spMk id="2" creationId="{09F36996-1410-664B-0705-54DA868E8CCB}"/>
          </ac:spMkLst>
        </pc:spChg>
        <pc:spChg chg="mod ord">
          <ac:chgData name="Maggie Li" userId="S::maggie.li@cityofchicago.org::f33e0b3b-4721-411b-821b-3108f9bbccad" providerId="AD" clId="Web-{1844B261-AD36-4931-A755-1DCB6B936772}" dt="2024-07-22T20:53:00.573" v="88"/>
          <ac:spMkLst>
            <pc:docMk/>
            <pc:sldMk cId="1398887620" sldId="2145708551"/>
            <ac:spMk id="3" creationId="{4BFE20A6-E05A-80D2-8A7E-0E7809D096E0}"/>
          </ac:spMkLst>
        </pc:spChg>
        <pc:picChg chg="mod">
          <ac:chgData name="Maggie Li" userId="S::maggie.li@cityofchicago.org::f33e0b3b-4721-411b-821b-3108f9bbccad" providerId="AD" clId="Web-{1844B261-AD36-4931-A755-1DCB6B936772}" dt="2024-07-22T20:52:56.229" v="82" actId="1076"/>
          <ac:picMkLst>
            <pc:docMk/>
            <pc:sldMk cId="1398887620" sldId="2145708551"/>
            <ac:picMk id="6" creationId="{A1A120DD-94EB-D6BD-F086-EB3CA814B598}"/>
          </ac:picMkLst>
        </pc:picChg>
        <pc:picChg chg="mod">
          <ac:chgData name="Maggie Li" userId="S::maggie.li@cityofchicago.org::f33e0b3b-4721-411b-821b-3108f9bbccad" providerId="AD" clId="Web-{1844B261-AD36-4931-A755-1DCB6B936772}" dt="2024-07-22T20:52:56.995" v="83" actId="1076"/>
          <ac:picMkLst>
            <pc:docMk/>
            <pc:sldMk cId="1398887620" sldId="2145708551"/>
            <ac:picMk id="7" creationId="{6CA89AD3-1968-9164-D87F-CB14AD5177FB}"/>
          </ac:picMkLst>
        </pc:picChg>
        <pc:picChg chg="mod">
          <ac:chgData name="Maggie Li" userId="S::maggie.li@cityofchicago.org::f33e0b3b-4721-411b-821b-3108f9bbccad" providerId="AD" clId="Web-{1844B261-AD36-4931-A755-1DCB6B936772}" dt="2024-07-22T20:52:57.791" v="84" actId="1076"/>
          <ac:picMkLst>
            <pc:docMk/>
            <pc:sldMk cId="1398887620" sldId="2145708551"/>
            <ac:picMk id="8" creationId="{EC2D416C-124F-F4B0-9522-7AD98A584E23}"/>
          </ac:picMkLst>
        </pc:picChg>
        <pc:picChg chg="mod">
          <ac:chgData name="Maggie Li" userId="S::maggie.li@cityofchicago.org::f33e0b3b-4721-411b-821b-3108f9bbccad" providerId="AD" clId="Web-{1844B261-AD36-4931-A755-1DCB6B936772}" dt="2024-07-22T20:52:58.604" v="85" actId="1076"/>
          <ac:picMkLst>
            <pc:docMk/>
            <pc:sldMk cId="1398887620" sldId="2145708551"/>
            <ac:picMk id="9" creationId="{7EE976B2-1C94-84FC-C912-EEDF1ABAD9FD}"/>
          </ac:picMkLst>
        </pc:picChg>
        <pc:picChg chg="mod">
          <ac:chgData name="Maggie Li" userId="S::maggie.li@cityofchicago.org::f33e0b3b-4721-411b-821b-3108f9bbccad" providerId="AD" clId="Web-{1844B261-AD36-4931-A755-1DCB6B936772}" dt="2024-07-22T20:52:59.354" v="86" actId="1076"/>
          <ac:picMkLst>
            <pc:docMk/>
            <pc:sldMk cId="1398887620" sldId="2145708551"/>
            <ac:picMk id="10" creationId="{80648620-A378-06B9-58D4-A0DCC2992718}"/>
          </ac:picMkLst>
        </pc:picChg>
      </pc:sldChg>
      <pc:sldChg chg="modSp mod modClrScheme chgLayout">
        <pc:chgData name="Maggie Li" userId="S::maggie.li@cityofchicago.org::f33e0b3b-4721-411b-821b-3108f9bbccad" providerId="AD" clId="Web-{1844B261-AD36-4931-A755-1DCB6B936772}" dt="2024-07-22T20:53:00.573" v="88"/>
        <pc:sldMkLst>
          <pc:docMk/>
          <pc:sldMk cId="1400458216" sldId="2145708552"/>
        </pc:sldMkLst>
        <pc:spChg chg="mod ord">
          <ac:chgData name="Maggie Li" userId="S::maggie.li@cityofchicago.org::f33e0b3b-4721-411b-821b-3108f9bbccad" providerId="AD" clId="Web-{1844B261-AD36-4931-A755-1DCB6B936772}" dt="2024-07-22T20:53:00.573" v="88"/>
          <ac:spMkLst>
            <pc:docMk/>
            <pc:sldMk cId="1400458216" sldId="2145708552"/>
            <ac:spMk id="2" creationId="{ADD79EE0-A7E7-1F48-14FA-B1E1FE3B54A5}"/>
          </ac:spMkLst>
        </pc:spChg>
        <pc:spChg chg="mod ord">
          <ac:chgData name="Maggie Li" userId="S::maggie.li@cityofchicago.org::f33e0b3b-4721-411b-821b-3108f9bbccad" providerId="AD" clId="Web-{1844B261-AD36-4931-A755-1DCB6B936772}" dt="2024-07-22T20:53:00.573" v="88"/>
          <ac:spMkLst>
            <pc:docMk/>
            <pc:sldMk cId="1400458216" sldId="2145708552"/>
            <ac:spMk id="3" creationId="{517A8C72-B02F-C5E0-5F58-C9D9576E276E}"/>
          </ac:spMkLst>
        </pc:spChg>
        <pc:spChg chg="mod ord">
          <ac:chgData name="Maggie Li" userId="S::maggie.li@cityofchicago.org::f33e0b3b-4721-411b-821b-3108f9bbccad" providerId="AD" clId="Web-{1844B261-AD36-4931-A755-1DCB6B936772}" dt="2024-07-22T20:53:00.573" v="88"/>
          <ac:spMkLst>
            <pc:docMk/>
            <pc:sldMk cId="1400458216" sldId="2145708552"/>
            <ac:spMk id="4" creationId="{A22CBEC7-7FAB-53FE-2038-3A7FBE1BEBAE}"/>
          </ac:spMkLst>
        </pc:spChg>
      </pc:sldChg>
      <pc:sldChg chg="modSp mod modClrScheme chgLayout">
        <pc:chgData name="Maggie Li" userId="S::maggie.li@cityofchicago.org::f33e0b3b-4721-411b-821b-3108f9bbccad" providerId="AD" clId="Web-{1844B261-AD36-4931-A755-1DCB6B936772}" dt="2024-07-22T20:53:00.573" v="88"/>
        <pc:sldMkLst>
          <pc:docMk/>
          <pc:sldMk cId="4117384247" sldId="2145708553"/>
        </pc:sldMkLst>
        <pc:spChg chg="mod ord">
          <ac:chgData name="Maggie Li" userId="S::maggie.li@cityofchicago.org::f33e0b3b-4721-411b-821b-3108f9bbccad" providerId="AD" clId="Web-{1844B261-AD36-4931-A755-1DCB6B936772}" dt="2024-07-22T20:53:00.573" v="88"/>
          <ac:spMkLst>
            <pc:docMk/>
            <pc:sldMk cId="4117384247" sldId="2145708553"/>
            <ac:spMk id="2" creationId="{07367E14-B76F-1952-9FF6-DA770A93BB52}"/>
          </ac:spMkLst>
        </pc:spChg>
        <pc:spChg chg="mod ord">
          <ac:chgData name="Maggie Li" userId="S::maggie.li@cityofchicago.org::f33e0b3b-4721-411b-821b-3108f9bbccad" providerId="AD" clId="Web-{1844B261-AD36-4931-A755-1DCB6B936772}" dt="2024-07-22T20:53:00.573" v="88"/>
          <ac:spMkLst>
            <pc:docMk/>
            <pc:sldMk cId="4117384247" sldId="2145708553"/>
            <ac:spMk id="3" creationId="{C5593694-7C09-CF05-939A-0A10B42850E6}"/>
          </ac:spMkLst>
        </pc:spChg>
      </pc:sldChg>
      <pc:sldChg chg="modSp mod modClrScheme chgLayout">
        <pc:chgData name="Maggie Li" userId="S::maggie.li@cityofchicago.org::f33e0b3b-4721-411b-821b-3108f9bbccad" providerId="AD" clId="Web-{1844B261-AD36-4931-A755-1DCB6B936772}" dt="2024-07-22T20:53:00.573" v="88"/>
        <pc:sldMkLst>
          <pc:docMk/>
          <pc:sldMk cId="2981132413" sldId="2145708554"/>
        </pc:sldMkLst>
        <pc:spChg chg="mod ord">
          <ac:chgData name="Maggie Li" userId="S::maggie.li@cityofchicago.org::f33e0b3b-4721-411b-821b-3108f9bbccad" providerId="AD" clId="Web-{1844B261-AD36-4931-A755-1DCB6B936772}" dt="2024-07-22T20:53:00.573" v="88"/>
          <ac:spMkLst>
            <pc:docMk/>
            <pc:sldMk cId="2981132413" sldId="2145708554"/>
            <ac:spMk id="2" creationId="{FBC91C85-7111-C8EF-07E0-C009C11F5012}"/>
          </ac:spMkLst>
        </pc:spChg>
        <pc:spChg chg="mod ord">
          <ac:chgData name="Maggie Li" userId="S::maggie.li@cityofchicago.org::f33e0b3b-4721-411b-821b-3108f9bbccad" providerId="AD" clId="Web-{1844B261-AD36-4931-A755-1DCB6B936772}" dt="2024-07-22T20:53:00.573" v="88"/>
          <ac:spMkLst>
            <pc:docMk/>
            <pc:sldMk cId="2981132413" sldId="2145708554"/>
            <ac:spMk id="3" creationId="{3707E0D2-65BF-413E-4EDD-332C773E69B3}"/>
          </ac:spMkLst>
        </pc:spChg>
      </pc:sldChg>
      <pc:sldChg chg="modSp mod modClrScheme chgLayout">
        <pc:chgData name="Maggie Li" userId="S::maggie.li@cityofchicago.org::f33e0b3b-4721-411b-821b-3108f9bbccad" providerId="AD" clId="Web-{1844B261-AD36-4931-A755-1DCB6B936772}" dt="2024-07-22T20:53:00.573" v="88"/>
        <pc:sldMkLst>
          <pc:docMk/>
          <pc:sldMk cId="709261453" sldId="2145708555"/>
        </pc:sldMkLst>
        <pc:spChg chg="mod ord">
          <ac:chgData name="Maggie Li" userId="S::maggie.li@cityofchicago.org::f33e0b3b-4721-411b-821b-3108f9bbccad" providerId="AD" clId="Web-{1844B261-AD36-4931-A755-1DCB6B936772}" dt="2024-07-22T20:53:00.573" v="88"/>
          <ac:spMkLst>
            <pc:docMk/>
            <pc:sldMk cId="709261453" sldId="2145708555"/>
            <ac:spMk id="2" creationId="{06EE1380-6B35-4428-5DC7-385F9A0F26BE}"/>
          </ac:spMkLst>
        </pc:spChg>
        <pc:spChg chg="mod ord">
          <ac:chgData name="Maggie Li" userId="S::maggie.li@cityofchicago.org::f33e0b3b-4721-411b-821b-3108f9bbccad" providerId="AD" clId="Web-{1844B261-AD36-4931-A755-1DCB6B936772}" dt="2024-07-22T20:53:00.573" v="88"/>
          <ac:spMkLst>
            <pc:docMk/>
            <pc:sldMk cId="709261453" sldId="2145708555"/>
            <ac:spMk id="3" creationId="{0E795634-02C3-5A7E-AEE2-EEDF0E0F9AE6}"/>
          </ac:spMkLst>
        </pc:spChg>
      </pc:sldChg>
      <pc:sldChg chg="modSp mod modClrScheme chgLayout">
        <pc:chgData name="Maggie Li" userId="S::maggie.li@cityofchicago.org::f33e0b3b-4721-411b-821b-3108f9bbccad" providerId="AD" clId="Web-{1844B261-AD36-4931-A755-1DCB6B936772}" dt="2024-07-22T20:53:00.573" v="88"/>
        <pc:sldMkLst>
          <pc:docMk/>
          <pc:sldMk cId="19721979" sldId="2145708561"/>
        </pc:sldMkLst>
        <pc:spChg chg="mod ord">
          <ac:chgData name="Maggie Li" userId="S::maggie.li@cityofchicago.org::f33e0b3b-4721-411b-821b-3108f9bbccad" providerId="AD" clId="Web-{1844B261-AD36-4931-A755-1DCB6B936772}" dt="2024-07-22T20:53:00.573" v="88"/>
          <ac:spMkLst>
            <pc:docMk/>
            <pc:sldMk cId="19721979" sldId="2145708561"/>
            <ac:spMk id="3" creationId="{DF267179-FCFA-1629-8DFD-E0794A047405}"/>
          </ac:spMkLst>
        </pc:spChg>
      </pc:sldChg>
      <pc:sldChg chg="del">
        <pc:chgData name="Maggie Li" userId="S::maggie.li@cityofchicago.org::f33e0b3b-4721-411b-821b-3108f9bbccad" providerId="AD" clId="Web-{1844B261-AD36-4931-A755-1DCB6B936772}" dt="2024-07-22T20:49:44.354" v="9"/>
        <pc:sldMkLst>
          <pc:docMk/>
          <pc:sldMk cId="1539629342" sldId="2145708562"/>
        </pc:sldMkLst>
      </pc:sldChg>
      <pc:sldChg chg="modSp mod modClrScheme chgLayout">
        <pc:chgData name="Maggie Li" userId="S::maggie.li@cityofchicago.org::f33e0b3b-4721-411b-821b-3108f9bbccad" providerId="AD" clId="Web-{1844B261-AD36-4931-A755-1DCB6B936772}" dt="2024-07-22T20:53:00.573" v="88"/>
        <pc:sldMkLst>
          <pc:docMk/>
          <pc:sldMk cId="1127858390" sldId="2145708564"/>
        </pc:sldMkLst>
        <pc:spChg chg="mod ord">
          <ac:chgData name="Maggie Li" userId="S::maggie.li@cityofchicago.org::f33e0b3b-4721-411b-821b-3108f9bbccad" providerId="AD" clId="Web-{1844B261-AD36-4931-A755-1DCB6B936772}" dt="2024-07-22T20:53:00.573" v="88"/>
          <ac:spMkLst>
            <pc:docMk/>
            <pc:sldMk cId="1127858390" sldId="2145708564"/>
            <ac:spMk id="2" creationId="{785A9E43-DCB4-29B4-39BF-C7021E38E0BF}"/>
          </ac:spMkLst>
        </pc:spChg>
        <pc:spChg chg="mod ord">
          <ac:chgData name="Maggie Li" userId="S::maggie.li@cityofchicago.org::f33e0b3b-4721-411b-821b-3108f9bbccad" providerId="AD" clId="Web-{1844B261-AD36-4931-A755-1DCB6B936772}" dt="2024-07-22T20:53:00.573" v="88"/>
          <ac:spMkLst>
            <pc:docMk/>
            <pc:sldMk cId="1127858390" sldId="2145708564"/>
            <ac:spMk id="4" creationId="{47EBB991-8FB2-3107-E391-93FA6B10ADEC}"/>
          </ac:spMkLst>
        </pc:spChg>
        <pc:spChg chg="mod ord">
          <ac:chgData name="Maggie Li" userId="S::maggie.li@cityofchicago.org::f33e0b3b-4721-411b-821b-3108f9bbccad" providerId="AD" clId="Web-{1844B261-AD36-4931-A755-1DCB6B936772}" dt="2024-07-22T20:53:00.573" v="88"/>
          <ac:spMkLst>
            <pc:docMk/>
            <pc:sldMk cId="1127858390" sldId="2145708564"/>
            <ac:spMk id="8" creationId="{C14D0919-7C0C-D358-50E4-3878CCE97CDF}"/>
          </ac:spMkLst>
        </pc:spChg>
      </pc:sldChg>
      <pc:sldChg chg="modSp add mod replId modClrScheme chgLayout">
        <pc:chgData name="Maggie Li" userId="S::maggie.li@cityofchicago.org::f33e0b3b-4721-411b-821b-3108f9bbccad" providerId="AD" clId="Web-{1844B261-AD36-4931-A755-1DCB6B936772}" dt="2024-07-22T20:53:00.573" v="88"/>
        <pc:sldMkLst>
          <pc:docMk/>
          <pc:sldMk cId="86188892" sldId="2145708565"/>
        </pc:sldMkLst>
        <pc:spChg chg="mod ord">
          <ac:chgData name="Maggie Li" userId="S::maggie.li@cityofchicago.org::f33e0b3b-4721-411b-821b-3108f9bbccad" providerId="AD" clId="Web-{1844B261-AD36-4931-A755-1DCB6B936772}" dt="2024-07-22T20:53:00.573" v="88"/>
          <ac:spMkLst>
            <pc:docMk/>
            <pc:sldMk cId="86188892" sldId="2145708565"/>
            <ac:spMk id="2" creationId="{785A9E43-DCB4-29B4-39BF-C7021E38E0BF}"/>
          </ac:spMkLst>
        </pc:spChg>
        <pc:spChg chg="mod ord">
          <ac:chgData name="Maggie Li" userId="S::maggie.li@cityofchicago.org::f33e0b3b-4721-411b-821b-3108f9bbccad" providerId="AD" clId="Web-{1844B261-AD36-4931-A755-1DCB6B936772}" dt="2024-07-22T20:53:00.573" v="88"/>
          <ac:spMkLst>
            <pc:docMk/>
            <pc:sldMk cId="86188892" sldId="2145708565"/>
            <ac:spMk id="4" creationId="{47EBB991-8FB2-3107-E391-93FA6B10ADEC}"/>
          </ac:spMkLst>
        </pc:spChg>
        <pc:spChg chg="mod ord">
          <ac:chgData name="Maggie Li" userId="S::maggie.li@cityofchicago.org::f33e0b3b-4721-411b-821b-3108f9bbccad" providerId="AD" clId="Web-{1844B261-AD36-4931-A755-1DCB6B936772}" dt="2024-07-22T20:53:00.573" v="88"/>
          <ac:spMkLst>
            <pc:docMk/>
            <pc:sldMk cId="86188892" sldId="2145708565"/>
            <ac:spMk id="8" creationId="{C14D0919-7C0C-D358-50E4-3878CCE97CDF}"/>
          </ac:spMkLst>
        </pc:spChg>
      </pc:sldChg>
      <pc:sldMasterChg chg="del delSldLayout">
        <pc:chgData name="Maggie Li" userId="S::maggie.li@cityofchicago.org::f33e0b3b-4721-411b-821b-3108f9bbccad" providerId="AD" clId="Web-{1844B261-AD36-4931-A755-1DCB6B936772}" dt="2024-07-22T20:51:31.291" v="48"/>
        <pc:sldMasterMkLst>
          <pc:docMk/>
          <pc:sldMasterMk cId="3094643904" sldId="2147483998"/>
        </pc:sldMasterMkLst>
        <pc:sldLayoutChg chg="del">
          <pc:chgData name="Maggie Li" userId="S::maggie.li@cityofchicago.org::f33e0b3b-4721-411b-821b-3108f9bbccad" providerId="AD" clId="Web-{1844B261-AD36-4931-A755-1DCB6B936772}" dt="2024-07-22T20:51:31.291" v="48"/>
          <pc:sldLayoutMkLst>
            <pc:docMk/>
            <pc:sldMasterMk cId="3094643904" sldId="2147483998"/>
            <pc:sldLayoutMk cId="2359509177" sldId="2147483999"/>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627622882" sldId="2147484000"/>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2903565982" sldId="2147484001"/>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2194200043" sldId="2147484002"/>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3753329981" sldId="2147484003"/>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90661915" sldId="2147484004"/>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2722843268" sldId="2147484005"/>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1603107809" sldId="2147484006"/>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794027744" sldId="2147484007"/>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1000068694" sldId="2147484008"/>
          </pc:sldLayoutMkLst>
        </pc:sldLayoutChg>
        <pc:sldLayoutChg chg="del">
          <pc:chgData name="Maggie Li" userId="S::maggie.li@cityofchicago.org::f33e0b3b-4721-411b-821b-3108f9bbccad" providerId="AD" clId="Web-{1844B261-AD36-4931-A755-1DCB6B936772}" dt="2024-07-22T20:51:31.291" v="48"/>
          <pc:sldLayoutMkLst>
            <pc:docMk/>
            <pc:sldMasterMk cId="3094643904" sldId="2147483998"/>
            <pc:sldLayoutMk cId="3277205751" sldId="2147484009"/>
          </pc:sldLayoutMkLst>
        </pc:sldLayoutChg>
      </pc:sldMasterChg>
      <pc:sldMasterChg chg="add del addSldLayout delSldLayout modSldLayout">
        <pc:chgData name="Maggie Li" userId="S::maggie.li@cityofchicago.org::f33e0b3b-4721-411b-821b-3108f9bbccad" providerId="AD" clId="Web-{1844B261-AD36-4931-A755-1DCB6B936772}" dt="2024-07-22T20:53:00.573" v="88"/>
        <pc:sldMasterMkLst>
          <pc:docMk/>
          <pc:sldMasterMk cId="3791903427" sldId="2147484021"/>
        </pc:sldMasterMkLst>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3288204239" sldId="2147484022"/>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3697601628" sldId="2147484023"/>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1983812127" sldId="2147484024"/>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402591794" sldId="2147484025"/>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855104257" sldId="2147484026"/>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3570651174" sldId="2147484027"/>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4237852444" sldId="2147484028"/>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800657330" sldId="2147484029"/>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4038058975" sldId="2147484030"/>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410638452" sldId="2147484031"/>
          </pc:sldLayoutMkLst>
        </pc:sldLayoutChg>
        <pc:sldLayoutChg chg="add del mod replId">
          <pc:chgData name="Maggie Li" userId="S::maggie.li@cityofchicago.org::f33e0b3b-4721-411b-821b-3108f9bbccad" providerId="AD" clId="Web-{1844B261-AD36-4931-A755-1DCB6B936772}" dt="2024-07-22T20:53:00.573" v="88"/>
          <pc:sldLayoutMkLst>
            <pc:docMk/>
            <pc:sldMasterMk cId="3791903427" sldId="2147484021"/>
            <pc:sldLayoutMk cId="736914518" sldId="2147484032"/>
          </pc:sldLayoutMkLst>
        </pc:sldLayoutChg>
      </pc:sldMasterChg>
      <pc:sldMasterChg chg="add del addSldLayout delSldLayout modSldLayout">
        <pc:chgData name="Maggie Li" userId="S::maggie.li@cityofchicago.org::f33e0b3b-4721-411b-821b-3108f9bbccad" providerId="AD" clId="Web-{1844B261-AD36-4931-A755-1DCB6B936772}" dt="2024-07-22T20:53:00.573" v="88"/>
        <pc:sldMasterMkLst>
          <pc:docMk/>
          <pc:sldMasterMk cId="1423193836" sldId="2147484033"/>
        </pc:sldMasterMkLst>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2168398319" sldId="2147484034"/>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1659923474" sldId="2147484035"/>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605321250" sldId="2147484036"/>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4096227490" sldId="2147484037"/>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3677232667" sldId="2147484038"/>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3888605793" sldId="2147484039"/>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1844767650" sldId="2147484040"/>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4123253403" sldId="2147484041"/>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625529463" sldId="2147484042"/>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3678919867" sldId="2147484043"/>
          </pc:sldLayoutMkLst>
        </pc:sldLayoutChg>
        <pc:sldLayoutChg chg="add del mod replId">
          <pc:chgData name="Maggie Li" userId="S::maggie.li@cityofchicago.org::f33e0b3b-4721-411b-821b-3108f9bbccad" providerId="AD" clId="Web-{1844B261-AD36-4931-A755-1DCB6B936772}" dt="2024-07-22T20:53:00.573" v="88"/>
          <pc:sldLayoutMkLst>
            <pc:docMk/>
            <pc:sldMasterMk cId="1423193836" sldId="2147484033"/>
            <pc:sldLayoutMk cId="1766935378" sldId="2147484044"/>
          </pc:sldLayoutMkLst>
        </pc:sldLayoutChg>
      </pc:sldMasterChg>
      <pc:sldMasterChg chg="del delSldLayout">
        <pc:chgData name="Maggie Li" userId="S::maggie.li@cityofchicago.org::f33e0b3b-4721-411b-821b-3108f9bbccad" providerId="AD" clId="Web-{1844B261-AD36-4931-A755-1DCB6B936772}" dt="2024-07-22T20:51:31.291" v="48"/>
        <pc:sldMasterMkLst>
          <pc:docMk/>
          <pc:sldMasterMk cId="328463453" sldId="2147484082"/>
        </pc:sldMasterMkLst>
        <pc:sldLayoutChg chg="del">
          <pc:chgData name="Maggie Li" userId="S::maggie.li@cityofchicago.org::f33e0b3b-4721-411b-821b-3108f9bbccad" providerId="AD" clId="Web-{1844B261-AD36-4931-A755-1DCB6B936772}" dt="2024-07-22T20:51:31.291" v="48"/>
          <pc:sldLayoutMkLst>
            <pc:docMk/>
            <pc:sldMasterMk cId="328463453" sldId="2147484082"/>
            <pc:sldLayoutMk cId="3781258069" sldId="2147483702"/>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1330528204" sldId="2147483703"/>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1705919824" sldId="2147483812"/>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3586300330" sldId="2147483832"/>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3264784099" sldId="2147483833"/>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1789558100" sldId="2147484010"/>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3507037955" sldId="2147484011"/>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2383742910" sldId="2147484012"/>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2102547261" sldId="2147484013"/>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1596309115" sldId="2147484014"/>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2406183530" sldId="2147484015"/>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706467650" sldId="2147484016"/>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2736993144" sldId="2147484017"/>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2735721062" sldId="2147484018"/>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2049438506" sldId="2147484019"/>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1073108198" sldId="2147484020"/>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3696369613" sldId="2147484080"/>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2460831176" sldId="2147484081"/>
          </pc:sldLayoutMkLst>
        </pc:sldLayoutChg>
        <pc:sldLayoutChg chg="del">
          <pc:chgData name="Maggie Li" userId="S::maggie.li@cityofchicago.org::f33e0b3b-4721-411b-821b-3108f9bbccad" providerId="AD" clId="Web-{1844B261-AD36-4931-A755-1DCB6B936772}" dt="2024-07-22T20:51:31.291" v="48"/>
          <pc:sldLayoutMkLst>
            <pc:docMk/>
            <pc:sldMasterMk cId="328463453" sldId="2147484082"/>
            <pc:sldLayoutMk cId="4239981546" sldId="2147484083"/>
          </pc:sldLayoutMkLst>
        </pc:sldLayoutChg>
      </pc:sldMasterChg>
    </pc:docChg>
  </pc:docChgLst>
  <pc:docChgLst>
    <pc:chgData name="Maggie Li" userId="S::maggie.li@cityofchicago.org::f33e0b3b-4721-411b-821b-3108f9bbccad" providerId="AD" clId="Web-{50BEE81D-FDE3-4FC5-B1F9-C8AEFD8899E0}"/>
    <pc:docChg chg="addSld sldOrd addMainMaster modMainMaster">
      <pc:chgData name="Maggie Li" userId="S::maggie.li@cityofchicago.org::f33e0b3b-4721-411b-821b-3108f9bbccad" providerId="AD" clId="Web-{50BEE81D-FDE3-4FC5-B1F9-C8AEFD8899E0}" dt="2023-03-29T17:26:15.107" v="4"/>
      <pc:docMkLst>
        <pc:docMk/>
      </pc:docMkLst>
      <pc:sldChg chg="ord">
        <pc:chgData name="Maggie Li" userId="S::maggie.li@cityofchicago.org::f33e0b3b-4721-411b-821b-3108f9bbccad" providerId="AD" clId="Web-{50BEE81D-FDE3-4FC5-B1F9-C8AEFD8899E0}" dt="2023-03-29T17:26:15.107" v="4"/>
        <pc:sldMkLst>
          <pc:docMk/>
          <pc:sldMk cId="574144287" sldId="2145707270"/>
        </pc:sldMkLst>
      </pc:sldChg>
      <pc:sldChg chg="add">
        <pc:chgData name="Maggie Li" userId="S::maggie.li@cityofchicago.org::f33e0b3b-4721-411b-821b-3108f9bbccad" providerId="AD" clId="Web-{50BEE81D-FDE3-4FC5-B1F9-C8AEFD8899E0}" dt="2023-03-29T17:25:16.341" v="0"/>
        <pc:sldMkLst>
          <pc:docMk/>
          <pc:sldMk cId="1995960367" sldId="2145707273"/>
        </pc:sldMkLst>
      </pc:sldChg>
      <pc:sldChg chg="add">
        <pc:chgData name="Maggie Li" userId="S::maggie.li@cityofchicago.org::f33e0b3b-4721-411b-821b-3108f9bbccad" providerId="AD" clId="Web-{50BEE81D-FDE3-4FC5-B1F9-C8AEFD8899E0}" dt="2023-03-29T17:25:26.341" v="1"/>
        <pc:sldMkLst>
          <pc:docMk/>
          <pc:sldMk cId="3344605454" sldId="2145707274"/>
        </pc:sldMkLst>
      </pc:sldChg>
      <pc:sldChg chg="add">
        <pc:chgData name="Maggie Li" userId="S::maggie.li@cityofchicago.org::f33e0b3b-4721-411b-821b-3108f9bbccad" providerId="AD" clId="Web-{50BEE81D-FDE3-4FC5-B1F9-C8AEFD8899E0}" dt="2023-03-29T17:25:32.216" v="2"/>
        <pc:sldMkLst>
          <pc:docMk/>
          <pc:sldMk cId="3307486287" sldId="2145707275"/>
        </pc:sldMkLst>
      </pc:sldChg>
      <pc:sldChg chg="add">
        <pc:chgData name="Maggie Li" userId="S::maggie.li@cityofchicago.org::f33e0b3b-4721-411b-821b-3108f9bbccad" providerId="AD" clId="Web-{50BEE81D-FDE3-4FC5-B1F9-C8AEFD8899E0}" dt="2023-03-29T17:25:36.669" v="3"/>
        <pc:sldMkLst>
          <pc:docMk/>
          <pc:sldMk cId="220583618" sldId="2145707276"/>
        </pc:sldMkLst>
      </pc:sldChg>
      <pc:sldMasterChg chg="add addSldLayout">
        <pc:chgData name="Maggie Li" userId="S::maggie.li@cityofchicago.org::f33e0b3b-4721-411b-821b-3108f9bbccad" providerId="AD" clId="Web-{50BEE81D-FDE3-4FC5-B1F9-C8AEFD8899E0}" dt="2023-03-29T17:25:16.341" v="0"/>
        <pc:sldMasterMkLst>
          <pc:docMk/>
          <pc:sldMasterMk cId="1567941394" sldId="2147483660"/>
        </pc:sldMasterMkLst>
        <pc:sldLayoutChg chg="add">
          <pc:chgData name="Maggie Li" userId="S::maggie.li@cityofchicago.org::f33e0b3b-4721-411b-821b-3108f9bbccad" providerId="AD" clId="Web-{50BEE81D-FDE3-4FC5-B1F9-C8AEFD8899E0}" dt="2023-03-29T17:25:16.341" v="0"/>
          <pc:sldLayoutMkLst>
            <pc:docMk/>
            <pc:sldMasterMk cId="1567941394" sldId="2147483660"/>
            <pc:sldLayoutMk cId="2962158970" sldId="2147483661"/>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3670169302" sldId="2147483662"/>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2948831453" sldId="2147483663"/>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3210471367" sldId="2147483664"/>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1720929374" sldId="2147483665"/>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2642016869" sldId="2147483666"/>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1735842825" sldId="2147483667"/>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3771349637" sldId="2147483668"/>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1178118725" sldId="2147483669"/>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3598338805" sldId="2147483670"/>
          </pc:sldLayoutMkLst>
        </pc:sldLayoutChg>
        <pc:sldLayoutChg chg="add">
          <pc:chgData name="Maggie Li" userId="S::maggie.li@cityofchicago.org::f33e0b3b-4721-411b-821b-3108f9bbccad" providerId="AD" clId="Web-{50BEE81D-FDE3-4FC5-B1F9-C8AEFD8899E0}" dt="2023-03-29T17:25:16.341" v="0"/>
          <pc:sldLayoutMkLst>
            <pc:docMk/>
            <pc:sldMasterMk cId="1567941394" sldId="2147483660"/>
            <pc:sldLayoutMk cId="4107800499" sldId="2147483671"/>
          </pc:sldLayoutMkLst>
        </pc:sldLayoutChg>
      </pc:sldMasterChg>
      <pc:sldMasterChg chg="modSldLayout">
        <pc:chgData name="Maggie Li" userId="S::maggie.li@cityofchicago.org::f33e0b3b-4721-411b-821b-3108f9bbccad" providerId="AD" clId="Web-{50BEE81D-FDE3-4FC5-B1F9-C8AEFD8899E0}" dt="2023-03-29T17:25:16.341" v="0"/>
        <pc:sldMasterMkLst>
          <pc:docMk/>
          <pc:sldMasterMk cId="0" sldId="2147483828"/>
        </pc:sldMasterMkLst>
        <pc:sldLayoutChg chg="replId">
          <pc:chgData name="Maggie Li" userId="S::maggie.li@cityofchicago.org::f33e0b3b-4721-411b-821b-3108f9bbccad" providerId="AD" clId="Web-{50BEE81D-FDE3-4FC5-B1F9-C8AEFD8899E0}" dt="2023-03-29T17:25:16.341" v="0"/>
          <pc:sldLayoutMkLst>
            <pc:docMk/>
            <pc:sldMasterMk cId="0" sldId="2147483828"/>
            <pc:sldLayoutMk cId="943325139" sldId="2147483751"/>
          </pc:sldLayoutMkLst>
        </pc:sldLayoutChg>
        <pc:sldLayoutChg chg="replId">
          <pc:chgData name="Maggie Li" userId="S::maggie.li@cityofchicago.org::f33e0b3b-4721-411b-821b-3108f9bbccad" providerId="AD" clId="Web-{50BEE81D-FDE3-4FC5-B1F9-C8AEFD8899E0}" dt="2023-03-29T17:25:16.341" v="0"/>
          <pc:sldLayoutMkLst>
            <pc:docMk/>
            <pc:sldMasterMk cId="0" sldId="2147483828"/>
            <pc:sldLayoutMk cId="2937213707" sldId="2147483752"/>
          </pc:sldLayoutMkLst>
        </pc:sldLayoutChg>
        <pc:sldLayoutChg chg="replId">
          <pc:chgData name="Maggie Li" userId="S::maggie.li@cityofchicago.org::f33e0b3b-4721-411b-821b-3108f9bbccad" providerId="AD" clId="Web-{50BEE81D-FDE3-4FC5-B1F9-C8AEFD8899E0}" dt="2023-03-29T17:25:16.341" v="0"/>
          <pc:sldLayoutMkLst>
            <pc:docMk/>
            <pc:sldMasterMk cId="0" sldId="2147483828"/>
            <pc:sldLayoutMk cId="3755198718" sldId="2147483753"/>
          </pc:sldLayoutMkLst>
        </pc:sldLayoutChg>
      </pc:sldMasterChg>
    </pc:docChg>
  </pc:docChgLst>
  <pc:docChgLst>
    <pc:chgData name="Maggie Li" userId="f33e0b3b-4721-411b-821b-3108f9bbccad" providerId="ADAL" clId="{4A1D1214-BA8D-4E40-A9F1-F28B3B87D00C}"/>
    <pc:docChg chg="">
      <pc:chgData name="Maggie Li" userId="f33e0b3b-4721-411b-821b-3108f9bbccad" providerId="ADAL" clId="{4A1D1214-BA8D-4E40-A9F1-F28B3B87D00C}" dt="2024-02-13T18:38:15.918" v="1"/>
      <pc:docMkLst>
        <pc:docMk/>
      </pc:docMkLst>
      <pc:sldChg chg="modCm">
        <pc:chgData name="Maggie Li" userId="f33e0b3b-4721-411b-821b-3108f9bbccad" providerId="ADAL" clId="{4A1D1214-BA8D-4E40-A9F1-F28B3B87D00C}" dt="2024-02-13T18:38:15.918" v="1"/>
        <pc:sldMkLst>
          <pc:docMk/>
          <pc:sldMk cId="1277298847" sldId="2145708556"/>
        </pc:sldMkLst>
        <pc:extLst>
          <p:ext xmlns:p="http://schemas.openxmlformats.org/presentationml/2006/main" uri="{D6D511B9-2390-475A-947B-AFAB55BFBCF1}">
            <pc226:cmChg xmlns:pc226="http://schemas.microsoft.com/office/powerpoint/2022/06/main/command" chg="">
              <pc226:chgData name="Maggie Li" userId="f33e0b3b-4721-411b-821b-3108f9bbccad" providerId="ADAL" clId="{4A1D1214-BA8D-4E40-A9F1-F28B3B87D00C}" dt="2024-02-13T18:38:15.918" v="1"/>
              <pc2:cmMkLst xmlns:pc2="http://schemas.microsoft.com/office/powerpoint/2019/9/main/command">
                <pc:docMk/>
                <pc:sldMk cId="1277298847" sldId="2145708556"/>
                <pc2:cmMk id="{4025DEB5-E74E-496A-AABA-640A52331585}"/>
              </pc2:cmMkLst>
              <pc226:cmRplyChg chg="add">
                <pc226:chgData name="Maggie Li" userId="f33e0b3b-4721-411b-821b-3108f9bbccad" providerId="ADAL" clId="{4A1D1214-BA8D-4E40-A9F1-F28B3B87D00C}" dt="2024-02-13T18:37:28.312" v="0"/>
                <pc2:cmRplyMkLst xmlns:pc2="http://schemas.microsoft.com/office/powerpoint/2019/9/main/command">
                  <pc:docMk/>
                  <pc:sldMk cId="1277298847" sldId="2145708556"/>
                  <pc2:cmMk id="{4025DEB5-E74E-496A-AABA-640A52331585}"/>
                  <pc2:cmRplyMk id="{64F44038-690B-4444-8897-B9C915F18CD2}"/>
                </pc2:cmRplyMkLst>
              </pc226:cmRplyChg>
              <pc226:cmRplyChg chg="add">
                <pc226:chgData name="Maggie Li" userId="f33e0b3b-4721-411b-821b-3108f9bbccad" providerId="ADAL" clId="{4A1D1214-BA8D-4E40-A9F1-F28B3B87D00C}" dt="2024-02-13T18:38:15.918" v="1"/>
                <pc2:cmRplyMkLst xmlns:pc2="http://schemas.microsoft.com/office/powerpoint/2019/9/main/command">
                  <pc:docMk/>
                  <pc:sldMk cId="1277298847" sldId="2145708556"/>
                  <pc2:cmMk id="{4025DEB5-E74E-496A-AABA-640A52331585}"/>
                  <pc2:cmRplyMk id="{6726A0DF-BF73-4253-8154-2C0E0B93F8D3}"/>
                </pc2:cmRplyMkLst>
              </pc226:cmRplyChg>
            </pc226:cmChg>
          </p:ext>
        </pc:extLst>
      </pc:sldChg>
    </pc:docChg>
  </pc:docChgLst>
  <pc:docChgLst>
    <pc:chgData name="Maggie Li" userId="S::maggie.li@cityofchicago.org::f33e0b3b-4721-411b-821b-3108f9bbccad" providerId="AD" clId="Web-{4F843359-00CF-4A1C-9177-07DEFA5A04CE}"/>
    <pc:docChg chg="modSld">
      <pc:chgData name="Maggie Li" userId="S::maggie.li@cityofchicago.org::f33e0b3b-4721-411b-821b-3108f9bbccad" providerId="AD" clId="Web-{4F843359-00CF-4A1C-9177-07DEFA5A04CE}" dt="2024-01-18T17:00:52.613" v="0" actId="1076"/>
      <pc:docMkLst>
        <pc:docMk/>
      </pc:docMkLst>
      <pc:sldChg chg="modSp">
        <pc:chgData name="Maggie Li" userId="S::maggie.li@cityofchicago.org::f33e0b3b-4721-411b-821b-3108f9bbccad" providerId="AD" clId="Web-{4F843359-00CF-4A1C-9177-07DEFA5A04CE}" dt="2024-01-18T17:00:52.613" v="0" actId="1076"/>
        <pc:sldMkLst>
          <pc:docMk/>
          <pc:sldMk cId="539262048" sldId="2145708578"/>
        </pc:sldMkLst>
        <pc:spChg chg="mod">
          <ac:chgData name="Maggie Li" userId="S::maggie.li@cityofchicago.org::f33e0b3b-4721-411b-821b-3108f9bbccad" providerId="AD" clId="Web-{4F843359-00CF-4A1C-9177-07DEFA5A04CE}" dt="2024-01-18T17:00:52.613" v="0" actId="1076"/>
          <ac:spMkLst>
            <pc:docMk/>
            <pc:sldMk cId="539262048" sldId="2145708578"/>
            <ac:spMk id="2" creationId="{33EFDF6F-7E83-67D8-AA3E-B579F780494D}"/>
          </ac:spMkLst>
        </pc:spChg>
      </pc:sldChg>
    </pc:docChg>
  </pc:docChgLst>
  <pc:docChgLst>
    <pc:chgData name="Maggie Li" userId="S::maggie.li@cityofchicago.org::f33e0b3b-4721-411b-821b-3108f9bbccad" providerId="AD" clId="Web-{D3ACA401-693B-4C73-8E02-77EF1B8B8279}"/>
    <pc:docChg chg="addSld delSld modSld sldOrd">
      <pc:chgData name="Maggie Li" userId="S::maggie.li@cityofchicago.org::f33e0b3b-4721-411b-821b-3108f9bbccad" providerId="AD" clId="Web-{D3ACA401-693B-4C73-8E02-77EF1B8B8279}" dt="2023-03-29T19:35:46.535" v="24" actId="20577"/>
      <pc:docMkLst>
        <pc:docMk/>
      </pc:docMkLst>
      <pc:sldChg chg="modSp del">
        <pc:chgData name="Maggie Li" userId="S::maggie.li@cityofchicago.org::f33e0b3b-4721-411b-821b-3108f9bbccad" providerId="AD" clId="Web-{D3ACA401-693B-4C73-8E02-77EF1B8B8279}" dt="2023-03-29T19:35:12.878" v="8"/>
        <pc:sldMkLst>
          <pc:docMk/>
          <pc:sldMk cId="2255863428" sldId="276"/>
        </pc:sldMkLst>
        <pc:spChg chg="mod">
          <ac:chgData name="Maggie Li" userId="S::maggie.li@cityofchicago.org::f33e0b3b-4721-411b-821b-3108f9bbccad" providerId="AD" clId="Web-{D3ACA401-693B-4C73-8E02-77EF1B8B8279}" dt="2023-03-29T19:35:04.159" v="7" actId="1076"/>
          <ac:spMkLst>
            <pc:docMk/>
            <pc:sldMk cId="2255863428" sldId="276"/>
            <ac:spMk id="5" creationId="{787DF507-889B-14F1-A07E-271F7911112A}"/>
          </ac:spMkLst>
        </pc:spChg>
      </pc:sldChg>
      <pc:sldChg chg="ord">
        <pc:chgData name="Maggie Li" userId="S::maggie.li@cityofchicago.org::f33e0b3b-4721-411b-821b-3108f9bbccad" providerId="AD" clId="Web-{D3ACA401-693B-4C73-8E02-77EF1B8B8279}" dt="2023-03-29T19:35:25.956" v="16"/>
        <pc:sldMkLst>
          <pc:docMk/>
          <pc:sldMk cId="2651472255" sldId="2145707259"/>
        </pc:sldMkLst>
      </pc:sldChg>
      <pc:sldChg chg="modSp add ord replId">
        <pc:chgData name="Maggie Li" userId="S::maggie.li@cityofchicago.org::f33e0b3b-4721-411b-821b-3108f9bbccad" providerId="AD" clId="Web-{D3ACA401-693B-4C73-8E02-77EF1B8B8279}" dt="2023-03-29T19:35:46.535" v="24" actId="20577"/>
        <pc:sldMkLst>
          <pc:docMk/>
          <pc:sldMk cId="3047645352" sldId="2145707316"/>
        </pc:sldMkLst>
        <pc:spChg chg="mod">
          <ac:chgData name="Maggie Li" userId="S::maggie.li@cityofchicago.org::f33e0b3b-4721-411b-821b-3108f9bbccad" providerId="AD" clId="Web-{D3ACA401-693B-4C73-8E02-77EF1B8B8279}" dt="2023-03-29T19:35:42.972" v="23" actId="20577"/>
          <ac:spMkLst>
            <pc:docMk/>
            <pc:sldMk cId="3047645352" sldId="2145707316"/>
            <ac:spMk id="2" creationId="{785A9E43-DCB4-29B4-39BF-C7021E38E0BF}"/>
          </ac:spMkLst>
        </pc:spChg>
        <pc:spChg chg="mod">
          <ac:chgData name="Maggie Li" userId="S::maggie.li@cityofchicago.org::f33e0b3b-4721-411b-821b-3108f9bbccad" providerId="AD" clId="Web-{D3ACA401-693B-4C73-8E02-77EF1B8B8279}" dt="2023-03-29T19:35:46.535" v="24" actId="20577"/>
          <ac:spMkLst>
            <pc:docMk/>
            <pc:sldMk cId="3047645352" sldId="2145707316"/>
            <ac:spMk id="3" creationId="{6C4D5F6F-26C9-EFA2-4354-6590F11E685D}"/>
          </ac:spMkLst>
        </pc:spChg>
      </pc:sldChg>
      <pc:sldChg chg="delSp modSp add del replId">
        <pc:chgData name="Maggie Li" userId="S::maggie.li@cityofchicago.org::f33e0b3b-4721-411b-821b-3108f9bbccad" providerId="AD" clId="Web-{D3ACA401-693B-4C73-8E02-77EF1B8B8279}" dt="2023-03-29T19:35:28.175" v="17"/>
        <pc:sldMkLst>
          <pc:docMk/>
          <pc:sldMk cId="3513026219" sldId="2145707316"/>
        </pc:sldMkLst>
        <pc:spChg chg="mod">
          <ac:chgData name="Maggie Li" userId="S::maggie.li@cityofchicago.org::f33e0b3b-4721-411b-821b-3108f9bbccad" providerId="AD" clId="Web-{D3ACA401-693B-4C73-8E02-77EF1B8B8279}" dt="2023-03-29T19:35:19.659" v="12" actId="20577"/>
          <ac:spMkLst>
            <pc:docMk/>
            <pc:sldMk cId="3513026219" sldId="2145707316"/>
            <ac:spMk id="2" creationId="{12068D89-CBA9-CD6E-A4B1-6D288046AAFC}"/>
          </ac:spMkLst>
        </pc:spChg>
        <pc:spChg chg="del mod">
          <ac:chgData name="Maggie Li" userId="S::maggie.li@cityofchicago.org::f33e0b3b-4721-411b-821b-3108f9bbccad" providerId="AD" clId="Web-{D3ACA401-693B-4C73-8E02-77EF1B8B8279}" dt="2023-03-29T19:35:23.394" v="15"/>
          <ac:spMkLst>
            <pc:docMk/>
            <pc:sldMk cId="3513026219" sldId="2145707316"/>
            <ac:spMk id="4" creationId="{46C51039-7921-136E-CF42-4758B44A88E8}"/>
          </ac:spMkLst>
        </pc:spChg>
      </pc:sldChg>
    </pc:docChg>
  </pc:docChgLst>
  <pc:docChgLst>
    <pc:chgData name="Brian Borah" userId="fb913279-74a8-4692-8ba1-6220dba89639" providerId="ADAL" clId="{2B3FB74C-321E-4D69-8F17-CC1C02AE805B}"/>
    <pc:docChg chg="undo custSel addSld modSld sldOrd">
      <pc:chgData name="Brian Borah" userId="fb913279-74a8-4692-8ba1-6220dba89639" providerId="ADAL" clId="{2B3FB74C-321E-4D69-8F17-CC1C02AE805B}" dt="2024-01-18T16:32:45.470" v="864" actId="20577"/>
      <pc:docMkLst>
        <pc:docMk/>
      </pc:docMkLst>
      <pc:sldChg chg="mod modShow">
        <pc:chgData name="Brian Borah" userId="fb913279-74a8-4692-8ba1-6220dba89639" providerId="ADAL" clId="{2B3FB74C-321E-4D69-8F17-CC1C02AE805B}" dt="2024-01-18T16:25:38.703" v="443" actId="729"/>
        <pc:sldMkLst>
          <pc:docMk/>
          <pc:sldMk cId="1381420523" sldId="2145708563"/>
        </pc:sldMkLst>
      </pc:sldChg>
      <pc:sldChg chg="modSp mod modShow modCm">
        <pc:chgData name="Brian Borah" userId="fb913279-74a8-4692-8ba1-6220dba89639" providerId="ADAL" clId="{2B3FB74C-321E-4D69-8F17-CC1C02AE805B}" dt="2024-01-18T15:58:19.232" v="324" actId="729"/>
        <pc:sldMkLst>
          <pc:docMk/>
          <pc:sldMk cId="2256537381" sldId="2145708564"/>
        </pc:sldMkLst>
        <pc:spChg chg="mod">
          <ac:chgData name="Brian Borah" userId="fb913279-74a8-4692-8ba1-6220dba89639" providerId="ADAL" clId="{2B3FB74C-321E-4D69-8F17-CC1C02AE805B}" dt="2024-01-18T14:59:17.019" v="75" actId="113"/>
          <ac:spMkLst>
            <pc:docMk/>
            <pc:sldMk cId="2256537381" sldId="2145708564"/>
            <ac:spMk id="3" creationId="{549CA757-9DA7-1119-F3B5-47542DD9213D}"/>
          </ac:spMkLst>
        </pc:spChg>
        <pc:picChg chg="mod">
          <ac:chgData name="Brian Borah" userId="fb913279-74a8-4692-8ba1-6220dba89639" providerId="ADAL" clId="{2B3FB74C-321E-4D69-8F17-CC1C02AE805B}" dt="2024-01-18T14:38:20.821" v="17" actId="1037"/>
          <ac:picMkLst>
            <pc:docMk/>
            <pc:sldMk cId="2256537381" sldId="2145708564"/>
            <ac:picMk id="4" creationId="{00000000-0008-0000-0400-000002000000}"/>
          </ac:picMkLst>
        </pc:picChg>
        <pc:extLst>
          <p:ext xmlns:p="http://schemas.openxmlformats.org/presentationml/2006/main" uri="{D6D511B9-2390-475A-947B-AFAB55BFBCF1}">
            <pc226:cmChg xmlns:pc226="http://schemas.microsoft.com/office/powerpoint/2022/06/main/command" chg="mod">
              <pc226:chgData name="Brian Borah" userId="fb913279-74a8-4692-8ba1-6220dba89639" providerId="ADAL" clId="{2B3FB74C-321E-4D69-8F17-CC1C02AE805B}" dt="2024-01-18T14:59:14.703" v="74" actId="20577"/>
              <pc2:cmMkLst xmlns:pc2="http://schemas.microsoft.com/office/powerpoint/2019/9/main/command">
                <pc:docMk/>
                <pc:sldMk cId="2256537381" sldId="2145708564"/>
                <pc2:cmMk id="{81C37F46-C5F3-460E-9DE4-279C6A03C36D}"/>
              </pc2:cmMkLst>
            </pc226:cmChg>
          </p:ext>
        </pc:extLst>
      </pc:sldChg>
      <pc:sldChg chg="modSp mod modShow">
        <pc:chgData name="Brian Borah" userId="fb913279-74a8-4692-8ba1-6220dba89639" providerId="ADAL" clId="{2B3FB74C-321E-4D69-8F17-CC1C02AE805B}" dt="2024-01-18T15:54:28.766" v="214" actId="729"/>
        <pc:sldMkLst>
          <pc:docMk/>
          <pc:sldMk cId="1476505651" sldId="2145708565"/>
        </pc:sldMkLst>
        <pc:spChg chg="mod">
          <ac:chgData name="Brian Borah" userId="fb913279-74a8-4692-8ba1-6220dba89639" providerId="ADAL" clId="{2B3FB74C-321E-4D69-8F17-CC1C02AE805B}" dt="2024-01-18T15:54:19.493" v="213" actId="20577"/>
          <ac:spMkLst>
            <pc:docMk/>
            <pc:sldMk cId="1476505651" sldId="2145708565"/>
            <ac:spMk id="3" creationId="{56F465DD-2881-9FDB-D76E-09E033E71ADD}"/>
          </ac:spMkLst>
        </pc:spChg>
      </pc:sldChg>
      <pc:sldChg chg="modSp mod ord delCm">
        <pc:chgData name="Brian Borah" userId="fb913279-74a8-4692-8ba1-6220dba89639" providerId="ADAL" clId="{2B3FB74C-321E-4D69-8F17-CC1C02AE805B}" dt="2024-01-18T16:26:09.246" v="444"/>
        <pc:sldMkLst>
          <pc:docMk/>
          <pc:sldMk cId="3465801650" sldId="2145708566"/>
        </pc:sldMkLst>
        <pc:spChg chg="mod">
          <ac:chgData name="Brian Borah" userId="fb913279-74a8-4692-8ba1-6220dba89639" providerId="ADAL" clId="{2B3FB74C-321E-4D69-8F17-CC1C02AE805B}" dt="2024-01-18T15:52:17.556" v="207" actId="20577"/>
          <ac:spMkLst>
            <pc:docMk/>
            <pc:sldMk cId="3465801650" sldId="2145708566"/>
            <ac:spMk id="2" creationId="{5AEAE3A4-1D2E-0F61-B0AA-495647886071}"/>
          </ac:spMkLst>
        </pc:spChg>
        <pc:extLst>
          <p:ext xmlns:p="http://schemas.openxmlformats.org/presentationml/2006/main" uri="{D6D511B9-2390-475A-947B-AFAB55BFBCF1}">
            <pc226:cmChg xmlns:pc226="http://schemas.microsoft.com/office/powerpoint/2022/06/main/command" chg="del">
              <pc226:chgData name="Brian Borah" userId="fb913279-74a8-4692-8ba1-6220dba89639" providerId="ADAL" clId="{2B3FB74C-321E-4D69-8F17-CC1C02AE805B}" dt="2024-01-18T16:26:09.246" v="444"/>
              <pc2:cmMkLst xmlns:pc2="http://schemas.microsoft.com/office/powerpoint/2019/9/main/command">
                <pc:docMk/>
                <pc:sldMk cId="3465801650" sldId="2145708566"/>
                <pc2:cmMk id="{8A3C716D-501B-49F0-86A5-37CC9CFC5D65}"/>
              </pc2:cmMkLst>
            </pc226:cmChg>
          </p:ext>
        </pc:extLst>
      </pc:sldChg>
      <pc:sldChg chg="addSp modSp mod addCm">
        <pc:chgData name="Brian Borah" userId="fb913279-74a8-4692-8ba1-6220dba89639" providerId="ADAL" clId="{2B3FB74C-321E-4D69-8F17-CC1C02AE805B}" dt="2024-01-18T16:28:35.428" v="475" actId="20577"/>
        <pc:sldMkLst>
          <pc:docMk/>
          <pc:sldMk cId="3865123298" sldId="2145708567"/>
        </pc:sldMkLst>
        <pc:spChg chg="mod">
          <ac:chgData name="Brian Borah" userId="fb913279-74a8-4692-8ba1-6220dba89639" providerId="ADAL" clId="{2B3FB74C-321E-4D69-8F17-CC1C02AE805B}" dt="2024-01-18T16:28:35.428" v="475" actId="20577"/>
          <ac:spMkLst>
            <pc:docMk/>
            <pc:sldMk cId="3865123298" sldId="2145708567"/>
            <ac:spMk id="2" creationId="{33EFDF6F-7E83-67D8-AA3E-B579F780494D}"/>
          </ac:spMkLst>
        </pc:spChg>
        <pc:spChg chg="add mod">
          <ac:chgData name="Brian Borah" userId="fb913279-74a8-4692-8ba1-6220dba89639" providerId="ADAL" clId="{2B3FB74C-321E-4D69-8F17-CC1C02AE805B}" dt="2024-01-18T14:58:17.283" v="60" actId="1076"/>
          <ac:spMkLst>
            <pc:docMk/>
            <pc:sldMk cId="3865123298" sldId="2145708567"/>
            <ac:spMk id="9" creationId="{05A7D1DD-717C-9674-9CE4-A14DC7E6A465}"/>
          </ac:spMkLst>
        </pc:spChg>
        <pc:cxnChg chg="add mod">
          <ac:chgData name="Brian Borah" userId="fb913279-74a8-4692-8ba1-6220dba89639" providerId="ADAL" clId="{2B3FB74C-321E-4D69-8F17-CC1C02AE805B}" dt="2024-01-18T14:57:55.137" v="46" actId="14100"/>
          <ac:cxnSpMkLst>
            <pc:docMk/>
            <pc:sldMk cId="3865123298" sldId="2145708567"/>
            <ac:cxnSpMk id="6" creationId="{89F5D90E-BC13-9562-1BE5-46AE06CCD3A3}"/>
          </ac:cxnSpMkLst>
        </pc:cxnChg>
        <pc:extLst>
          <p:ext xmlns:p="http://schemas.openxmlformats.org/presentationml/2006/main" uri="{D6D511B9-2390-475A-947B-AFAB55BFBCF1}">
            <pc226:cmChg xmlns:pc226="http://schemas.microsoft.com/office/powerpoint/2022/06/main/command" chg="add">
              <pc226:chgData name="Brian Borah" userId="fb913279-74a8-4692-8ba1-6220dba89639" providerId="ADAL" clId="{2B3FB74C-321E-4D69-8F17-CC1C02AE805B}" dt="2024-01-18T15:53:51.748" v="212"/>
              <pc2:cmMkLst xmlns:pc2="http://schemas.microsoft.com/office/powerpoint/2019/9/main/command">
                <pc:docMk/>
                <pc:sldMk cId="3865123298" sldId="2145708567"/>
                <pc2:cmMk id="{99B78CD3-BEAA-41D3-BA0D-ABE8E8D99BA6}"/>
              </pc2:cmMkLst>
            </pc226:cmChg>
          </p:ext>
        </pc:extLst>
      </pc:sldChg>
      <pc:sldChg chg="modSp mod">
        <pc:chgData name="Brian Borah" userId="fb913279-74a8-4692-8ba1-6220dba89639" providerId="ADAL" clId="{2B3FB74C-321E-4D69-8F17-CC1C02AE805B}" dt="2024-01-18T16:30:19.472" v="598" actId="27636"/>
        <pc:sldMkLst>
          <pc:docMk/>
          <pc:sldMk cId="3565980692" sldId="2145708569"/>
        </pc:sldMkLst>
        <pc:spChg chg="mod">
          <ac:chgData name="Brian Borah" userId="fb913279-74a8-4692-8ba1-6220dba89639" providerId="ADAL" clId="{2B3FB74C-321E-4D69-8F17-CC1C02AE805B}" dt="2024-01-18T16:30:19.472" v="598" actId="27636"/>
          <ac:spMkLst>
            <pc:docMk/>
            <pc:sldMk cId="3565980692" sldId="2145708569"/>
            <ac:spMk id="2" creationId="{50D95250-EFA8-FAC6-BB6B-64A9E7E77937}"/>
          </ac:spMkLst>
        </pc:spChg>
      </pc:sldChg>
      <pc:sldChg chg="addSp modSp add mod ord modShow">
        <pc:chgData name="Brian Borah" userId="fb913279-74a8-4692-8ba1-6220dba89639" providerId="ADAL" clId="{2B3FB74C-321E-4D69-8F17-CC1C02AE805B}" dt="2024-01-18T16:00:47.312" v="442" actId="1036"/>
        <pc:sldMkLst>
          <pc:docMk/>
          <pc:sldMk cId="2993473554" sldId="2145708575"/>
        </pc:sldMkLst>
        <pc:spChg chg="mod">
          <ac:chgData name="Brian Borah" userId="fb913279-74a8-4692-8ba1-6220dba89639" providerId="ADAL" clId="{2B3FB74C-321E-4D69-8F17-CC1C02AE805B}" dt="2024-01-18T15:59:51.482" v="395" actId="20577"/>
          <ac:spMkLst>
            <pc:docMk/>
            <pc:sldMk cId="2993473554" sldId="2145708575"/>
            <ac:spMk id="3" creationId="{56F465DD-2881-9FDB-D76E-09E033E71ADD}"/>
          </ac:spMkLst>
        </pc:spChg>
        <pc:spChg chg="add mod">
          <ac:chgData name="Brian Borah" userId="fb913279-74a8-4692-8ba1-6220dba89639" providerId="ADAL" clId="{2B3FB74C-321E-4D69-8F17-CC1C02AE805B}" dt="2024-01-18T16:00:47.312" v="442" actId="1036"/>
          <ac:spMkLst>
            <pc:docMk/>
            <pc:sldMk cId="2993473554" sldId="2145708575"/>
            <ac:spMk id="6" creationId="{1D0EBA60-BC8B-9AAE-94E0-57294E2970AE}"/>
          </ac:spMkLst>
        </pc:spChg>
        <pc:picChg chg="add mod">
          <ac:chgData name="Brian Borah" userId="fb913279-74a8-4692-8ba1-6220dba89639" providerId="ADAL" clId="{2B3FB74C-321E-4D69-8F17-CC1C02AE805B}" dt="2024-01-18T16:00:32.527" v="438" actId="1076"/>
          <ac:picMkLst>
            <pc:docMk/>
            <pc:sldMk cId="2993473554" sldId="2145708575"/>
            <ac:picMk id="5" creationId="{D4EC15A3-B43E-24CB-1919-24C950B45A21}"/>
          </ac:picMkLst>
        </pc:picChg>
      </pc:sldChg>
      <pc:sldChg chg="addSp delSp modSp add mod ord">
        <pc:chgData name="Brian Borah" userId="fb913279-74a8-4692-8ba1-6220dba89639" providerId="ADAL" clId="{2B3FB74C-321E-4D69-8F17-CC1C02AE805B}" dt="2024-01-18T16:31:19.972" v="682" actId="20577"/>
        <pc:sldMkLst>
          <pc:docMk/>
          <pc:sldMk cId="539262048" sldId="2145708578"/>
        </pc:sldMkLst>
        <pc:spChg chg="mod">
          <ac:chgData name="Brian Borah" userId="fb913279-74a8-4692-8ba1-6220dba89639" providerId="ADAL" clId="{2B3FB74C-321E-4D69-8F17-CC1C02AE805B}" dt="2024-01-18T16:30:33.729" v="651" actId="403"/>
          <ac:spMkLst>
            <pc:docMk/>
            <pc:sldMk cId="539262048" sldId="2145708578"/>
            <ac:spMk id="2" creationId="{33EFDF6F-7E83-67D8-AA3E-B579F780494D}"/>
          </ac:spMkLst>
        </pc:spChg>
        <pc:spChg chg="add mod">
          <ac:chgData name="Brian Borah" userId="fb913279-74a8-4692-8ba1-6220dba89639" providerId="ADAL" clId="{2B3FB74C-321E-4D69-8F17-CC1C02AE805B}" dt="2024-01-18T16:31:19.972" v="682" actId="20577"/>
          <ac:spMkLst>
            <pc:docMk/>
            <pc:sldMk cId="539262048" sldId="2145708578"/>
            <ac:spMk id="3" creationId="{7EA7EACD-8D6C-47C0-D9A4-697B35B705CE}"/>
          </ac:spMkLst>
        </pc:spChg>
        <pc:spChg chg="del">
          <ac:chgData name="Brian Borah" userId="fb913279-74a8-4692-8ba1-6220dba89639" providerId="ADAL" clId="{2B3FB74C-321E-4D69-8F17-CC1C02AE805B}" dt="2024-01-18T16:28:58.345" v="478" actId="478"/>
          <ac:spMkLst>
            <pc:docMk/>
            <pc:sldMk cId="539262048" sldId="2145708578"/>
            <ac:spMk id="9" creationId="{05A7D1DD-717C-9674-9CE4-A14DC7E6A465}"/>
          </ac:spMkLst>
        </pc:spChg>
        <pc:spChg chg="del">
          <ac:chgData name="Brian Borah" userId="fb913279-74a8-4692-8ba1-6220dba89639" providerId="ADAL" clId="{2B3FB74C-321E-4D69-8F17-CC1C02AE805B}" dt="2024-01-18T16:28:58.345" v="478" actId="478"/>
          <ac:spMkLst>
            <pc:docMk/>
            <pc:sldMk cId="539262048" sldId="2145708578"/>
            <ac:spMk id="10" creationId="{28B8F7C2-C4FF-25CE-36B0-2041D397A14A}"/>
          </ac:spMkLst>
        </pc:spChg>
        <pc:spChg chg="del">
          <ac:chgData name="Brian Borah" userId="fb913279-74a8-4692-8ba1-6220dba89639" providerId="ADAL" clId="{2B3FB74C-321E-4D69-8F17-CC1C02AE805B}" dt="2024-01-18T16:28:58.345" v="478" actId="478"/>
          <ac:spMkLst>
            <pc:docMk/>
            <pc:sldMk cId="539262048" sldId="2145708578"/>
            <ac:spMk id="12" creationId="{3299ABA6-6A30-63B2-E295-7C284B577505}"/>
          </ac:spMkLst>
        </pc:spChg>
        <pc:spChg chg="del">
          <ac:chgData name="Brian Borah" userId="fb913279-74a8-4692-8ba1-6220dba89639" providerId="ADAL" clId="{2B3FB74C-321E-4D69-8F17-CC1C02AE805B}" dt="2024-01-18T16:28:58.345" v="478" actId="478"/>
          <ac:spMkLst>
            <pc:docMk/>
            <pc:sldMk cId="539262048" sldId="2145708578"/>
            <ac:spMk id="34" creationId="{E81AB209-4555-313F-96D7-86349777B64F}"/>
          </ac:spMkLst>
        </pc:spChg>
        <pc:picChg chg="del">
          <ac:chgData name="Brian Borah" userId="fb913279-74a8-4692-8ba1-6220dba89639" providerId="ADAL" clId="{2B3FB74C-321E-4D69-8F17-CC1C02AE805B}" dt="2024-01-18T16:28:55.756" v="477" actId="478"/>
          <ac:picMkLst>
            <pc:docMk/>
            <pc:sldMk cId="539262048" sldId="2145708578"/>
            <ac:picMk id="5" creationId="{00000000-0008-0000-0100-000002000000}"/>
          </ac:picMkLst>
        </pc:picChg>
        <pc:cxnChg chg="del">
          <ac:chgData name="Brian Borah" userId="fb913279-74a8-4692-8ba1-6220dba89639" providerId="ADAL" clId="{2B3FB74C-321E-4D69-8F17-CC1C02AE805B}" dt="2024-01-18T16:28:58.345" v="478" actId="478"/>
          <ac:cxnSpMkLst>
            <pc:docMk/>
            <pc:sldMk cId="539262048" sldId="2145708578"/>
            <ac:cxnSpMk id="6" creationId="{89F5D90E-BC13-9562-1BE5-46AE06CCD3A3}"/>
          </ac:cxnSpMkLst>
        </pc:cxnChg>
        <pc:cxnChg chg="del">
          <ac:chgData name="Brian Borah" userId="fb913279-74a8-4692-8ba1-6220dba89639" providerId="ADAL" clId="{2B3FB74C-321E-4D69-8F17-CC1C02AE805B}" dt="2024-01-18T16:28:58.345" v="478" actId="478"/>
          <ac:cxnSpMkLst>
            <pc:docMk/>
            <pc:sldMk cId="539262048" sldId="2145708578"/>
            <ac:cxnSpMk id="7" creationId="{FBB5958B-F811-6804-B225-93FD7DB1E289}"/>
          </ac:cxnSpMkLst>
        </pc:cxnChg>
        <pc:cxnChg chg="del">
          <ac:chgData name="Brian Borah" userId="fb913279-74a8-4692-8ba1-6220dba89639" providerId="ADAL" clId="{2B3FB74C-321E-4D69-8F17-CC1C02AE805B}" dt="2024-01-18T16:28:58.345" v="478" actId="478"/>
          <ac:cxnSpMkLst>
            <pc:docMk/>
            <pc:sldMk cId="539262048" sldId="2145708578"/>
            <ac:cxnSpMk id="15" creationId="{7D462F5F-BB3A-9C0B-52EB-3DF7F9D441A0}"/>
          </ac:cxnSpMkLst>
        </pc:cxnChg>
        <pc:cxnChg chg="del">
          <ac:chgData name="Brian Borah" userId="fb913279-74a8-4692-8ba1-6220dba89639" providerId="ADAL" clId="{2B3FB74C-321E-4D69-8F17-CC1C02AE805B}" dt="2024-01-18T16:28:58.345" v="478" actId="478"/>
          <ac:cxnSpMkLst>
            <pc:docMk/>
            <pc:sldMk cId="539262048" sldId="2145708578"/>
            <ac:cxnSpMk id="35" creationId="{BF8D0E06-6BC0-7187-191D-9B9DAE022C0C}"/>
          </ac:cxnSpMkLst>
        </pc:cxnChg>
      </pc:sldChg>
      <pc:sldChg chg="modSp new mod">
        <pc:chgData name="Brian Borah" userId="fb913279-74a8-4692-8ba1-6220dba89639" providerId="ADAL" clId="{2B3FB74C-321E-4D69-8F17-CC1C02AE805B}" dt="2024-01-18T16:32:45.470" v="864" actId="20577"/>
        <pc:sldMkLst>
          <pc:docMk/>
          <pc:sldMk cId="485617175" sldId="2145708579"/>
        </pc:sldMkLst>
        <pc:spChg chg="mod">
          <ac:chgData name="Brian Borah" userId="fb913279-74a8-4692-8ba1-6220dba89639" providerId="ADAL" clId="{2B3FB74C-321E-4D69-8F17-CC1C02AE805B}" dt="2024-01-18T16:31:51.292" v="746" actId="20577"/>
          <ac:spMkLst>
            <pc:docMk/>
            <pc:sldMk cId="485617175" sldId="2145708579"/>
            <ac:spMk id="2" creationId="{29D69C3A-D1AC-FB1F-1907-ED0055EFB6DF}"/>
          </ac:spMkLst>
        </pc:spChg>
        <pc:spChg chg="mod">
          <ac:chgData name="Brian Borah" userId="fb913279-74a8-4692-8ba1-6220dba89639" providerId="ADAL" clId="{2B3FB74C-321E-4D69-8F17-CC1C02AE805B}" dt="2024-01-18T16:32:45.470" v="864" actId="20577"/>
          <ac:spMkLst>
            <pc:docMk/>
            <pc:sldMk cId="485617175" sldId="2145708579"/>
            <ac:spMk id="3" creationId="{7BF9FE27-7806-C1CF-5B0B-56CD5F17F98A}"/>
          </ac:spMkLst>
        </pc:spChg>
      </pc:sldChg>
    </pc:docChg>
  </pc:docChgLst>
  <pc:docChgLst>
    <pc:chgData name="Maggie Li" userId="S::maggie.li@cityofchicago.org::f33e0b3b-4721-411b-821b-3108f9bbccad" providerId="AD" clId="Web-{18E35F2B-E13B-4C68-9DE7-3B0FE683E0C7}"/>
    <pc:docChg chg="modSld">
      <pc:chgData name="Maggie Li" userId="S::maggie.li@cityofchicago.org::f33e0b3b-4721-411b-821b-3108f9bbccad" providerId="AD" clId="Web-{18E35F2B-E13B-4C68-9DE7-3B0FE683E0C7}" dt="2023-07-28T14:36:53.263" v="7" actId="1076"/>
      <pc:docMkLst>
        <pc:docMk/>
      </pc:docMkLst>
      <pc:sldChg chg="modSp">
        <pc:chgData name="Maggie Li" userId="S::maggie.li@cityofchicago.org::f33e0b3b-4721-411b-821b-3108f9bbccad" providerId="AD" clId="Web-{18E35F2B-E13B-4C68-9DE7-3B0FE683E0C7}" dt="2023-07-28T14:36:53.263" v="7" actId="1076"/>
        <pc:sldMkLst>
          <pc:docMk/>
          <pc:sldMk cId="1647173716" sldId="2145708476"/>
        </pc:sldMkLst>
        <pc:spChg chg="mod">
          <ac:chgData name="Maggie Li" userId="S::maggie.li@cityofchicago.org::f33e0b3b-4721-411b-821b-3108f9bbccad" providerId="AD" clId="Web-{18E35F2B-E13B-4C68-9DE7-3B0FE683E0C7}" dt="2023-07-28T14:36:53.263" v="7" actId="1076"/>
          <ac:spMkLst>
            <pc:docMk/>
            <pc:sldMk cId="1647173716" sldId="2145708476"/>
            <ac:spMk id="2" creationId="{DDABD1FD-F2E2-69DF-D916-68FEB8CDD264}"/>
          </ac:spMkLst>
        </pc:spChg>
      </pc:sldChg>
      <pc:sldChg chg="modSp">
        <pc:chgData name="Maggie Li" userId="S::maggie.li@cityofchicago.org::f33e0b3b-4721-411b-821b-3108f9bbccad" providerId="AD" clId="Web-{18E35F2B-E13B-4C68-9DE7-3B0FE683E0C7}" dt="2023-07-28T14:36:20.560" v="3" actId="1076"/>
        <pc:sldMkLst>
          <pc:docMk/>
          <pc:sldMk cId="2873054753" sldId="2145708511"/>
        </pc:sldMkLst>
        <pc:picChg chg="mod">
          <ac:chgData name="Maggie Li" userId="S::maggie.li@cityofchicago.org::f33e0b3b-4721-411b-821b-3108f9bbccad" providerId="AD" clId="Web-{18E35F2B-E13B-4C68-9DE7-3B0FE683E0C7}" dt="2023-07-28T14:36:20.560" v="3" actId="1076"/>
          <ac:picMkLst>
            <pc:docMk/>
            <pc:sldMk cId="2873054753" sldId="2145708511"/>
            <ac:picMk id="6" creationId="{9F6E4AF4-2D46-B2D3-E33F-8822748F7719}"/>
          </ac:picMkLst>
        </pc:picChg>
      </pc:sldChg>
      <pc:sldChg chg="modSp">
        <pc:chgData name="Maggie Li" userId="S::maggie.li@cityofchicago.org::f33e0b3b-4721-411b-821b-3108f9bbccad" providerId="AD" clId="Web-{18E35F2B-E13B-4C68-9DE7-3B0FE683E0C7}" dt="2023-07-28T14:36:34.857" v="6" actId="1076"/>
        <pc:sldMkLst>
          <pc:docMk/>
          <pc:sldMk cId="433602631" sldId="2145708512"/>
        </pc:sldMkLst>
        <pc:graphicFrameChg chg="mod">
          <ac:chgData name="Maggie Li" userId="S::maggie.li@cityofchicago.org::f33e0b3b-4721-411b-821b-3108f9bbccad" providerId="AD" clId="Web-{18E35F2B-E13B-4C68-9DE7-3B0FE683E0C7}" dt="2023-07-28T14:36:34.857" v="6" actId="1076"/>
          <ac:graphicFrameMkLst>
            <pc:docMk/>
            <pc:sldMk cId="433602631" sldId="2145708512"/>
            <ac:graphicFrameMk id="4" creationId="{6F4F1694-8564-4970-9174-D3895FE6F36C}"/>
          </ac:graphicFrameMkLst>
        </pc:graphicFrameChg>
      </pc:sldChg>
    </pc:docChg>
  </pc:docChgLst>
  <pc:docChgLst>
    <pc:chgData name="Maggie Li" userId="S::maggie.li@cityofchicago.org::f33e0b3b-4721-411b-821b-3108f9bbccad" providerId="AD" clId="Web-{B253DC19-6AE6-4D09-B775-436EE0B0F374}"/>
    <pc:docChg chg="addSld modSld">
      <pc:chgData name="Maggie Li" userId="S::maggie.li@cityofchicago.org::f33e0b3b-4721-411b-821b-3108f9bbccad" providerId="AD" clId="Web-{B253DC19-6AE6-4D09-B775-436EE0B0F374}" dt="2023-07-27T15:26:43.407" v="173" actId="1076"/>
      <pc:docMkLst>
        <pc:docMk/>
      </pc:docMkLst>
      <pc:sldChg chg="delCm">
        <pc:chgData name="Maggie Li" userId="S::maggie.li@cityofchicago.org::f33e0b3b-4721-411b-821b-3108f9bbccad" providerId="AD" clId="Web-{B253DC19-6AE6-4D09-B775-436EE0B0F374}" dt="2023-07-27T14:30:04.263" v="52"/>
        <pc:sldMkLst>
          <pc:docMk/>
          <pc:sldMk cId="3430683307" sldId="2145708458"/>
        </pc:sldMkLst>
        <pc:extLst>
          <p:ext xmlns:p="http://schemas.openxmlformats.org/presentationml/2006/main" uri="{D6D511B9-2390-475A-947B-AFAB55BFBCF1}">
            <pc226:cmChg xmlns:pc226="http://schemas.microsoft.com/office/powerpoint/2022/06/main/command" chg="del">
              <pc226:chgData name="Maggie Li" userId="S::maggie.li@cityofchicago.org::f33e0b3b-4721-411b-821b-3108f9bbccad" providerId="AD" clId="Web-{B253DC19-6AE6-4D09-B775-436EE0B0F374}" dt="2023-07-27T14:30:04.263" v="52"/>
              <pc2:cmMkLst xmlns:pc2="http://schemas.microsoft.com/office/powerpoint/2019/9/main/command">
                <pc:docMk/>
                <pc:sldMk cId="3430683307" sldId="2145708458"/>
                <pc2:cmMk id="{B8F1B67E-A371-471C-BE18-AC5BBB75ABE9}"/>
              </pc2:cmMkLst>
            </pc226:cmChg>
          </p:ext>
        </pc:extLst>
      </pc:sldChg>
      <pc:sldChg chg="addSp modSp">
        <pc:chgData name="Maggie Li" userId="S::maggie.li@cityofchicago.org::f33e0b3b-4721-411b-821b-3108f9bbccad" providerId="AD" clId="Web-{B253DC19-6AE6-4D09-B775-436EE0B0F374}" dt="2023-07-27T14:31:45.405" v="56" actId="20577"/>
        <pc:sldMkLst>
          <pc:docMk/>
          <pc:sldMk cId="1600187470" sldId="2145708459"/>
        </pc:sldMkLst>
        <pc:spChg chg="mod">
          <ac:chgData name="Maggie Li" userId="S::maggie.li@cityofchicago.org::f33e0b3b-4721-411b-821b-3108f9bbccad" providerId="AD" clId="Web-{B253DC19-6AE6-4D09-B775-436EE0B0F374}" dt="2023-07-27T14:31:45.405" v="56" actId="20577"/>
          <ac:spMkLst>
            <pc:docMk/>
            <pc:sldMk cId="1600187470" sldId="2145708459"/>
            <ac:spMk id="3" creationId="{CFBB38C2-FBBA-9851-B03A-0648E86D74C6}"/>
          </ac:spMkLst>
        </pc:spChg>
        <pc:picChg chg="add mod">
          <ac:chgData name="Maggie Li" userId="S::maggie.li@cityofchicago.org::f33e0b3b-4721-411b-821b-3108f9bbccad" providerId="AD" clId="Web-{B253DC19-6AE6-4D09-B775-436EE0B0F374}" dt="2023-07-27T14:31:27.108" v="55" actId="14100"/>
          <ac:picMkLst>
            <pc:docMk/>
            <pc:sldMk cId="1600187470" sldId="2145708459"/>
            <ac:picMk id="5" creationId="{B4F7207A-7C3D-DF12-DA63-32ABA842DB9A}"/>
          </ac:picMkLst>
        </pc:picChg>
      </pc:sldChg>
      <pc:sldChg chg="modSp">
        <pc:chgData name="Maggie Li" userId="S::maggie.li@cityofchicago.org::f33e0b3b-4721-411b-821b-3108f9bbccad" providerId="AD" clId="Web-{B253DC19-6AE6-4D09-B775-436EE0B0F374}" dt="2023-07-27T14:56:34.065" v="164" actId="20577"/>
        <pc:sldMkLst>
          <pc:docMk/>
          <pc:sldMk cId="3257126542" sldId="2145708460"/>
        </pc:sldMkLst>
        <pc:spChg chg="mod">
          <ac:chgData name="Maggie Li" userId="S::maggie.li@cityofchicago.org::f33e0b3b-4721-411b-821b-3108f9bbccad" providerId="AD" clId="Web-{B253DC19-6AE6-4D09-B775-436EE0B0F374}" dt="2023-07-27T14:56:34.065" v="164" actId="20577"/>
          <ac:spMkLst>
            <pc:docMk/>
            <pc:sldMk cId="3257126542" sldId="2145708460"/>
            <ac:spMk id="3" creationId="{64154D77-FA96-6D96-7649-D2F8C7BB4288}"/>
          </ac:spMkLst>
        </pc:spChg>
      </pc:sldChg>
      <pc:sldChg chg="modSp">
        <pc:chgData name="Maggie Li" userId="S::maggie.li@cityofchicago.org::f33e0b3b-4721-411b-821b-3108f9bbccad" providerId="AD" clId="Web-{B253DC19-6AE6-4D09-B775-436EE0B0F374}" dt="2023-07-27T15:26:43.407" v="173" actId="1076"/>
        <pc:sldMkLst>
          <pc:docMk/>
          <pc:sldMk cId="1007461404" sldId="2145708483"/>
        </pc:sldMkLst>
        <pc:spChg chg="mod">
          <ac:chgData name="Maggie Li" userId="S::maggie.li@cityofchicago.org::f33e0b3b-4721-411b-821b-3108f9bbccad" providerId="AD" clId="Web-{B253DC19-6AE6-4D09-B775-436EE0B0F374}" dt="2023-07-27T15:26:43.407" v="173" actId="1076"/>
          <ac:spMkLst>
            <pc:docMk/>
            <pc:sldMk cId="1007461404" sldId="2145708483"/>
            <ac:spMk id="4" creationId="{11FAC3D4-D7E8-417C-B467-3499B79F1906}"/>
          </ac:spMkLst>
        </pc:spChg>
        <pc:spChg chg="mod">
          <ac:chgData name="Maggie Li" userId="S::maggie.li@cityofchicago.org::f33e0b3b-4721-411b-821b-3108f9bbccad" providerId="AD" clId="Web-{B253DC19-6AE6-4D09-B775-436EE0B0F374}" dt="2023-07-27T15:26:40.532" v="172" actId="1076"/>
          <ac:spMkLst>
            <pc:docMk/>
            <pc:sldMk cId="1007461404" sldId="2145708483"/>
            <ac:spMk id="5" creationId="{E1E79C02-4EC5-4A94-B7F3-1FD81D235CA6}"/>
          </ac:spMkLst>
        </pc:spChg>
        <pc:spChg chg="mod">
          <ac:chgData name="Maggie Li" userId="S::maggie.li@cityofchicago.org::f33e0b3b-4721-411b-821b-3108f9bbccad" providerId="AD" clId="Web-{B253DC19-6AE6-4D09-B775-436EE0B0F374}" dt="2023-07-27T15:26:05.437" v="170" actId="1076"/>
          <ac:spMkLst>
            <pc:docMk/>
            <pc:sldMk cId="1007461404" sldId="2145708483"/>
            <ac:spMk id="7" creationId="{849D9E82-4286-4D15-9626-96BE32D401AF}"/>
          </ac:spMkLst>
        </pc:spChg>
      </pc:sldChg>
      <pc:sldChg chg="modSp">
        <pc:chgData name="Maggie Li" userId="S::maggie.li@cityofchicago.org::f33e0b3b-4721-411b-821b-3108f9bbccad" providerId="AD" clId="Web-{B253DC19-6AE6-4D09-B775-436EE0B0F374}" dt="2023-07-27T15:26:28.578" v="171" actId="1076"/>
        <pc:sldMkLst>
          <pc:docMk/>
          <pc:sldMk cId="3418321904" sldId="2145708485"/>
        </pc:sldMkLst>
        <pc:picChg chg="mod">
          <ac:chgData name="Maggie Li" userId="S::maggie.li@cityofchicago.org::f33e0b3b-4721-411b-821b-3108f9bbccad" providerId="AD" clId="Web-{B253DC19-6AE6-4D09-B775-436EE0B0F374}" dt="2023-07-27T15:26:28.578" v="171" actId="1076"/>
          <ac:picMkLst>
            <pc:docMk/>
            <pc:sldMk cId="3418321904" sldId="2145708485"/>
            <ac:picMk id="6" creationId="{5FE69F0F-B68E-437A-B6EB-DB8078F9653C}"/>
          </ac:picMkLst>
        </pc:picChg>
      </pc:sldChg>
      <pc:sldChg chg="modSp">
        <pc:chgData name="Maggie Li" userId="S::maggie.li@cityofchicago.org::f33e0b3b-4721-411b-821b-3108f9bbccad" providerId="AD" clId="Web-{B253DC19-6AE6-4D09-B775-436EE0B0F374}" dt="2023-07-27T14:29:46.310" v="51" actId="20577"/>
        <pc:sldMkLst>
          <pc:docMk/>
          <pc:sldMk cId="4179488400" sldId="2145708498"/>
        </pc:sldMkLst>
        <pc:spChg chg="mod">
          <ac:chgData name="Maggie Li" userId="S::maggie.li@cityofchicago.org::f33e0b3b-4721-411b-821b-3108f9bbccad" providerId="AD" clId="Web-{B253DC19-6AE6-4D09-B775-436EE0B0F374}" dt="2023-07-27T14:29:46.310" v="51" actId="20577"/>
          <ac:spMkLst>
            <pc:docMk/>
            <pc:sldMk cId="4179488400" sldId="2145708498"/>
            <ac:spMk id="3" creationId="{BBE3C1BA-830E-6ECE-5B5D-FFBA634A4F3C}"/>
          </ac:spMkLst>
        </pc:spChg>
      </pc:sldChg>
      <pc:sldChg chg="add">
        <pc:chgData name="Maggie Li" userId="S::maggie.li@cityofchicago.org::f33e0b3b-4721-411b-821b-3108f9bbccad" providerId="AD" clId="Web-{B253DC19-6AE6-4D09-B775-436EE0B0F374}" dt="2023-07-27T14:39:54.427" v="155"/>
        <pc:sldMkLst>
          <pc:docMk/>
          <pc:sldMk cId="3356438301" sldId="2145708499"/>
        </pc:sldMkLst>
      </pc:sldChg>
      <pc:sldChg chg="add">
        <pc:chgData name="Maggie Li" userId="S::maggie.li@cityofchicago.org::f33e0b3b-4721-411b-821b-3108f9bbccad" providerId="AD" clId="Web-{B253DC19-6AE6-4D09-B775-436EE0B0F374}" dt="2023-07-27T14:40:03.880" v="156"/>
        <pc:sldMkLst>
          <pc:docMk/>
          <pc:sldMk cId="1308245602" sldId="2145708500"/>
        </pc:sldMkLst>
      </pc:sldChg>
      <pc:sldChg chg="add">
        <pc:chgData name="Maggie Li" userId="S::maggie.li@cityofchicago.org::f33e0b3b-4721-411b-821b-3108f9bbccad" providerId="AD" clId="Web-{B253DC19-6AE6-4D09-B775-436EE0B0F374}" dt="2023-07-27T14:40:11.037" v="157"/>
        <pc:sldMkLst>
          <pc:docMk/>
          <pc:sldMk cId="968531699" sldId="2145708501"/>
        </pc:sldMkLst>
      </pc:sldChg>
      <pc:sldChg chg="add">
        <pc:chgData name="Maggie Li" userId="S::maggie.li@cityofchicago.org::f33e0b3b-4721-411b-821b-3108f9bbccad" providerId="AD" clId="Web-{B253DC19-6AE6-4D09-B775-436EE0B0F374}" dt="2023-07-27T14:40:18.021" v="158"/>
        <pc:sldMkLst>
          <pc:docMk/>
          <pc:sldMk cId="2499207709" sldId="2145708502"/>
        </pc:sldMkLst>
      </pc:sldChg>
      <pc:sldChg chg="add delCm">
        <pc:chgData name="Maggie Li" userId="S::maggie.li@cityofchicago.org::f33e0b3b-4721-411b-821b-3108f9bbccad" providerId="AD" clId="Web-{B253DC19-6AE6-4D09-B775-436EE0B0F374}" dt="2023-07-27T14:54:47.579" v="162"/>
        <pc:sldMkLst>
          <pc:docMk/>
          <pc:sldMk cId="4282399892" sldId="2145708503"/>
        </pc:sldMkLst>
        <pc:extLst>
          <p:ext xmlns:p="http://schemas.openxmlformats.org/presentationml/2006/main" uri="{D6D511B9-2390-475A-947B-AFAB55BFBCF1}">
            <pc226:cmChg xmlns:pc226="http://schemas.microsoft.com/office/powerpoint/2022/06/main/command" chg="del">
              <pc226:chgData name="Maggie Li" userId="S::maggie.li@cityofchicago.org::f33e0b3b-4721-411b-821b-3108f9bbccad" providerId="AD" clId="Web-{B253DC19-6AE6-4D09-B775-436EE0B0F374}" dt="2023-07-27T14:54:47.579" v="162"/>
              <pc2:cmMkLst xmlns:pc2="http://schemas.microsoft.com/office/powerpoint/2019/9/main/command">
                <pc:docMk/>
                <pc:sldMk cId="4282399892" sldId="2145708503"/>
                <pc2:cmMk id="{3AB80974-772E-4BCA-A914-65DE938AA947}"/>
              </pc2:cmMkLst>
            </pc226:cmChg>
          </p:ext>
        </pc:extLst>
      </pc:sldChg>
      <pc:sldChg chg="add">
        <pc:chgData name="Maggie Li" userId="S::maggie.li@cityofchicago.org::f33e0b3b-4721-411b-821b-3108f9bbccad" providerId="AD" clId="Web-{B253DC19-6AE6-4D09-B775-436EE0B0F374}" dt="2023-07-27T14:40:28.959" v="160"/>
        <pc:sldMkLst>
          <pc:docMk/>
          <pc:sldMk cId="1105995526" sldId="2145708504"/>
        </pc:sldMkLst>
      </pc:sldChg>
      <pc:sldChg chg="add">
        <pc:chgData name="Maggie Li" userId="S::maggie.li@cityofchicago.org::f33e0b3b-4721-411b-821b-3108f9bbccad" providerId="AD" clId="Web-{B253DC19-6AE6-4D09-B775-436EE0B0F374}" dt="2023-07-27T14:40:42.428" v="161"/>
        <pc:sldMkLst>
          <pc:docMk/>
          <pc:sldMk cId="3093049154" sldId="2145708505"/>
        </pc:sldMkLst>
      </pc:sldChg>
    </pc:docChg>
  </pc:docChgLst>
  <pc:docChgLst>
    <pc:chgData name="Kimberly Goitia" userId="S::kimberly.goitia@cityofchicago.org::7cd210fc-f5a4-436a-8df4-1fb0cb4d0701" providerId="AD" clId="Web-{7855E27C-64EB-4E80-BB9F-2D6ED536F1C4}"/>
    <pc:docChg chg="modSld">
      <pc:chgData name="Kimberly Goitia" userId="S::kimberly.goitia@cityofchicago.org::7cd210fc-f5a4-436a-8df4-1fb0cb4d0701" providerId="AD" clId="Web-{7855E27C-64EB-4E80-BB9F-2D6ED536F1C4}" dt="2023-02-24T17:49:54.155" v="10" actId="20577"/>
      <pc:docMkLst>
        <pc:docMk/>
      </pc:docMkLst>
      <pc:sldChg chg="modSp">
        <pc:chgData name="Kimberly Goitia" userId="S::kimberly.goitia@cityofchicago.org::7cd210fc-f5a4-436a-8df4-1fb0cb4d0701" providerId="AD" clId="Web-{7855E27C-64EB-4E80-BB9F-2D6ED536F1C4}" dt="2023-02-24T17:49:54.155" v="10" actId="20577"/>
        <pc:sldMkLst>
          <pc:docMk/>
          <pc:sldMk cId="935849216" sldId="2145707303"/>
        </pc:sldMkLst>
        <pc:spChg chg="mod">
          <ac:chgData name="Kimberly Goitia" userId="S::kimberly.goitia@cityofchicago.org::7cd210fc-f5a4-436a-8df4-1fb0cb4d0701" providerId="AD" clId="Web-{7855E27C-64EB-4E80-BB9F-2D6ED536F1C4}" dt="2023-02-24T17:49:54.155" v="10" actId="20577"/>
          <ac:spMkLst>
            <pc:docMk/>
            <pc:sldMk cId="935849216" sldId="2145707303"/>
            <ac:spMk id="3" creationId="{2F59E41B-126E-324F-A4B7-5263DF04BC99}"/>
          </ac:spMkLst>
        </pc:spChg>
      </pc:sldChg>
    </pc:docChg>
  </pc:docChgLst>
  <pc:docChgLst>
    <pc:chgData name="Do Young Kim" userId="S::doyoung.kim@cityofchicago.org::a3b7adfd-252f-42ae-80ba-a5ed531ffffd" providerId="AD" clId="Web-{31166671-01FE-FE20-C176-4866C213D0F0}"/>
    <pc:docChg chg="modSld">
      <pc:chgData name="Do Young Kim" userId="S::doyoung.kim@cityofchicago.org::a3b7adfd-252f-42ae-80ba-a5ed531ffffd" providerId="AD" clId="Web-{31166671-01FE-FE20-C176-4866C213D0F0}" dt="2023-02-24T23:22:11.783" v="76" actId="20577"/>
      <pc:docMkLst>
        <pc:docMk/>
      </pc:docMkLst>
      <pc:sldChg chg="modSp">
        <pc:chgData name="Do Young Kim" userId="S::doyoung.kim@cityofchicago.org::a3b7adfd-252f-42ae-80ba-a5ed531ffffd" providerId="AD" clId="Web-{31166671-01FE-FE20-C176-4866C213D0F0}" dt="2023-02-24T23:22:11.783" v="76" actId="20577"/>
        <pc:sldMkLst>
          <pc:docMk/>
          <pc:sldMk cId="3965264004" sldId="2145707285"/>
        </pc:sldMkLst>
        <pc:spChg chg="mod">
          <ac:chgData name="Do Young Kim" userId="S::doyoung.kim@cityofchicago.org::a3b7adfd-252f-42ae-80ba-a5ed531ffffd" providerId="AD" clId="Web-{31166671-01FE-FE20-C176-4866C213D0F0}" dt="2023-02-24T23:22:11.783" v="76" actId="20577"/>
          <ac:spMkLst>
            <pc:docMk/>
            <pc:sldMk cId="3965264004" sldId="2145707285"/>
            <ac:spMk id="3" creationId="{E354A861-D2ED-4493-0D7A-30B35944F80B}"/>
          </ac:spMkLst>
        </pc:spChg>
      </pc:sldChg>
    </pc:docChg>
  </pc:docChgLst>
  <pc:docChgLst>
    <pc:chgData name="Maggie Li" userId="S::maggie.li@cityofchicago.org::f33e0b3b-4721-411b-821b-3108f9bbccad" providerId="AD" clId="Web-{A5D2604A-77CD-414F-82FC-4FFFFD1659DF}"/>
    <pc:docChg chg="delSld modSld">
      <pc:chgData name="Maggie Li" userId="S::maggie.li@cityofchicago.org::f33e0b3b-4721-411b-821b-3108f9bbccad" providerId="AD" clId="Web-{A5D2604A-77CD-414F-82FC-4FFFFD1659DF}" dt="2024-10-04T16:04:37.977" v="93"/>
      <pc:docMkLst>
        <pc:docMk/>
      </pc:docMkLst>
      <pc:sldChg chg="del">
        <pc:chgData name="Maggie Li" userId="S::maggie.li@cityofchicago.org::f33e0b3b-4721-411b-821b-3108f9bbccad" providerId="AD" clId="Web-{A5D2604A-77CD-414F-82FC-4FFFFD1659DF}" dt="2024-10-04T16:02:38.244" v="35"/>
        <pc:sldMkLst>
          <pc:docMk/>
          <pc:sldMk cId="3419120296" sldId="257"/>
        </pc:sldMkLst>
      </pc:sldChg>
      <pc:sldChg chg="del">
        <pc:chgData name="Maggie Li" userId="S::maggie.li@cityofchicago.org::f33e0b3b-4721-411b-821b-3108f9bbccad" providerId="AD" clId="Web-{A5D2604A-77CD-414F-82FC-4FFFFD1659DF}" dt="2024-10-04T16:02:38.259" v="48"/>
        <pc:sldMkLst>
          <pc:docMk/>
          <pc:sldMk cId="3227279541" sldId="258"/>
        </pc:sldMkLst>
      </pc:sldChg>
      <pc:sldChg chg="del">
        <pc:chgData name="Maggie Li" userId="S::maggie.li@cityofchicago.org::f33e0b3b-4721-411b-821b-3108f9bbccad" providerId="AD" clId="Web-{A5D2604A-77CD-414F-82FC-4FFFFD1659DF}" dt="2024-10-04T16:02:38.228" v="28"/>
        <pc:sldMkLst>
          <pc:docMk/>
          <pc:sldMk cId="4260316436" sldId="261"/>
        </pc:sldMkLst>
      </pc:sldChg>
      <pc:sldChg chg="del">
        <pc:chgData name="Maggie Li" userId="S::maggie.li@cityofchicago.org::f33e0b3b-4721-411b-821b-3108f9bbccad" providerId="AD" clId="Web-{A5D2604A-77CD-414F-82FC-4FFFFD1659DF}" dt="2024-10-04T16:02:38.244" v="37"/>
        <pc:sldMkLst>
          <pc:docMk/>
          <pc:sldMk cId="2129557416" sldId="265"/>
        </pc:sldMkLst>
      </pc:sldChg>
      <pc:sldChg chg="del">
        <pc:chgData name="Maggie Li" userId="S::maggie.li@cityofchicago.org::f33e0b3b-4721-411b-821b-3108f9bbccad" providerId="AD" clId="Web-{A5D2604A-77CD-414F-82FC-4FFFFD1659DF}" dt="2024-10-04T16:02:38.275" v="60"/>
        <pc:sldMkLst>
          <pc:docMk/>
          <pc:sldMk cId="2783425365" sldId="2145707097"/>
        </pc:sldMkLst>
      </pc:sldChg>
      <pc:sldChg chg="del">
        <pc:chgData name="Maggie Li" userId="S::maggie.li@cityofchicago.org::f33e0b3b-4721-411b-821b-3108f9bbccad" providerId="AD" clId="Web-{A5D2604A-77CD-414F-82FC-4FFFFD1659DF}" dt="2024-10-04T16:02:38.290" v="63"/>
        <pc:sldMkLst>
          <pc:docMk/>
          <pc:sldMk cId="1554942143" sldId="2145707099"/>
        </pc:sldMkLst>
      </pc:sldChg>
      <pc:sldChg chg="del">
        <pc:chgData name="Maggie Li" userId="S::maggie.li@cityofchicago.org::f33e0b3b-4721-411b-821b-3108f9bbccad" providerId="AD" clId="Web-{A5D2604A-77CD-414F-82FC-4FFFFD1659DF}" dt="2024-10-04T16:02:38.259" v="45"/>
        <pc:sldMkLst>
          <pc:docMk/>
          <pc:sldMk cId="681353729" sldId="2145707100"/>
        </pc:sldMkLst>
      </pc:sldChg>
      <pc:sldChg chg="del">
        <pc:chgData name="Maggie Li" userId="S::maggie.li@cityofchicago.org::f33e0b3b-4721-411b-821b-3108f9bbccad" providerId="AD" clId="Web-{A5D2604A-77CD-414F-82FC-4FFFFD1659DF}" dt="2024-10-04T16:02:38.259" v="44"/>
        <pc:sldMkLst>
          <pc:docMk/>
          <pc:sldMk cId="1480875649" sldId="2145707102"/>
        </pc:sldMkLst>
      </pc:sldChg>
      <pc:sldChg chg="del">
        <pc:chgData name="Maggie Li" userId="S::maggie.li@cityofchicago.org::f33e0b3b-4721-411b-821b-3108f9bbccad" providerId="AD" clId="Web-{A5D2604A-77CD-414F-82FC-4FFFFD1659DF}" dt="2024-10-04T16:02:38.259" v="43"/>
        <pc:sldMkLst>
          <pc:docMk/>
          <pc:sldMk cId="67166334" sldId="2145707104"/>
        </pc:sldMkLst>
      </pc:sldChg>
      <pc:sldChg chg="del">
        <pc:chgData name="Maggie Li" userId="S::maggie.li@cityofchicago.org::f33e0b3b-4721-411b-821b-3108f9bbccad" providerId="AD" clId="Web-{A5D2604A-77CD-414F-82FC-4FFFFD1659DF}" dt="2024-10-04T16:02:38.275" v="59"/>
        <pc:sldMkLst>
          <pc:docMk/>
          <pc:sldMk cId="4224017094" sldId="2145707117"/>
        </pc:sldMkLst>
      </pc:sldChg>
      <pc:sldChg chg="del">
        <pc:chgData name="Maggie Li" userId="S::maggie.li@cityofchicago.org::f33e0b3b-4721-411b-821b-3108f9bbccad" providerId="AD" clId="Web-{A5D2604A-77CD-414F-82FC-4FFFFD1659DF}" dt="2024-10-04T16:02:38.259" v="50"/>
        <pc:sldMkLst>
          <pc:docMk/>
          <pc:sldMk cId="742981718" sldId="2145707121"/>
        </pc:sldMkLst>
      </pc:sldChg>
      <pc:sldChg chg="del">
        <pc:chgData name="Maggie Li" userId="S::maggie.li@cityofchicago.org::f33e0b3b-4721-411b-821b-3108f9bbccad" providerId="AD" clId="Web-{A5D2604A-77CD-414F-82FC-4FFFFD1659DF}" dt="2024-10-04T16:02:38.275" v="61"/>
        <pc:sldMkLst>
          <pc:docMk/>
          <pc:sldMk cId="4190756056" sldId="2145707125"/>
        </pc:sldMkLst>
      </pc:sldChg>
      <pc:sldChg chg="del">
        <pc:chgData name="Maggie Li" userId="S::maggie.li@cityofchicago.org::f33e0b3b-4721-411b-821b-3108f9bbccad" providerId="AD" clId="Web-{A5D2604A-77CD-414F-82FC-4FFFFD1659DF}" dt="2024-10-04T16:02:38.275" v="58"/>
        <pc:sldMkLst>
          <pc:docMk/>
          <pc:sldMk cId="3817162253" sldId="2145707133"/>
        </pc:sldMkLst>
      </pc:sldChg>
      <pc:sldChg chg="del">
        <pc:chgData name="Maggie Li" userId="S::maggie.li@cityofchicago.org::f33e0b3b-4721-411b-821b-3108f9bbccad" providerId="AD" clId="Web-{A5D2604A-77CD-414F-82FC-4FFFFD1659DF}" dt="2024-10-04T16:02:38.275" v="57"/>
        <pc:sldMkLst>
          <pc:docMk/>
          <pc:sldMk cId="2887789623" sldId="2145707134"/>
        </pc:sldMkLst>
      </pc:sldChg>
      <pc:sldChg chg="del">
        <pc:chgData name="Maggie Li" userId="S::maggie.li@cityofchicago.org::f33e0b3b-4721-411b-821b-3108f9bbccad" providerId="AD" clId="Web-{A5D2604A-77CD-414F-82FC-4FFFFD1659DF}" dt="2024-10-04T16:02:38.275" v="56"/>
        <pc:sldMkLst>
          <pc:docMk/>
          <pc:sldMk cId="2675159612" sldId="2145707249"/>
        </pc:sldMkLst>
      </pc:sldChg>
      <pc:sldChg chg="del">
        <pc:chgData name="Maggie Li" userId="S::maggie.li@cityofchicago.org::f33e0b3b-4721-411b-821b-3108f9bbccad" providerId="AD" clId="Web-{A5D2604A-77CD-414F-82FC-4FFFFD1659DF}" dt="2024-10-04T16:02:38.275" v="54"/>
        <pc:sldMkLst>
          <pc:docMk/>
          <pc:sldMk cId="2908032228" sldId="2145707250"/>
        </pc:sldMkLst>
      </pc:sldChg>
      <pc:sldChg chg="del">
        <pc:chgData name="Maggie Li" userId="S::maggie.li@cityofchicago.org::f33e0b3b-4721-411b-821b-3108f9bbccad" providerId="AD" clId="Web-{A5D2604A-77CD-414F-82FC-4FFFFD1659DF}" dt="2024-10-04T16:02:38.275" v="55"/>
        <pc:sldMkLst>
          <pc:docMk/>
          <pc:sldMk cId="940377437" sldId="2145707251"/>
        </pc:sldMkLst>
      </pc:sldChg>
      <pc:sldChg chg="del">
        <pc:chgData name="Maggie Li" userId="S::maggie.li@cityofchicago.org::f33e0b3b-4721-411b-821b-3108f9bbccad" providerId="AD" clId="Web-{A5D2604A-77CD-414F-82FC-4FFFFD1659DF}" dt="2024-10-04T16:02:38.275" v="53"/>
        <pc:sldMkLst>
          <pc:docMk/>
          <pc:sldMk cId="2870357977" sldId="2145707252"/>
        </pc:sldMkLst>
      </pc:sldChg>
      <pc:sldChg chg="del">
        <pc:chgData name="Maggie Li" userId="S::maggie.li@cityofchicago.org::f33e0b3b-4721-411b-821b-3108f9bbccad" providerId="AD" clId="Web-{A5D2604A-77CD-414F-82FC-4FFFFD1659DF}" dt="2024-10-04T16:02:38.259" v="49"/>
        <pc:sldMkLst>
          <pc:docMk/>
          <pc:sldMk cId="3765368946" sldId="2145707254"/>
        </pc:sldMkLst>
      </pc:sldChg>
      <pc:sldChg chg="del">
        <pc:chgData name="Maggie Li" userId="S::maggie.li@cityofchicago.org::f33e0b3b-4721-411b-821b-3108f9bbccad" providerId="AD" clId="Web-{A5D2604A-77CD-414F-82FC-4FFFFD1659DF}" dt="2024-10-04T16:02:38.259" v="42"/>
        <pc:sldMkLst>
          <pc:docMk/>
          <pc:sldMk cId="2253587690" sldId="2145707255"/>
        </pc:sldMkLst>
      </pc:sldChg>
      <pc:sldChg chg="del">
        <pc:chgData name="Maggie Li" userId="S::maggie.li@cityofchicago.org::f33e0b3b-4721-411b-821b-3108f9bbccad" providerId="AD" clId="Web-{A5D2604A-77CD-414F-82FC-4FFFFD1659DF}" dt="2024-10-04T16:02:38.244" v="41"/>
        <pc:sldMkLst>
          <pc:docMk/>
          <pc:sldMk cId="4180698041" sldId="2145707256"/>
        </pc:sldMkLst>
      </pc:sldChg>
      <pc:sldChg chg="del">
        <pc:chgData name="Maggie Li" userId="S::maggie.li@cityofchicago.org::f33e0b3b-4721-411b-821b-3108f9bbccad" providerId="AD" clId="Web-{A5D2604A-77CD-414F-82FC-4FFFFD1659DF}" dt="2024-10-04T16:02:38.290" v="64"/>
        <pc:sldMkLst>
          <pc:docMk/>
          <pc:sldMk cId="4252337329" sldId="2145707260"/>
        </pc:sldMkLst>
      </pc:sldChg>
      <pc:sldChg chg="del">
        <pc:chgData name="Maggie Li" userId="S::maggie.li@cityofchicago.org::f33e0b3b-4721-411b-821b-3108f9bbccad" providerId="AD" clId="Web-{A5D2604A-77CD-414F-82FC-4FFFFD1659DF}" dt="2024-10-04T16:02:38.290" v="62"/>
        <pc:sldMkLst>
          <pc:docMk/>
          <pc:sldMk cId="1675168450" sldId="2145707261"/>
        </pc:sldMkLst>
      </pc:sldChg>
      <pc:sldChg chg="del">
        <pc:chgData name="Maggie Li" userId="S::maggie.li@cityofchicago.org::f33e0b3b-4721-411b-821b-3108f9bbccad" providerId="AD" clId="Web-{A5D2604A-77CD-414F-82FC-4FFFFD1659DF}" dt="2024-10-04T16:02:38.290" v="65"/>
        <pc:sldMkLst>
          <pc:docMk/>
          <pc:sldMk cId="1486669056" sldId="2145707263"/>
        </pc:sldMkLst>
      </pc:sldChg>
      <pc:sldChg chg="del">
        <pc:chgData name="Maggie Li" userId="S::maggie.li@cityofchicago.org::f33e0b3b-4721-411b-821b-3108f9bbccad" providerId="AD" clId="Web-{A5D2604A-77CD-414F-82FC-4FFFFD1659DF}" dt="2024-10-04T16:02:38.275" v="52"/>
        <pc:sldMkLst>
          <pc:docMk/>
          <pc:sldMk cId="2305575968" sldId="2145707267"/>
        </pc:sldMkLst>
      </pc:sldChg>
      <pc:sldChg chg="del">
        <pc:chgData name="Maggie Li" userId="S::maggie.li@cityofchicago.org::f33e0b3b-4721-411b-821b-3108f9bbccad" providerId="AD" clId="Web-{A5D2604A-77CD-414F-82FC-4FFFFD1659DF}" dt="2024-10-04T16:02:38.259" v="51"/>
        <pc:sldMkLst>
          <pc:docMk/>
          <pc:sldMk cId="3606018201" sldId="2145707268"/>
        </pc:sldMkLst>
      </pc:sldChg>
      <pc:sldChg chg="del">
        <pc:chgData name="Maggie Li" userId="S::maggie.li@cityofchicago.org::f33e0b3b-4721-411b-821b-3108f9bbccad" providerId="AD" clId="Web-{A5D2604A-77CD-414F-82FC-4FFFFD1659DF}" dt="2024-10-04T16:02:38.244" v="39"/>
        <pc:sldMkLst>
          <pc:docMk/>
          <pc:sldMk cId="2402586544" sldId="2145707272"/>
        </pc:sldMkLst>
      </pc:sldChg>
      <pc:sldChg chg="del">
        <pc:chgData name="Maggie Li" userId="S::maggie.li@cityofchicago.org::f33e0b3b-4721-411b-821b-3108f9bbccad" providerId="AD" clId="Web-{A5D2604A-77CD-414F-82FC-4FFFFD1659DF}" dt="2024-10-04T16:02:38.244" v="36"/>
        <pc:sldMkLst>
          <pc:docMk/>
          <pc:sldMk cId="364191467" sldId="2145707273"/>
        </pc:sldMkLst>
      </pc:sldChg>
      <pc:sldChg chg="del">
        <pc:chgData name="Maggie Li" userId="S::maggie.li@cityofchicago.org::f33e0b3b-4721-411b-821b-3108f9bbccad" providerId="AD" clId="Web-{A5D2604A-77CD-414F-82FC-4FFFFD1659DF}" dt="2024-10-04T16:02:38.244" v="34"/>
        <pc:sldMkLst>
          <pc:docMk/>
          <pc:sldMk cId="2003096820" sldId="2145707274"/>
        </pc:sldMkLst>
      </pc:sldChg>
      <pc:sldChg chg="del">
        <pc:chgData name="Maggie Li" userId="S::maggie.li@cityofchicago.org::f33e0b3b-4721-411b-821b-3108f9bbccad" providerId="AD" clId="Web-{A5D2604A-77CD-414F-82FC-4FFFFD1659DF}" dt="2024-10-04T16:02:38.244" v="33"/>
        <pc:sldMkLst>
          <pc:docMk/>
          <pc:sldMk cId="2946410360" sldId="2145707275"/>
        </pc:sldMkLst>
      </pc:sldChg>
      <pc:sldChg chg="del">
        <pc:chgData name="Maggie Li" userId="S::maggie.li@cityofchicago.org::f33e0b3b-4721-411b-821b-3108f9bbccad" providerId="AD" clId="Web-{A5D2604A-77CD-414F-82FC-4FFFFD1659DF}" dt="2024-10-04T16:02:38.244" v="32"/>
        <pc:sldMkLst>
          <pc:docMk/>
          <pc:sldMk cId="2554441666" sldId="2145707276"/>
        </pc:sldMkLst>
      </pc:sldChg>
      <pc:sldChg chg="del">
        <pc:chgData name="Maggie Li" userId="S::maggie.li@cityofchicago.org::f33e0b3b-4721-411b-821b-3108f9bbccad" providerId="AD" clId="Web-{A5D2604A-77CD-414F-82FC-4FFFFD1659DF}" dt="2024-10-04T16:02:38.244" v="31"/>
        <pc:sldMkLst>
          <pc:docMk/>
          <pc:sldMk cId="2320014555" sldId="2145707277"/>
        </pc:sldMkLst>
      </pc:sldChg>
      <pc:sldChg chg="del">
        <pc:chgData name="Maggie Li" userId="S::maggie.li@cityofchicago.org::f33e0b3b-4721-411b-821b-3108f9bbccad" providerId="AD" clId="Web-{A5D2604A-77CD-414F-82FC-4FFFFD1659DF}" dt="2024-10-04T16:02:38.228" v="30"/>
        <pc:sldMkLst>
          <pc:docMk/>
          <pc:sldMk cId="3322093770" sldId="2145707278"/>
        </pc:sldMkLst>
      </pc:sldChg>
      <pc:sldChg chg="del">
        <pc:chgData name="Maggie Li" userId="S::maggie.li@cityofchicago.org::f33e0b3b-4721-411b-821b-3108f9bbccad" providerId="AD" clId="Web-{A5D2604A-77CD-414F-82FC-4FFFFD1659DF}" dt="2024-10-04T16:02:38.228" v="29"/>
        <pc:sldMkLst>
          <pc:docMk/>
          <pc:sldMk cId="323016807" sldId="2145707279"/>
        </pc:sldMkLst>
      </pc:sldChg>
      <pc:sldChg chg="del">
        <pc:chgData name="Maggie Li" userId="S::maggie.li@cityofchicago.org::f33e0b3b-4721-411b-821b-3108f9bbccad" providerId="AD" clId="Web-{A5D2604A-77CD-414F-82FC-4FFFFD1659DF}" dt="2024-10-04T16:02:38.228" v="27"/>
        <pc:sldMkLst>
          <pc:docMk/>
          <pc:sldMk cId="3943772424" sldId="2145707280"/>
        </pc:sldMkLst>
      </pc:sldChg>
      <pc:sldChg chg="del">
        <pc:chgData name="Maggie Li" userId="S::maggie.li@cityofchicago.org::f33e0b3b-4721-411b-821b-3108f9bbccad" providerId="AD" clId="Web-{A5D2604A-77CD-414F-82FC-4FFFFD1659DF}" dt="2024-10-04T16:02:38.228" v="26"/>
        <pc:sldMkLst>
          <pc:docMk/>
          <pc:sldMk cId="1182753518" sldId="2145707281"/>
        </pc:sldMkLst>
      </pc:sldChg>
      <pc:sldChg chg="del">
        <pc:chgData name="Maggie Li" userId="S::maggie.li@cityofchicago.org::f33e0b3b-4721-411b-821b-3108f9bbccad" providerId="AD" clId="Web-{A5D2604A-77CD-414F-82FC-4FFFFD1659DF}" dt="2024-10-04T16:02:38.228" v="25"/>
        <pc:sldMkLst>
          <pc:docMk/>
          <pc:sldMk cId="1256987945" sldId="2145707282"/>
        </pc:sldMkLst>
      </pc:sldChg>
      <pc:sldChg chg="del">
        <pc:chgData name="Maggie Li" userId="S::maggie.li@cityofchicago.org::f33e0b3b-4721-411b-821b-3108f9bbccad" providerId="AD" clId="Web-{A5D2604A-77CD-414F-82FC-4FFFFD1659DF}" dt="2024-10-04T16:02:38.244" v="38"/>
        <pc:sldMkLst>
          <pc:docMk/>
          <pc:sldMk cId="149472446" sldId="2145707283"/>
        </pc:sldMkLst>
      </pc:sldChg>
      <pc:sldChg chg="del">
        <pc:chgData name="Maggie Li" userId="S::maggie.li@cityofchicago.org::f33e0b3b-4721-411b-821b-3108f9bbccad" providerId="AD" clId="Web-{A5D2604A-77CD-414F-82FC-4FFFFD1659DF}" dt="2024-10-04T16:02:38.259" v="47"/>
        <pc:sldMkLst>
          <pc:docMk/>
          <pc:sldMk cId="365243894" sldId="2145707284"/>
        </pc:sldMkLst>
      </pc:sldChg>
      <pc:sldChg chg="modSp">
        <pc:chgData name="Maggie Li" userId="S::maggie.li@cityofchicago.org::f33e0b3b-4721-411b-821b-3108f9bbccad" providerId="AD" clId="Web-{A5D2604A-77CD-414F-82FC-4FFFFD1659DF}" dt="2024-10-04T16:00:41.603" v="2" actId="20577"/>
        <pc:sldMkLst>
          <pc:docMk/>
          <pc:sldMk cId="2906104142" sldId="2145708567"/>
        </pc:sldMkLst>
        <pc:spChg chg="mod">
          <ac:chgData name="Maggie Li" userId="S::maggie.li@cityofchicago.org::f33e0b3b-4721-411b-821b-3108f9bbccad" providerId="AD" clId="Web-{A5D2604A-77CD-414F-82FC-4FFFFD1659DF}" dt="2024-10-04T16:00:41.603" v="2" actId="20577"/>
          <ac:spMkLst>
            <pc:docMk/>
            <pc:sldMk cId="2906104142" sldId="2145708567"/>
            <ac:spMk id="2" creationId="{00000000-0000-0000-0000-000000000000}"/>
          </ac:spMkLst>
        </pc:spChg>
      </pc:sldChg>
      <pc:sldChg chg="del">
        <pc:chgData name="Maggie Li" userId="S::maggie.li@cityofchicago.org::f33e0b3b-4721-411b-821b-3108f9bbccad" providerId="AD" clId="Web-{A5D2604A-77CD-414F-82FC-4FFFFD1659DF}" dt="2024-10-04T16:01:49.337" v="13"/>
        <pc:sldMkLst>
          <pc:docMk/>
          <pc:sldMk cId="1990750475" sldId="2145708589"/>
        </pc:sldMkLst>
      </pc:sldChg>
      <pc:sldChg chg="del">
        <pc:chgData name="Maggie Li" userId="S::maggie.li@cityofchicago.org::f33e0b3b-4721-411b-821b-3108f9bbccad" providerId="AD" clId="Web-{A5D2604A-77CD-414F-82FC-4FFFFD1659DF}" dt="2024-10-04T16:02:38.228" v="20"/>
        <pc:sldMkLst>
          <pc:docMk/>
          <pc:sldMk cId="1321213098" sldId="2145708625"/>
        </pc:sldMkLst>
      </pc:sldChg>
      <pc:sldChg chg="del">
        <pc:chgData name="Maggie Li" userId="S::maggie.li@cityofchicago.org::f33e0b3b-4721-411b-821b-3108f9bbccad" providerId="AD" clId="Web-{A5D2604A-77CD-414F-82FC-4FFFFD1659DF}" dt="2024-10-04T16:02:38.228" v="24"/>
        <pc:sldMkLst>
          <pc:docMk/>
          <pc:sldMk cId="1735310882" sldId="2145708627"/>
        </pc:sldMkLst>
      </pc:sldChg>
      <pc:sldChg chg="del">
        <pc:chgData name="Maggie Li" userId="S::maggie.li@cityofchicago.org::f33e0b3b-4721-411b-821b-3108f9bbccad" providerId="AD" clId="Web-{A5D2604A-77CD-414F-82FC-4FFFFD1659DF}" dt="2024-10-04T16:02:38.244" v="40"/>
        <pc:sldMkLst>
          <pc:docMk/>
          <pc:sldMk cId="3253088619" sldId="2145708629"/>
        </pc:sldMkLst>
      </pc:sldChg>
      <pc:sldChg chg="del">
        <pc:chgData name="Maggie Li" userId="S::maggie.li@cityofchicago.org::f33e0b3b-4721-411b-821b-3108f9bbccad" providerId="AD" clId="Web-{A5D2604A-77CD-414F-82FC-4FFFFD1659DF}" dt="2024-10-04T16:02:38.212" v="16"/>
        <pc:sldMkLst>
          <pc:docMk/>
          <pc:sldMk cId="3189350486" sldId="2145708632"/>
        </pc:sldMkLst>
      </pc:sldChg>
      <pc:sldChg chg="addSp delSp modSp">
        <pc:chgData name="Maggie Li" userId="S::maggie.li@cityofchicago.org::f33e0b3b-4721-411b-821b-3108f9bbccad" providerId="AD" clId="Web-{A5D2604A-77CD-414F-82FC-4FFFFD1659DF}" dt="2024-10-04T16:04:37.977" v="93"/>
        <pc:sldMkLst>
          <pc:docMk/>
          <pc:sldMk cId="1150147663" sldId="2145708633"/>
        </pc:sldMkLst>
        <pc:spChg chg="add mod">
          <ac:chgData name="Maggie Li" userId="S::maggie.li@cityofchicago.org::f33e0b3b-4721-411b-821b-3108f9bbccad" providerId="AD" clId="Web-{A5D2604A-77CD-414F-82FC-4FFFFD1659DF}" dt="2024-10-04T16:04:37.977" v="93"/>
          <ac:spMkLst>
            <pc:docMk/>
            <pc:sldMk cId="1150147663" sldId="2145708633"/>
            <ac:spMk id="5" creationId="{016600D5-23DD-4C46-4045-2C6A4104A852}"/>
          </ac:spMkLst>
        </pc:spChg>
        <pc:picChg chg="del">
          <ac:chgData name="Maggie Li" userId="S::maggie.li@cityofchicago.org::f33e0b3b-4721-411b-821b-3108f9bbccad" providerId="AD" clId="Web-{A5D2604A-77CD-414F-82FC-4FFFFD1659DF}" dt="2024-10-04T16:04:37.977" v="93"/>
          <ac:picMkLst>
            <pc:docMk/>
            <pc:sldMk cId="1150147663" sldId="2145708633"/>
            <ac:picMk id="4" creationId="{AAC6272C-DBF8-3084-2787-225D2EE03D49}"/>
          </ac:picMkLst>
        </pc:picChg>
      </pc:sldChg>
      <pc:sldChg chg="del">
        <pc:chgData name="Maggie Li" userId="S::maggie.li@cityofchicago.org::f33e0b3b-4721-411b-821b-3108f9bbccad" providerId="AD" clId="Web-{A5D2604A-77CD-414F-82FC-4FFFFD1659DF}" dt="2024-10-04T16:02:38.290" v="67"/>
        <pc:sldMkLst>
          <pc:docMk/>
          <pc:sldMk cId="2143272908" sldId="2145708634"/>
        </pc:sldMkLst>
      </pc:sldChg>
      <pc:sldChg chg="del">
        <pc:chgData name="Maggie Li" userId="S::maggie.li@cityofchicago.org::f33e0b3b-4721-411b-821b-3108f9bbccad" providerId="AD" clId="Web-{A5D2604A-77CD-414F-82FC-4FFFFD1659DF}" dt="2024-10-04T16:02:38.290" v="68"/>
        <pc:sldMkLst>
          <pc:docMk/>
          <pc:sldMk cId="139264795" sldId="2145708635"/>
        </pc:sldMkLst>
      </pc:sldChg>
      <pc:sldChg chg="del">
        <pc:chgData name="Maggie Li" userId="S::maggie.li@cityofchicago.org::f33e0b3b-4721-411b-821b-3108f9bbccad" providerId="AD" clId="Web-{A5D2604A-77CD-414F-82FC-4FFFFD1659DF}" dt="2024-10-04T16:02:38.290" v="66"/>
        <pc:sldMkLst>
          <pc:docMk/>
          <pc:sldMk cId="3234408978" sldId="2145708636"/>
        </pc:sldMkLst>
      </pc:sldChg>
      <pc:sldChg chg="del">
        <pc:chgData name="Maggie Li" userId="S::maggie.li@cityofchicago.org::f33e0b3b-4721-411b-821b-3108f9bbccad" providerId="AD" clId="Web-{A5D2604A-77CD-414F-82FC-4FFFFD1659DF}" dt="2024-10-04T16:02:38.212" v="19"/>
        <pc:sldMkLst>
          <pc:docMk/>
          <pc:sldMk cId="4184894233" sldId="2145708638"/>
        </pc:sldMkLst>
      </pc:sldChg>
      <pc:sldChg chg="del">
        <pc:chgData name="Maggie Li" userId="S::maggie.li@cityofchicago.org::f33e0b3b-4721-411b-821b-3108f9bbccad" providerId="AD" clId="Web-{A5D2604A-77CD-414F-82FC-4FFFFD1659DF}" dt="2024-10-04T16:02:38.228" v="23"/>
        <pc:sldMkLst>
          <pc:docMk/>
          <pc:sldMk cId="645837228" sldId="2145708639"/>
        </pc:sldMkLst>
      </pc:sldChg>
      <pc:sldChg chg="del">
        <pc:chgData name="Maggie Li" userId="S::maggie.li@cityofchicago.org::f33e0b3b-4721-411b-821b-3108f9bbccad" providerId="AD" clId="Web-{A5D2604A-77CD-414F-82FC-4FFFFD1659DF}" dt="2024-10-04T16:02:38.212" v="15"/>
        <pc:sldMkLst>
          <pc:docMk/>
          <pc:sldMk cId="3881860229" sldId="2145708640"/>
        </pc:sldMkLst>
      </pc:sldChg>
      <pc:sldChg chg="del">
        <pc:chgData name="Maggie Li" userId="S::maggie.li@cityofchicago.org::f33e0b3b-4721-411b-821b-3108f9bbccad" providerId="AD" clId="Web-{A5D2604A-77CD-414F-82FC-4FFFFD1659DF}" dt="2024-10-04T16:02:38.290" v="70"/>
        <pc:sldMkLst>
          <pc:docMk/>
          <pc:sldMk cId="1532976838" sldId="2145708641"/>
        </pc:sldMkLst>
      </pc:sldChg>
      <pc:sldChg chg="del">
        <pc:chgData name="Maggie Li" userId="S::maggie.li@cityofchicago.org::f33e0b3b-4721-411b-821b-3108f9bbccad" providerId="AD" clId="Web-{A5D2604A-77CD-414F-82FC-4FFFFD1659DF}" dt="2024-10-04T16:01:52.978" v="14"/>
        <pc:sldMkLst>
          <pc:docMk/>
          <pc:sldMk cId="727454950" sldId="2145708643"/>
        </pc:sldMkLst>
      </pc:sldChg>
      <pc:sldChg chg="del">
        <pc:chgData name="Maggie Li" userId="S::maggie.li@cityofchicago.org::f33e0b3b-4721-411b-821b-3108f9bbccad" providerId="AD" clId="Web-{A5D2604A-77CD-414F-82FC-4FFFFD1659DF}" dt="2024-10-04T16:02:38.290" v="69"/>
        <pc:sldMkLst>
          <pc:docMk/>
          <pc:sldMk cId="318210435" sldId="2145708644"/>
        </pc:sldMkLst>
      </pc:sldChg>
      <pc:sldChg chg="del">
        <pc:chgData name="Maggie Li" userId="S::maggie.li@cityofchicago.org::f33e0b3b-4721-411b-821b-3108f9bbccad" providerId="AD" clId="Web-{A5D2604A-77CD-414F-82FC-4FFFFD1659DF}" dt="2024-10-04T16:02:38.212" v="18"/>
        <pc:sldMkLst>
          <pc:docMk/>
          <pc:sldMk cId="1895731269" sldId="2145708645"/>
        </pc:sldMkLst>
      </pc:sldChg>
      <pc:sldChg chg="del">
        <pc:chgData name="Maggie Li" userId="S::maggie.li@cityofchicago.org::f33e0b3b-4721-411b-821b-3108f9bbccad" providerId="AD" clId="Web-{A5D2604A-77CD-414F-82FC-4FFFFD1659DF}" dt="2024-10-04T16:02:38.228" v="21"/>
        <pc:sldMkLst>
          <pc:docMk/>
          <pc:sldMk cId="2954835658" sldId="2145708646"/>
        </pc:sldMkLst>
      </pc:sldChg>
      <pc:sldChg chg="del">
        <pc:chgData name="Maggie Li" userId="S::maggie.li@cityofchicago.org::f33e0b3b-4721-411b-821b-3108f9bbccad" providerId="AD" clId="Web-{A5D2604A-77CD-414F-82FC-4FFFFD1659DF}" dt="2024-10-04T16:02:38.259" v="46"/>
        <pc:sldMkLst>
          <pc:docMk/>
          <pc:sldMk cId="949432226" sldId="2145708647"/>
        </pc:sldMkLst>
      </pc:sldChg>
      <pc:sldChg chg="del">
        <pc:chgData name="Maggie Li" userId="S::maggie.li@cityofchicago.org::f33e0b3b-4721-411b-821b-3108f9bbccad" providerId="AD" clId="Web-{A5D2604A-77CD-414F-82FC-4FFFFD1659DF}" dt="2024-10-04T16:02:38.212" v="17"/>
        <pc:sldMkLst>
          <pc:docMk/>
          <pc:sldMk cId="1967647467" sldId="2145708648"/>
        </pc:sldMkLst>
      </pc:sldChg>
      <pc:sldChg chg="del">
        <pc:chgData name="Maggie Li" userId="S::maggie.li@cityofchicago.org::f33e0b3b-4721-411b-821b-3108f9bbccad" providerId="AD" clId="Web-{A5D2604A-77CD-414F-82FC-4FFFFD1659DF}" dt="2024-10-04T16:02:38.228" v="22"/>
        <pc:sldMkLst>
          <pc:docMk/>
          <pc:sldMk cId="2786747970" sldId="2145708650"/>
        </pc:sldMkLst>
      </pc:sldChg>
    </pc:docChg>
  </pc:docChgLst>
  <pc:docChgLst>
    <pc:chgData name="Maggie Li" userId="S::maggie.li@cityofchicago.org::f33e0b3b-4721-411b-821b-3108f9bbccad" providerId="AD" clId="Web-{55458AB0-168A-4FC5-9B02-D32272AC8EE4}"/>
    <pc:docChg chg="modSld">
      <pc:chgData name="Maggie Li" userId="S::maggie.li@cityofchicago.org::f33e0b3b-4721-411b-821b-3108f9bbccad" providerId="AD" clId="Web-{55458AB0-168A-4FC5-9B02-D32272AC8EE4}" dt="2023-12-01T16:11:10.725" v="33" actId="20577"/>
      <pc:docMkLst>
        <pc:docMk/>
      </pc:docMkLst>
      <pc:sldChg chg="modSp">
        <pc:chgData name="Maggie Li" userId="S::maggie.li@cityofchicago.org::f33e0b3b-4721-411b-821b-3108f9bbccad" providerId="AD" clId="Web-{55458AB0-168A-4FC5-9B02-D32272AC8EE4}" dt="2023-12-01T16:11:10.725" v="33" actId="20577"/>
        <pc:sldMkLst>
          <pc:docMk/>
          <pc:sldMk cId="2872883510" sldId="2145708542"/>
        </pc:sldMkLst>
        <pc:spChg chg="mod">
          <ac:chgData name="Maggie Li" userId="S::maggie.li@cityofchicago.org::f33e0b3b-4721-411b-821b-3108f9bbccad" providerId="AD" clId="Web-{55458AB0-168A-4FC5-9B02-D32272AC8EE4}" dt="2023-12-01T16:11:10.725" v="33" actId="20577"/>
          <ac:spMkLst>
            <pc:docMk/>
            <pc:sldMk cId="2872883510" sldId="2145708542"/>
            <ac:spMk id="3" creationId="{91ACE769-0E40-82F6-9624-FF655376FF9D}"/>
          </ac:spMkLst>
        </pc:spChg>
      </pc:sldChg>
    </pc:docChg>
  </pc:docChgLst>
  <pc:docChgLst>
    <pc:chgData name="Maggie Li" userId="S::maggie.li@cityofchicago.org::f33e0b3b-4721-411b-821b-3108f9bbccad" providerId="AD" clId="Web-{B550B5A6-B7A5-4FC0-B228-BFAAA30B260D}"/>
    <pc:docChg chg="modSld">
      <pc:chgData name="Maggie Li" userId="S::maggie.li@cityofchicago.org::f33e0b3b-4721-411b-821b-3108f9bbccad" providerId="AD" clId="Web-{B550B5A6-B7A5-4FC0-B228-BFAAA30B260D}" dt="2024-03-12T21:13:38.993" v="96" actId="20577"/>
      <pc:docMkLst>
        <pc:docMk/>
      </pc:docMkLst>
      <pc:sldChg chg="addSp modSp">
        <pc:chgData name="Maggie Li" userId="S::maggie.li@cityofchicago.org::f33e0b3b-4721-411b-821b-3108f9bbccad" providerId="AD" clId="Web-{B550B5A6-B7A5-4FC0-B228-BFAAA30B260D}" dt="2024-03-12T21:13:38.993" v="96" actId="20577"/>
        <pc:sldMkLst>
          <pc:docMk/>
          <pc:sldMk cId="1258721469" sldId="2145708581"/>
        </pc:sldMkLst>
        <pc:spChg chg="mod">
          <ac:chgData name="Maggie Li" userId="S::maggie.li@cityofchicago.org::f33e0b3b-4721-411b-821b-3108f9bbccad" providerId="AD" clId="Web-{B550B5A6-B7A5-4FC0-B228-BFAAA30B260D}" dt="2024-03-12T21:12:07.759" v="14" actId="20577"/>
          <ac:spMkLst>
            <pc:docMk/>
            <pc:sldMk cId="1258721469" sldId="2145708581"/>
            <ac:spMk id="2" creationId="{EC40FCF2-3A53-ED55-8C61-B33CFFDA233C}"/>
          </ac:spMkLst>
        </pc:spChg>
        <pc:graphicFrameChg chg="add modGraphic">
          <ac:chgData name="Maggie Li" userId="S::maggie.li@cityofchicago.org::f33e0b3b-4721-411b-821b-3108f9bbccad" providerId="AD" clId="Web-{B550B5A6-B7A5-4FC0-B228-BFAAA30B260D}" dt="2024-03-12T21:13:38.993" v="96" actId="20577"/>
          <ac:graphicFrameMkLst>
            <pc:docMk/>
            <pc:sldMk cId="1258721469" sldId="2145708581"/>
            <ac:graphicFrameMk id="4" creationId="{F301560E-B790-F525-F207-B25B256AB6C5}"/>
          </ac:graphicFrameMkLst>
        </pc:graphicFrameChg>
      </pc:sldChg>
    </pc:docChg>
  </pc:docChgLst>
  <pc:docChgLst>
    <pc:chgData name="Maggie Li" userId="S::maggie.li@cityofchicago.org::f33e0b3b-4721-411b-821b-3108f9bbccad" providerId="AD" clId="Web-{D42206FA-1D78-4FE5-A137-096F343A49E8}"/>
    <pc:docChg chg="addSld delSld modSld addMainMaster modMainMaster">
      <pc:chgData name="Maggie Li" userId="S::maggie.li@cityofchicago.org::f33e0b3b-4721-411b-821b-3108f9bbccad" providerId="AD" clId="Web-{D42206FA-1D78-4FE5-A137-096F343A49E8}" dt="2023-10-12T21:04:52.445" v="338"/>
      <pc:docMkLst>
        <pc:docMk/>
      </pc:docMkLst>
      <pc:sldChg chg="del">
        <pc:chgData name="Maggie Li" userId="S::maggie.li@cityofchicago.org::f33e0b3b-4721-411b-821b-3108f9bbccad" providerId="AD" clId="Web-{D42206FA-1D78-4FE5-A137-096F343A49E8}" dt="2023-10-12T20:20:32.720" v="166"/>
        <pc:sldMkLst>
          <pc:docMk/>
          <pc:sldMk cId="2562985933" sldId="270"/>
        </pc:sldMkLst>
      </pc:sldChg>
      <pc:sldChg chg="del">
        <pc:chgData name="Maggie Li" userId="S::maggie.li@cityofchicago.org::f33e0b3b-4721-411b-821b-3108f9bbccad" providerId="AD" clId="Web-{D42206FA-1D78-4FE5-A137-096F343A49E8}" dt="2023-10-12T20:21:14.580" v="184"/>
        <pc:sldMkLst>
          <pc:docMk/>
          <pc:sldMk cId="1128410512" sldId="280"/>
        </pc:sldMkLst>
      </pc:sldChg>
      <pc:sldChg chg="del">
        <pc:chgData name="Maggie Li" userId="S::maggie.li@cityofchicago.org::f33e0b3b-4721-411b-821b-3108f9bbccad" providerId="AD" clId="Web-{D42206FA-1D78-4FE5-A137-096F343A49E8}" dt="2023-10-12T20:20:38.579" v="176"/>
        <pc:sldMkLst>
          <pc:docMk/>
          <pc:sldMk cId="4174039440" sldId="282"/>
        </pc:sldMkLst>
      </pc:sldChg>
      <pc:sldChg chg="del">
        <pc:chgData name="Maggie Li" userId="S::maggie.li@cityofchicago.org::f33e0b3b-4721-411b-821b-3108f9bbccad" providerId="AD" clId="Web-{D42206FA-1D78-4FE5-A137-096F343A49E8}" dt="2023-10-12T20:21:18.252" v="188"/>
        <pc:sldMkLst>
          <pc:docMk/>
          <pc:sldMk cId="1131155664" sldId="308"/>
        </pc:sldMkLst>
      </pc:sldChg>
      <pc:sldChg chg="del">
        <pc:chgData name="Maggie Li" userId="S::maggie.li@cityofchicago.org::f33e0b3b-4721-411b-821b-3108f9bbccad" providerId="AD" clId="Web-{D42206FA-1D78-4FE5-A137-096F343A49E8}" dt="2023-10-12T20:20:37.735" v="172"/>
        <pc:sldMkLst>
          <pc:docMk/>
          <pc:sldMk cId="2944777734" sldId="1409"/>
        </pc:sldMkLst>
      </pc:sldChg>
      <pc:sldChg chg="del">
        <pc:chgData name="Maggie Li" userId="S::maggie.li@cityofchicago.org::f33e0b3b-4721-411b-821b-3108f9bbccad" providerId="AD" clId="Web-{D42206FA-1D78-4FE5-A137-096F343A49E8}" dt="2023-10-12T20:21:16.814" v="186"/>
        <pc:sldMkLst>
          <pc:docMk/>
          <pc:sldMk cId="3614974227" sldId="2145706556"/>
        </pc:sldMkLst>
      </pc:sldChg>
      <pc:sldChg chg="del">
        <pc:chgData name="Maggie Li" userId="S::maggie.li@cityofchicago.org::f33e0b3b-4721-411b-821b-3108f9bbccad" providerId="AD" clId="Web-{D42206FA-1D78-4FE5-A137-096F343A49E8}" dt="2023-10-12T20:21:14.173" v="183"/>
        <pc:sldMkLst>
          <pc:docMk/>
          <pc:sldMk cId="3026191013" sldId="2145706670"/>
        </pc:sldMkLst>
      </pc:sldChg>
      <pc:sldChg chg="del">
        <pc:chgData name="Maggie Li" userId="S::maggie.li@cityofchicago.org::f33e0b3b-4721-411b-821b-3108f9bbccad" providerId="AD" clId="Web-{D42206FA-1D78-4FE5-A137-096F343A49E8}" dt="2023-10-12T20:20:35.329" v="169"/>
        <pc:sldMkLst>
          <pc:docMk/>
          <pc:sldMk cId="800357118" sldId="2145707149"/>
        </pc:sldMkLst>
      </pc:sldChg>
      <pc:sldChg chg="del">
        <pc:chgData name="Maggie Li" userId="S::maggie.li@cityofchicago.org::f33e0b3b-4721-411b-821b-3108f9bbccad" providerId="AD" clId="Web-{D42206FA-1D78-4FE5-A137-096F343A49E8}" dt="2023-10-12T20:21:17.392" v="187"/>
        <pc:sldMkLst>
          <pc:docMk/>
          <pc:sldMk cId="3371040112" sldId="2145707150"/>
        </pc:sldMkLst>
      </pc:sldChg>
      <pc:sldChg chg="del">
        <pc:chgData name="Maggie Li" userId="S::maggie.li@cityofchicago.org::f33e0b3b-4721-411b-821b-3108f9bbccad" providerId="AD" clId="Web-{D42206FA-1D78-4FE5-A137-096F343A49E8}" dt="2023-10-12T20:20:35.845" v="170"/>
        <pc:sldMkLst>
          <pc:docMk/>
          <pc:sldMk cId="3955404809" sldId="2145707236"/>
        </pc:sldMkLst>
      </pc:sldChg>
      <pc:sldChg chg="del">
        <pc:chgData name="Maggie Li" userId="S::maggie.li@cityofchicago.org::f33e0b3b-4721-411b-821b-3108f9bbccad" providerId="AD" clId="Web-{D42206FA-1D78-4FE5-A137-096F343A49E8}" dt="2023-10-12T20:20:38.360" v="174"/>
        <pc:sldMkLst>
          <pc:docMk/>
          <pc:sldMk cId="3275228805" sldId="2145707238"/>
        </pc:sldMkLst>
      </pc:sldChg>
      <pc:sldChg chg="del">
        <pc:chgData name="Maggie Li" userId="S::maggie.li@cityofchicago.org::f33e0b3b-4721-411b-821b-3108f9bbccad" providerId="AD" clId="Web-{D42206FA-1D78-4FE5-A137-096F343A49E8}" dt="2023-10-12T20:20:37.985" v="173"/>
        <pc:sldMkLst>
          <pc:docMk/>
          <pc:sldMk cId="1657246171" sldId="2145707245"/>
        </pc:sldMkLst>
      </pc:sldChg>
      <pc:sldChg chg="modSp">
        <pc:chgData name="Maggie Li" userId="S::maggie.li@cityofchicago.org::f33e0b3b-4721-411b-821b-3108f9bbccad" providerId="AD" clId="Web-{D42206FA-1D78-4FE5-A137-096F343A49E8}" dt="2023-10-12T21:04:52.445" v="338"/>
        <pc:sldMkLst>
          <pc:docMk/>
          <pc:sldMk cId="1360678972" sldId="2145707257"/>
        </pc:sldMkLst>
        <pc:spChg chg="mod">
          <ac:chgData name="Maggie Li" userId="S::maggie.li@cityofchicago.org::f33e0b3b-4721-411b-821b-3108f9bbccad" providerId="AD" clId="Web-{D42206FA-1D78-4FE5-A137-096F343A49E8}" dt="2023-10-12T21:04:52.445" v="338"/>
          <ac:spMkLst>
            <pc:docMk/>
            <pc:sldMk cId="1360678972" sldId="2145707257"/>
            <ac:spMk id="7" creationId="{94D7607B-5E70-2AA1-9E97-AEEBC16CE367}"/>
          </ac:spMkLst>
        </pc:spChg>
      </pc:sldChg>
      <pc:sldChg chg="del">
        <pc:chgData name="Maggie Li" userId="S::maggie.li@cityofchicago.org::f33e0b3b-4721-411b-821b-3108f9bbccad" providerId="AD" clId="Web-{D42206FA-1D78-4FE5-A137-096F343A49E8}" dt="2023-10-12T20:20:33.907" v="167"/>
        <pc:sldMkLst>
          <pc:docMk/>
          <pc:sldMk cId="1131083799" sldId="2145707286"/>
        </pc:sldMkLst>
      </pc:sldChg>
      <pc:sldChg chg="del">
        <pc:chgData name="Maggie Li" userId="S::maggie.li@cityofchicago.org::f33e0b3b-4721-411b-821b-3108f9bbccad" providerId="AD" clId="Web-{D42206FA-1D78-4FE5-A137-096F343A49E8}" dt="2023-10-12T20:20:34.313" v="168"/>
        <pc:sldMkLst>
          <pc:docMk/>
          <pc:sldMk cId="849903853" sldId="2145707287"/>
        </pc:sldMkLst>
      </pc:sldChg>
      <pc:sldChg chg="del">
        <pc:chgData name="Maggie Li" userId="S::maggie.li@cityofchicago.org::f33e0b3b-4721-411b-821b-3108f9bbccad" providerId="AD" clId="Web-{D42206FA-1D78-4FE5-A137-096F343A49E8}" dt="2023-10-12T20:20:36.345" v="171"/>
        <pc:sldMkLst>
          <pc:docMk/>
          <pc:sldMk cId="1679262562" sldId="2145707288"/>
        </pc:sldMkLst>
      </pc:sldChg>
      <pc:sldChg chg="del">
        <pc:chgData name="Maggie Li" userId="S::maggie.li@cityofchicago.org::f33e0b3b-4721-411b-821b-3108f9bbccad" providerId="AD" clId="Web-{D42206FA-1D78-4FE5-A137-096F343A49E8}" dt="2023-10-12T20:20:24.876" v="164"/>
        <pc:sldMkLst>
          <pc:docMk/>
          <pc:sldMk cId="1600187470" sldId="2145708459"/>
        </pc:sldMkLst>
      </pc:sldChg>
      <pc:sldChg chg="modSp">
        <pc:chgData name="Maggie Li" userId="S::maggie.li@cityofchicago.org::f33e0b3b-4721-411b-821b-3108f9bbccad" providerId="AD" clId="Web-{D42206FA-1D78-4FE5-A137-096F343A49E8}" dt="2023-10-12T20:21:46.877" v="194" actId="20577"/>
        <pc:sldMkLst>
          <pc:docMk/>
          <pc:sldMk cId="3432886698" sldId="2145708506"/>
        </pc:sldMkLst>
        <pc:spChg chg="mod">
          <ac:chgData name="Maggie Li" userId="S::maggie.li@cityofchicago.org::f33e0b3b-4721-411b-821b-3108f9bbccad" providerId="AD" clId="Web-{D42206FA-1D78-4FE5-A137-096F343A49E8}" dt="2023-10-12T20:21:46.877" v="194" actId="20577"/>
          <ac:spMkLst>
            <pc:docMk/>
            <pc:sldMk cId="3432886698" sldId="2145708506"/>
            <ac:spMk id="3" creationId="{DF267179-FCFA-1629-8DFD-E0794A047405}"/>
          </ac:spMkLst>
        </pc:spChg>
      </pc:sldChg>
      <pc:sldChg chg="add">
        <pc:chgData name="Maggie Li" userId="S::maggie.li@cityofchicago.org::f33e0b3b-4721-411b-821b-3108f9bbccad" providerId="AD" clId="Web-{D42206FA-1D78-4FE5-A137-096F343A49E8}" dt="2023-10-12T20:34:26.919" v="195"/>
        <pc:sldMkLst>
          <pc:docMk/>
          <pc:sldMk cId="2713715993" sldId="2145708507"/>
        </pc:sldMkLst>
      </pc:sldChg>
      <pc:sldChg chg="del">
        <pc:chgData name="Maggie Li" userId="S::maggie.li@cityofchicago.org::f33e0b3b-4721-411b-821b-3108f9bbccad" providerId="AD" clId="Web-{D42206FA-1D78-4FE5-A137-096F343A49E8}" dt="2023-10-12T20:21:18.298" v="189"/>
        <pc:sldMkLst>
          <pc:docMk/>
          <pc:sldMk cId="4040399198" sldId="2145708507"/>
        </pc:sldMkLst>
      </pc:sldChg>
      <pc:sldChg chg="add">
        <pc:chgData name="Maggie Li" userId="S::maggie.li@cityofchicago.org::f33e0b3b-4721-411b-821b-3108f9bbccad" providerId="AD" clId="Web-{D42206FA-1D78-4FE5-A137-096F343A49E8}" dt="2023-10-12T20:34:33.638" v="196"/>
        <pc:sldMkLst>
          <pc:docMk/>
          <pc:sldMk cId="2561136976" sldId="2145708508"/>
        </pc:sldMkLst>
      </pc:sldChg>
      <pc:sldChg chg="del">
        <pc:chgData name="Maggie Li" userId="S::maggie.li@cityofchicago.org::f33e0b3b-4721-411b-821b-3108f9bbccad" providerId="AD" clId="Web-{D42206FA-1D78-4FE5-A137-096F343A49E8}" dt="2023-10-12T20:20:15.594" v="163"/>
        <pc:sldMkLst>
          <pc:docMk/>
          <pc:sldMk cId="2531430292" sldId="2145708509"/>
        </pc:sldMkLst>
      </pc:sldChg>
      <pc:sldChg chg="add">
        <pc:chgData name="Maggie Li" userId="S::maggie.li@cityofchicago.org::f33e0b3b-4721-411b-821b-3108f9bbccad" providerId="AD" clId="Web-{D42206FA-1D78-4FE5-A137-096F343A49E8}" dt="2023-10-12T20:34:40.529" v="197"/>
        <pc:sldMkLst>
          <pc:docMk/>
          <pc:sldMk cId="3011372332" sldId="2145708509"/>
        </pc:sldMkLst>
      </pc:sldChg>
      <pc:sldChg chg="add">
        <pc:chgData name="Maggie Li" userId="S::maggie.li@cityofchicago.org::f33e0b3b-4721-411b-821b-3108f9bbccad" providerId="AD" clId="Web-{D42206FA-1D78-4FE5-A137-096F343A49E8}" dt="2023-10-12T20:34:45.216" v="198"/>
        <pc:sldMkLst>
          <pc:docMk/>
          <pc:sldMk cId="3004226838" sldId="2145708510"/>
        </pc:sldMkLst>
      </pc:sldChg>
      <pc:sldChg chg="modSp add">
        <pc:chgData name="Maggie Li" userId="S::maggie.li@cityofchicago.org::f33e0b3b-4721-411b-821b-3108f9bbccad" providerId="AD" clId="Web-{D42206FA-1D78-4FE5-A137-096F343A49E8}" dt="2023-10-12T21:00:04.519" v="317" actId="1076"/>
        <pc:sldMkLst>
          <pc:docMk/>
          <pc:sldMk cId="1280937907" sldId="2145708511"/>
        </pc:sldMkLst>
        <pc:spChg chg="mod">
          <ac:chgData name="Maggie Li" userId="S::maggie.li@cityofchicago.org::f33e0b3b-4721-411b-821b-3108f9bbccad" providerId="AD" clId="Web-{D42206FA-1D78-4FE5-A137-096F343A49E8}" dt="2023-10-12T20:58:22.205" v="301" actId="20577"/>
          <ac:spMkLst>
            <pc:docMk/>
            <pc:sldMk cId="1280937907" sldId="2145708511"/>
            <ac:spMk id="2" creationId="{09F36996-1410-664B-0705-54DA868E8CCB}"/>
          </ac:spMkLst>
        </pc:spChg>
        <pc:picChg chg="mod">
          <ac:chgData name="Maggie Li" userId="S::maggie.li@cityofchicago.org::f33e0b3b-4721-411b-821b-3108f9bbccad" providerId="AD" clId="Web-{D42206FA-1D78-4FE5-A137-096F343A49E8}" dt="2023-10-12T21:00:01.081" v="315" actId="1076"/>
          <ac:picMkLst>
            <pc:docMk/>
            <pc:sldMk cId="1280937907" sldId="2145708511"/>
            <ac:picMk id="6" creationId="{A1A120DD-94EB-D6BD-F086-EB3CA814B598}"/>
          </ac:picMkLst>
        </pc:picChg>
        <pc:picChg chg="mod">
          <ac:chgData name="Maggie Li" userId="S::maggie.li@cityofchicago.org::f33e0b3b-4721-411b-821b-3108f9bbccad" providerId="AD" clId="Web-{D42206FA-1D78-4FE5-A137-096F343A49E8}" dt="2023-10-12T21:00:02.956" v="316" actId="1076"/>
          <ac:picMkLst>
            <pc:docMk/>
            <pc:sldMk cId="1280937907" sldId="2145708511"/>
            <ac:picMk id="7" creationId="{6CA89AD3-1968-9164-D87F-CB14AD5177FB}"/>
          </ac:picMkLst>
        </pc:picChg>
        <pc:picChg chg="mod">
          <ac:chgData name="Maggie Li" userId="S::maggie.li@cityofchicago.org::f33e0b3b-4721-411b-821b-3108f9bbccad" providerId="AD" clId="Web-{D42206FA-1D78-4FE5-A137-096F343A49E8}" dt="2023-10-12T21:00:04.519" v="317" actId="1076"/>
          <ac:picMkLst>
            <pc:docMk/>
            <pc:sldMk cId="1280937907" sldId="2145708511"/>
            <ac:picMk id="8" creationId="{EC2D416C-124F-F4B0-9522-7AD98A584E23}"/>
          </ac:picMkLst>
        </pc:picChg>
        <pc:picChg chg="mod">
          <ac:chgData name="Maggie Li" userId="S::maggie.li@cityofchicago.org::f33e0b3b-4721-411b-821b-3108f9bbccad" providerId="AD" clId="Web-{D42206FA-1D78-4FE5-A137-096F343A49E8}" dt="2023-10-12T20:59:53.394" v="311" actId="1076"/>
          <ac:picMkLst>
            <pc:docMk/>
            <pc:sldMk cId="1280937907" sldId="2145708511"/>
            <ac:picMk id="9" creationId="{7EE976B2-1C94-84FC-C912-EEDF1ABAD9FD}"/>
          </ac:picMkLst>
        </pc:picChg>
        <pc:picChg chg="mod">
          <ac:chgData name="Maggie Li" userId="S::maggie.li@cityofchicago.org::f33e0b3b-4721-411b-821b-3108f9bbccad" providerId="AD" clId="Web-{D42206FA-1D78-4FE5-A137-096F343A49E8}" dt="2023-10-12T20:59:52.097" v="310" actId="1076"/>
          <ac:picMkLst>
            <pc:docMk/>
            <pc:sldMk cId="1280937907" sldId="2145708511"/>
            <ac:picMk id="10" creationId="{80648620-A378-06B9-58D4-A0DCC2992718}"/>
          </ac:picMkLst>
        </pc:picChg>
      </pc:sldChg>
      <pc:sldChg chg="add">
        <pc:chgData name="Maggie Li" userId="S::maggie.li@cityofchicago.org::f33e0b3b-4721-411b-821b-3108f9bbccad" providerId="AD" clId="Web-{D42206FA-1D78-4FE5-A137-096F343A49E8}" dt="2023-10-12T20:34:56.872" v="200"/>
        <pc:sldMkLst>
          <pc:docMk/>
          <pc:sldMk cId="3649370131" sldId="2145708512"/>
        </pc:sldMkLst>
      </pc:sldChg>
      <pc:sldChg chg="add">
        <pc:chgData name="Maggie Li" userId="S::maggie.li@cityofchicago.org::f33e0b3b-4721-411b-821b-3108f9bbccad" providerId="AD" clId="Web-{D42206FA-1D78-4FE5-A137-096F343A49E8}" dt="2023-10-12T20:35:03.498" v="201"/>
        <pc:sldMkLst>
          <pc:docMk/>
          <pc:sldMk cId="1858407910" sldId="2145708513"/>
        </pc:sldMkLst>
      </pc:sldChg>
      <pc:sldChg chg="del">
        <pc:chgData name="Maggie Li" userId="S::maggie.li@cityofchicago.org::f33e0b3b-4721-411b-821b-3108f9bbccad" providerId="AD" clId="Web-{D42206FA-1D78-4FE5-A137-096F343A49E8}" dt="2023-10-12T20:20:31.798" v="165"/>
        <pc:sldMkLst>
          <pc:docMk/>
          <pc:sldMk cId="3982832452" sldId="2145708514"/>
        </pc:sldMkLst>
      </pc:sldChg>
      <pc:sldChg chg="add">
        <pc:chgData name="Maggie Li" userId="S::maggie.li@cityofchicago.org::f33e0b3b-4721-411b-821b-3108f9bbccad" providerId="AD" clId="Web-{D42206FA-1D78-4FE5-A137-096F343A49E8}" dt="2023-10-12T20:35:12.545" v="202"/>
        <pc:sldMkLst>
          <pc:docMk/>
          <pc:sldMk cId="4012181117" sldId="2145708514"/>
        </pc:sldMkLst>
      </pc:sldChg>
      <pc:sldChg chg="del">
        <pc:chgData name="Maggie Li" userId="S::maggie.li@cityofchicago.org::f33e0b3b-4721-411b-821b-3108f9bbccad" providerId="AD" clId="Web-{D42206FA-1D78-4FE5-A137-096F343A49E8}" dt="2023-10-12T20:21:19.111" v="190"/>
        <pc:sldMkLst>
          <pc:docMk/>
          <pc:sldMk cId="202057006" sldId="2145708515"/>
        </pc:sldMkLst>
      </pc:sldChg>
      <pc:sldChg chg="add">
        <pc:chgData name="Maggie Li" userId="S::maggie.li@cityofchicago.org::f33e0b3b-4721-411b-821b-3108f9bbccad" providerId="AD" clId="Web-{D42206FA-1D78-4FE5-A137-096F343A49E8}" dt="2023-10-12T20:35:18.420" v="203"/>
        <pc:sldMkLst>
          <pc:docMk/>
          <pc:sldMk cId="2780648887" sldId="2145708515"/>
        </pc:sldMkLst>
      </pc:sldChg>
      <pc:sldChg chg="add">
        <pc:chgData name="Maggie Li" userId="S::maggie.li@cityofchicago.org::f33e0b3b-4721-411b-821b-3108f9bbccad" providerId="AD" clId="Web-{D42206FA-1D78-4FE5-A137-096F343A49E8}" dt="2023-10-12T20:35:24.451" v="204"/>
        <pc:sldMkLst>
          <pc:docMk/>
          <pc:sldMk cId="2905571393" sldId="2145708516"/>
        </pc:sldMkLst>
      </pc:sldChg>
      <pc:sldChg chg="add">
        <pc:chgData name="Maggie Li" userId="S::maggie.li@cityofchicago.org::f33e0b3b-4721-411b-821b-3108f9bbccad" providerId="AD" clId="Web-{D42206FA-1D78-4FE5-A137-096F343A49E8}" dt="2023-10-12T20:38:14.078" v="229"/>
        <pc:sldMkLst>
          <pc:docMk/>
          <pc:sldMk cId="870497300" sldId="2145708517"/>
        </pc:sldMkLst>
      </pc:sldChg>
      <pc:sldChg chg="add">
        <pc:chgData name="Maggie Li" userId="S::maggie.li@cityofchicago.org::f33e0b3b-4721-411b-821b-3108f9bbccad" providerId="AD" clId="Web-{D42206FA-1D78-4FE5-A137-096F343A49E8}" dt="2023-10-12T20:39:16.282" v="230"/>
        <pc:sldMkLst>
          <pc:docMk/>
          <pc:sldMk cId="2384646049" sldId="2145708518"/>
        </pc:sldMkLst>
      </pc:sldChg>
      <pc:sldChg chg="add">
        <pc:chgData name="Maggie Li" userId="S::maggie.li@cityofchicago.org::f33e0b3b-4721-411b-821b-3108f9bbccad" providerId="AD" clId="Web-{D42206FA-1D78-4FE5-A137-096F343A49E8}" dt="2023-10-12T20:39:16.532" v="231"/>
        <pc:sldMkLst>
          <pc:docMk/>
          <pc:sldMk cId="2801845641" sldId="2145708519"/>
        </pc:sldMkLst>
      </pc:sldChg>
      <pc:sldChg chg="add">
        <pc:chgData name="Maggie Li" userId="S::maggie.li@cityofchicago.org::f33e0b3b-4721-411b-821b-3108f9bbccad" providerId="AD" clId="Web-{D42206FA-1D78-4FE5-A137-096F343A49E8}" dt="2023-10-12T20:39:16.704" v="232"/>
        <pc:sldMkLst>
          <pc:docMk/>
          <pc:sldMk cId="648468781" sldId="2145708520"/>
        </pc:sldMkLst>
      </pc:sldChg>
      <pc:sldChg chg="add">
        <pc:chgData name="Maggie Li" userId="S::maggie.li@cityofchicago.org::f33e0b3b-4721-411b-821b-3108f9bbccad" providerId="AD" clId="Web-{D42206FA-1D78-4FE5-A137-096F343A49E8}" dt="2023-10-12T20:39:16.923" v="233"/>
        <pc:sldMkLst>
          <pc:docMk/>
          <pc:sldMk cId="2838386177" sldId="2145708521"/>
        </pc:sldMkLst>
      </pc:sldChg>
      <pc:sldChg chg="add">
        <pc:chgData name="Maggie Li" userId="S::maggie.li@cityofchicago.org::f33e0b3b-4721-411b-821b-3108f9bbccad" providerId="AD" clId="Web-{D42206FA-1D78-4FE5-A137-096F343A49E8}" dt="2023-10-12T20:39:17.204" v="234"/>
        <pc:sldMkLst>
          <pc:docMk/>
          <pc:sldMk cId="818711937" sldId="2145708522"/>
        </pc:sldMkLst>
      </pc:sldChg>
      <pc:sldChg chg="add">
        <pc:chgData name="Maggie Li" userId="S::maggie.li@cityofchicago.org::f33e0b3b-4721-411b-821b-3108f9bbccad" providerId="AD" clId="Web-{D42206FA-1D78-4FE5-A137-096F343A49E8}" dt="2023-10-12T20:39:17.439" v="235"/>
        <pc:sldMkLst>
          <pc:docMk/>
          <pc:sldMk cId="3663307067" sldId="2145708523"/>
        </pc:sldMkLst>
      </pc:sldChg>
      <pc:sldChg chg="add">
        <pc:chgData name="Maggie Li" userId="S::maggie.li@cityofchicago.org::f33e0b3b-4721-411b-821b-3108f9bbccad" providerId="AD" clId="Web-{D42206FA-1D78-4FE5-A137-096F343A49E8}" dt="2023-10-12T20:39:17.595" v="236"/>
        <pc:sldMkLst>
          <pc:docMk/>
          <pc:sldMk cId="673329010" sldId="2145708524"/>
        </pc:sldMkLst>
      </pc:sldChg>
      <pc:sldChg chg="add">
        <pc:chgData name="Maggie Li" userId="S::maggie.li@cityofchicago.org::f33e0b3b-4721-411b-821b-3108f9bbccad" providerId="AD" clId="Web-{D42206FA-1D78-4FE5-A137-096F343A49E8}" dt="2023-10-12T20:39:17.782" v="237"/>
        <pc:sldMkLst>
          <pc:docMk/>
          <pc:sldMk cId="4072995862" sldId="2145708525"/>
        </pc:sldMkLst>
      </pc:sldChg>
      <pc:sldChg chg="add">
        <pc:chgData name="Maggie Li" userId="S::maggie.li@cityofchicago.org::f33e0b3b-4721-411b-821b-3108f9bbccad" providerId="AD" clId="Web-{D42206FA-1D78-4FE5-A137-096F343A49E8}" dt="2023-10-12T20:39:18.032" v="238"/>
        <pc:sldMkLst>
          <pc:docMk/>
          <pc:sldMk cId="3384621004" sldId="2145708526"/>
        </pc:sldMkLst>
      </pc:sldChg>
      <pc:sldChg chg="add">
        <pc:chgData name="Maggie Li" userId="S::maggie.li@cityofchicago.org::f33e0b3b-4721-411b-821b-3108f9bbccad" providerId="AD" clId="Web-{D42206FA-1D78-4FE5-A137-096F343A49E8}" dt="2023-10-12T20:39:18.314" v="239"/>
        <pc:sldMkLst>
          <pc:docMk/>
          <pc:sldMk cId="86161750" sldId="2145708527"/>
        </pc:sldMkLst>
      </pc:sldChg>
      <pc:sldChg chg="add">
        <pc:chgData name="Maggie Li" userId="S::maggie.li@cityofchicago.org::f33e0b3b-4721-411b-821b-3108f9bbccad" providerId="AD" clId="Web-{D42206FA-1D78-4FE5-A137-096F343A49E8}" dt="2023-10-12T20:39:18.423" v="240"/>
        <pc:sldMkLst>
          <pc:docMk/>
          <pc:sldMk cId="571727125" sldId="2145708528"/>
        </pc:sldMkLst>
      </pc:sldChg>
      <pc:sldChg chg="add">
        <pc:chgData name="Maggie Li" userId="S::maggie.li@cityofchicago.org::f33e0b3b-4721-411b-821b-3108f9bbccad" providerId="AD" clId="Web-{D42206FA-1D78-4FE5-A137-096F343A49E8}" dt="2023-10-12T20:39:18.626" v="241"/>
        <pc:sldMkLst>
          <pc:docMk/>
          <pc:sldMk cId="3139231072" sldId="2145708529"/>
        </pc:sldMkLst>
      </pc:sldChg>
      <pc:sldChg chg="add">
        <pc:chgData name="Maggie Li" userId="S::maggie.li@cityofchicago.org::f33e0b3b-4721-411b-821b-3108f9bbccad" providerId="AD" clId="Web-{D42206FA-1D78-4FE5-A137-096F343A49E8}" dt="2023-10-12T20:39:18.814" v="242"/>
        <pc:sldMkLst>
          <pc:docMk/>
          <pc:sldMk cId="2108626943" sldId="2145708530"/>
        </pc:sldMkLst>
      </pc:sldChg>
      <pc:sldChg chg="add">
        <pc:chgData name="Maggie Li" userId="S::maggie.li@cityofchicago.org::f33e0b3b-4721-411b-821b-3108f9bbccad" providerId="AD" clId="Web-{D42206FA-1D78-4FE5-A137-096F343A49E8}" dt="2023-10-12T20:39:18.970" v="243"/>
        <pc:sldMkLst>
          <pc:docMk/>
          <pc:sldMk cId="4153819525" sldId="2145708531"/>
        </pc:sldMkLst>
      </pc:sldChg>
      <pc:sldChg chg="add">
        <pc:chgData name="Maggie Li" userId="S::maggie.li@cityofchicago.org::f33e0b3b-4721-411b-821b-3108f9bbccad" providerId="AD" clId="Web-{D42206FA-1D78-4FE5-A137-096F343A49E8}" dt="2023-10-12T20:39:19.204" v="244"/>
        <pc:sldMkLst>
          <pc:docMk/>
          <pc:sldMk cId="182023939" sldId="2145708532"/>
        </pc:sldMkLst>
      </pc:sldChg>
      <pc:sldChg chg="add">
        <pc:chgData name="Maggie Li" userId="S::maggie.li@cityofchicago.org::f33e0b3b-4721-411b-821b-3108f9bbccad" providerId="AD" clId="Web-{D42206FA-1D78-4FE5-A137-096F343A49E8}" dt="2023-10-12T20:39:19.720" v="245"/>
        <pc:sldMkLst>
          <pc:docMk/>
          <pc:sldMk cId="997890973" sldId="2145708533"/>
        </pc:sldMkLst>
      </pc:sldChg>
      <pc:sldChg chg="add">
        <pc:chgData name="Maggie Li" userId="S::maggie.li@cityofchicago.org::f33e0b3b-4721-411b-821b-3108f9bbccad" providerId="AD" clId="Web-{D42206FA-1D78-4FE5-A137-096F343A49E8}" dt="2023-10-12T20:39:19.829" v="246"/>
        <pc:sldMkLst>
          <pc:docMk/>
          <pc:sldMk cId="838775918" sldId="2145708534"/>
        </pc:sldMkLst>
      </pc:sldChg>
      <pc:sldChg chg="add">
        <pc:chgData name="Maggie Li" userId="S::maggie.li@cityofchicago.org::f33e0b3b-4721-411b-821b-3108f9bbccad" providerId="AD" clId="Web-{D42206FA-1D78-4FE5-A137-096F343A49E8}" dt="2023-10-12T20:39:20.079" v="247"/>
        <pc:sldMkLst>
          <pc:docMk/>
          <pc:sldMk cId="1024426197" sldId="2145708535"/>
        </pc:sldMkLst>
      </pc:sldChg>
      <pc:sldChg chg="add">
        <pc:chgData name="Maggie Li" userId="S::maggie.li@cityofchicago.org::f33e0b3b-4721-411b-821b-3108f9bbccad" providerId="AD" clId="Web-{D42206FA-1D78-4FE5-A137-096F343A49E8}" dt="2023-10-12T20:39:20.157" v="248"/>
        <pc:sldMkLst>
          <pc:docMk/>
          <pc:sldMk cId="1466296453" sldId="2145708536"/>
        </pc:sldMkLst>
      </pc:sldChg>
      <pc:sldChg chg="add">
        <pc:chgData name="Maggie Li" userId="S::maggie.li@cityofchicago.org::f33e0b3b-4721-411b-821b-3108f9bbccad" providerId="AD" clId="Web-{D42206FA-1D78-4FE5-A137-096F343A49E8}" dt="2023-10-12T20:39:20.314" v="249"/>
        <pc:sldMkLst>
          <pc:docMk/>
          <pc:sldMk cId="3870356292" sldId="2145708537"/>
        </pc:sldMkLst>
      </pc:sldChg>
      <pc:sldChg chg="add">
        <pc:chgData name="Maggie Li" userId="S::maggie.li@cityofchicago.org::f33e0b3b-4721-411b-821b-3108f9bbccad" providerId="AD" clId="Web-{D42206FA-1D78-4FE5-A137-096F343A49E8}" dt="2023-10-12T20:39:20.454" v="250"/>
        <pc:sldMkLst>
          <pc:docMk/>
          <pc:sldMk cId="3575440780" sldId="2145708538"/>
        </pc:sldMkLst>
      </pc:sldChg>
      <pc:sldChg chg="add">
        <pc:chgData name="Maggie Li" userId="S::maggie.li@cityofchicago.org::f33e0b3b-4721-411b-821b-3108f9bbccad" providerId="AD" clId="Web-{D42206FA-1D78-4FE5-A137-096F343A49E8}" dt="2023-10-12T20:39:20.626" v="251"/>
        <pc:sldMkLst>
          <pc:docMk/>
          <pc:sldMk cId="1530343932" sldId="2145708539"/>
        </pc:sldMkLst>
      </pc:sldChg>
      <pc:sldChg chg="add">
        <pc:chgData name="Maggie Li" userId="S::maggie.li@cityofchicago.org::f33e0b3b-4721-411b-821b-3108f9bbccad" providerId="AD" clId="Web-{D42206FA-1D78-4FE5-A137-096F343A49E8}" dt="2023-10-12T20:39:20.736" v="252"/>
        <pc:sldMkLst>
          <pc:docMk/>
          <pc:sldMk cId="2980533692" sldId="2145708540"/>
        </pc:sldMkLst>
      </pc:sldChg>
      <pc:sldChg chg="add">
        <pc:chgData name="Maggie Li" userId="S::maggie.li@cityofchicago.org::f33e0b3b-4721-411b-821b-3108f9bbccad" providerId="AD" clId="Web-{D42206FA-1D78-4FE5-A137-096F343A49E8}" dt="2023-10-12T20:39:20.907" v="253"/>
        <pc:sldMkLst>
          <pc:docMk/>
          <pc:sldMk cId="892720762" sldId="2145708541"/>
        </pc:sldMkLst>
      </pc:sldChg>
      <pc:sldChg chg="add">
        <pc:chgData name="Maggie Li" userId="S::maggie.li@cityofchicago.org::f33e0b3b-4721-411b-821b-3108f9bbccad" providerId="AD" clId="Web-{D42206FA-1D78-4FE5-A137-096F343A49E8}" dt="2023-10-12T20:39:21.032" v="254"/>
        <pc:sldMkLst>
          <pc:docMk/>
          <pc:sldMk cId="883598273" sldId="2145708542"/>
        </pc:sldMkLst>
      </pc:sldChg>
      <pc:sldChg chg="add">
        <pc:chgData name="Maggie Li" userId="S::maggie.li@cityofchicago.org::f33e0b3b-4721-411b-821b-3108f9bbccad" providerId="AD" clId="Web-{D42206FA-1D78-4FE5-A137-096F343A49E8}" dt="2023-10-12T20:39:21.189" v="255"/>
        <pc:sldMkLst>
          <pc:docMk/>
          <pc:sldMk cId="4028448951" sldId="2145708543"/>
        </pc:sldMkLst>
      </pc:sldChg>
      <pc:sldChg chg="add">
        <pc:chgData name="Maggie Li" userId="S::maggie.li@cityofchicago.org::f33e0b3b-4721-411b-821b-3108f9bbccad" providerId="AD" clId="Web-{D42206FA-1D78-4FE5-A137-096F343A49E8}" dt="2023-10-12T20:39:21.314" v="256"/>
        <pc:sldMkLst>
          <pc:docMk/>
          <pc:sldMk cId="3360598534" sldId="2145708544"/>
        </pc:sldMkLst>
      </pc:sldChg>
      <pc:sldChg chg="add">
        <pc:chgData name="Maggie Li" userId="S::maggie.li@cityofchicago.org::f33e0b3b-4721-411b-821b-3108f9bbccad" providerId="AD" clId="Web-{D42206FA-1D78-4FE5-A137-096F343A49E8}" dt="2023-10-12T20:39:21.407" v="257"/>
        <pc:sldMkLst>
          <pc:docMk/>
          <pc:sldMk cId="3413358047" sldId="2145708545"/>
        </pc:sldMkLst>
      </pc:sldChg>
      <pc:sldChg chg="add">
        <pc:chgData name="Maggie Li" userId="S::maggie.li@cityofchicago.org::f33e0b3b-4721-411b-821b-3108f9bbccad" providerId="AD" clId="Web-{D42206FA-1D78-4FE5-A137-096F343A49E8}" dt="2023-10-12T20:39:21.548" v="258"/>
        <pc:sldMkLst>
          <pc:docMk/>
          <pc:sldMk cId="3893617267" sldId="2145708546"/>
        </pc:sldMkLst>
      </pc:sldChg>
      <pc:sldChg chg="add">
        <pc:chgData name="Maggie Li" userId="S::maggie.li@cityofchicago.org::f33e0b3b-4721-411b-821b-3108f9bbccad" providerId="AD" clId="Web-{D42206FA-1D78-4FE5-A137-096F343A49E8}" dt="2023-10-12T20:39:21.829" v="259"/>
        <pc:sldMkLst>
          <pc:docMk/>
          <pc:sldMk cId="3976659024" sldId="2145708547"/>
        </pc:sldMkLst>
      </pc:sldChg>
      <pc:sldChg chg="add">
        <pc:chgData name="Maggie Li" userId="S::maggie.li@cityofchicago.org::f33e0b3b-4721-411b-821b-3108f9bbccad" providerId="AD" clId="Web-{D42206FA-1D78-4FE5-A137-096F343A49E8}" dt="2023-10-12T20:39:21.907" v="260"/>
        <pc:sldMkLst>
          <pc:docMk/>
          <pc:sldMk cId="2073055855" sldId="2145708548"/>
        </pc:sldMkLst>
      </pc:sldChg>
      <pc:sldChg chg="add">
        <pc:chgData name="Maggie Li" userId="S::maggie.li@cityofchicago.org::f33e0b3b-4721-411b-821b-3108f9bbccad" providerId="AD" clId="Web-{D42206FA-1D78-4FE5-A137-096F343A49E8}" dt="2023-10-12T20:39:22.111" v="261"/>
        <pc:sldMkLst>
          <pc:docMk/>
          <pc:sldMk cId="424417709" sldId="2145708549"/>
        </pc:sldMkLst>
      </pc:sldChg>
      <pc:sldChg chg="add">
        <pc:chgData name="Maggie Li" userId="S::maggie.li@cityofchicago.org::f33e0b3b-4721-411b-821b-3108f9bbccad" providerId="AD" clId="Web-{D42206FA-1D78-4FE5-A137-096F343A49E8}" dt="2023-10-12T20:39:22.220" v="262"/>
        <pc:sldMkLst>
          <pc:docMk/>
          <pc:sldMk cId="2661192384" sldId="2145708550"/>
        </pc:sldMkLst>
      </pc:sldChg>
      <pc:sldChg chg="modSp add">
        <pc:chgData name="Maggie Li" userId="S::maggie.li@cityofchicago.org::f33e0b3b-4721-411b-821b-3108f9bbccad" providerId="AD" clId="Web-{D42206FA-1D78-4FE5-A137-096F343A49E8}" dt="2023-10-12T20:59:05.049" v="302" actId="20577"/>
        <pc:sldMkLst>
          <pc:docMk/>
          <pc:sldMk cId="3463788473" sldId="2145708551"/>
        </pc:sldMkLst>
        <pc:spChg chg="mod">
          <ac:chgData name="Maggie Li" userId="S::maggie.li@cityofchicago.org::f33e0b3b-4721-411b-821b-3108f9bbccad" providerId="AD" clId="Web-{D42206FA-1D78-4FE5-A137-096F343A49E8}" dt="2023-10-12T20:59:05.049" v="302" actId="20577"/>
          <ac:spMkLst>
            <pc:docMk/>
            <pc:sldMk cId="3463788473" sldId="2145708551"/>
            <ac:spMk id="145" creationId="{00000000-0000-0000-0000-000000000000}"/>
          </ac:spMkLst>
        </pc:spChg>
      </pc:sldChg>
      <pc:sldChg chg="add">
        <pc:chgData name="Maggie Li" userId="S::maggie.li@cityofchicago.org::f33e0b3b-4721-411b-821b-3108f9bbccad" providerId="AD" clId="Web-{D42206FA-1D78-4FE5-A137-096F343A49E8}" dt="2023-10-12T20:40:05.205" v="264"/>
        <pc:sldMkLst>
          <pc:docMk/>
          <pc:sldMk cId="1822274107" sldId="2145708552"/>
        </pc:sldMkLst>
      </pc:sldChg>
      <pc:sldChg chg="add">
        <pc:chgData name="Maggie Li" userId="S::maggie.li@cityofchicago.org::f33e0b3b-4721-411b-821b-3108f9bbccad" providerId="AD" clId="Web-{D42206FA-1D78-4FE5-A137-096F343A49E8}" dt="2023-10-12T20:40:05.424" v="265"/>
        <pc:sldMkLst>
          <pc:docMk/>
          <pc:sldMk cId="2494929673" sldId="2145708553"/>
        </pc:sldMkLst>
      </pc:sldChg>
      <pc:sldChg chg="add">
        <pc:chgData name="Maggie Li" userId="S::maggie.li@cityofchicago.org::f33e0b3b-4721-411b-821b-3108f9bbccad" providerId="AD" clId="Web-{D42206FA-1D78-4FE5-A137-096F343A49E8}" dt="2023-10-12T20:40:05.596" v="266"/>
        <pc:sldMkLst>
          <pc:docMk/>
          <pc:sldMk cId="435371217" sldId="2145708554"/>
        </pc:sldMkLst>
      </pc:sldChg>
      <pc:sldChg chg="add">
        <pc:chgData name="Maggie Li" userId="S::maggie.li@cityofchicago.org::f33e0b3b-4721-411b-821b-3108f9bbccad" providerId="AD" clId="Web-{D42206FA-1D78-4FE5-A137-096F343A49E8}" dt="2023-10-12T20:40:05.799" v="267"/>
        <pc:sldMkLst>
          <pc:docMk/>
          <pc:sldMk cId="3431523961" sldId="2145708555"/>
        </pc:sldMkLst>
      </pc:sldChg>
      <pc:sldChg chg="add">
        <pc:chgData name="Maggie Li" userId="S::maggie.li@cityofchicago.org::f33e0b3b-4721-411b-821b-3108f9bbccad" providerId="AD" clId="Web-{D42206FA-1D78-4FE5-A137-096F343A49E8}" dt="2023-10-12T20:40:05.986" v="268"/>
        <pc:sldMkLst>
          <pc:docMk/>
          <pc:sldMk cId="1045810089" sldId="2145708556"/>
        </pc:sldMkLst>
      </pc:sldChg>
      <pc:sldChg chg="add">
        <pc:chgData name="Maggie Li" userId="S::maggie.li@cityofchicago.org::f33e0b3b-4721-411b-821b-3108f9bbccad" providerId="AD" clId="Web-{D42206FA-1D78-4FE5-A137-096F343A49E8}" dt="2023-10-12T20:40:06.127" v="269"/>
        <pc:sldMkLst>
          <pc:docMk/>
          <pc:sldMk cId="3385071874" sldId="2145708557"/>
        </pc:sldMkLst>
      </pc:sldChg>
      <pc:sldChg chg="add">
        <pc:chgData name="Maggie Li" userId="S::maggie.li@cityofchicago.org::f33e0b3b-4721-411b-821b-3108f9bbccad" providerId="AD" clId="Web-{D42206FA-1D78-4FE5-A137-096F343A49E8}" dt="2023-10-12T20:40:06.377" v="270"/>
        <pc:sldMkLst>
          <pc:docMk/>
          <pc:sldMk cId="1397146926" sldId="2145708558"/>
        </pc:sldMkLst>
      </pc:sldChg>
      <pc:sldChg chg="add">
        <pc:chgData name="Maggie Li" userId="S::maggie.li@cityofchicago.org::f33e0b3b-4721-411b-821b-3108f9bbccad" providerId="AD" clId="Web-{D42206FA-1D78-4FE5-A137-096F343A49E8}" dt="2023-10-12T20:40:06.596" v="271"/>
        <pc:sldMkLst>
          <pc:docMk/>
          <pc:sldMk cId="4127861322" sldId="2145708559"/>
        </pc:sldMkLst>
      </pc:sldChg>
      <pc:sldChg chg="add">
        <pc:chgData name="Maggie Li" userId="S::maggie.li@cityofchicago.org::f33e0b3b-4721-411b-821b-3108f9bbccad" providerId="AD" clId="Web-{D42206FA-1D78-4FE5-A137-096F343A49E8}" dt="2023-10-12T20:40:06.767" v="272"/>
        <pc:sldMkLst>
          <pc:docMk/>
          <pc:sldMk cId="2676098707" sldId="2145708560"/>
        </pc:sldMkLst>
      </pc:sldChg>
      <pc:sldChg chg="add">
        <pc:chgData name="Maggie Li" userId="S::maggie.li@cityofchicago.org::f33e0b3b-4721-411b-821b-3108f9bbccad" providerId="AD" clId="Web-{D42206FA-1D78-4FE5-A137-096F343A49E8}" dt="2023-10-12T20:40:07.017" v="273"/>
        <pc:sldMkLst>
          <pc:docMk/>
          <pc:sldMk cId="350229503" sldId="2145708561"/>
        </pc:sldMkLst>
      </pc:sldChg>
      <pc:sldChg chg="add">
        <pc:chgData name="Maggie Li" userId="S::maggie.li@cityofchicago.org::f33e0b3b-4721-411b-821b-3108f9bbccad" providerId="AD" clId="Web-{D42206FA-1D78-4FE5-A137-096F343A49E8}" dt="2023-10-12T20:40:07.221" v="274"/>
        <pc:sldMkLst>
          <pc:docMk/>
          <pc:sldMk cId="3501342287" sldId="2145708562"/>
        </pc:sldMkLst>
      </pc:sldChg>
      <pc:sldChg chg="add">
        <pc:chgData name="Maggie Li" userId="S::maggie.li@cityofchicago.org::f33e0b3b-4721-411b-821b-3108f9bbccad" providerId="AD" clId="Web-{D42206FA-1D78-4FE5-A137-096F343A49E8}" dt="2023-10-12T20:40:07.361" v="275"/>
        <pc:sldMkLst>
          <pc:docMk/>
          <pc:sldMk cId="1404318058" sldId="2145708563"/>
        </pc:sldMkLst>
      </pc:sldChg>
      <pc:sldChg chg="add">
        <pc:chgData name="Maggie Li" userId="S::maggie.li@cityofchicago.org::f33e0b3b-4721-411b-821b-3108f9bbccad" providerId="AD" clId="Web-{D42206FA-1D78-4FE5-A137-096F343A49E8}" dt="2023-10-12T20:40:07.517" v="276"/>
        <pc:sldMkLst>
          <pc:docMk/>
          <pc:sldMk cId="731921052" sldId="2145708564"/>
        </pc:sldMkLst>
      </pc:sldChg>
      <pc:sldChg chg="add">
        <pc:chgData name="Maggie Li" userId="S::maggie.li@cityofchicago.org::f33e0b3b-4721-411b-821b-3108f9bbccad" providerId="AD" clId="Web-{D42206FA-1D78-4FE5-A137-096F343A49E8}" dt="2023-10-12T20:40:07.689" v="277"/>
        <pc:sldMkLst>
          <pc:docMk/>
          <pc:sldMk cId="1748554153" sldId="2145708565"/>
        </pc:sldMkLst>
      </pc:sldChg>
      <pc:sldChg chg="add">
        <pc:chgData name="Maggie Li" userId="S::maggie.li@cityofchicago.org::f33e0b3b-4721-411b-821b-3108f9bbccad" providerId="AD" clId="Web-{D42206FA-1D78-4FE5-A137-096F343A49E8}" dt="2023-10-12T20:40:07.783" v="278"/>
        <pc:sldMkLst>
          <pc:docMk/>
          <pc:sldMk cId="3971448140" sldId="2145708566"/>
        </pc:sldMkLst>
      </pc:sldChg>
      <pc:sldChg chg="add">
        <pc:chgData name="Maggie Li" userId="S::maggie.li@cityofchicago.org::f33e0b3b-4721-411b-821b-3108f9bbccad" providerId="AD" clId="Web-{D42206FA-1D78-4FE5-A137-096F343A49E8}" dt="2023-10-12T20:40:07.986" v="279"/>
        <pc:sldMkLst>
          <pc:docMk/>
          <pc:sldMk cId="2834860285" sldId="2145708567"/>
        </pc:sldMkLst>
      </pc:sldChg>
      <pc:sldChg chg="add">
        <pc:chgData name="Maggie Li" userId="S::maggie.li@cityofchicago.org::f33e0b3b-4721-411b-821b-3108f9bbccad" providerId="AD" clId="Web-{D42206FA-1D78-4FE5-A137-096F343A49E8}" dt="2023-10-12T20:40:08.236" v="280"/>
        <pc:sldMkLst>
          <pc:docMk/>
          <pc:sldMk cId="2811385255" sldId="2145708568"/>
        </pc:sldMkLst>
      </pc:sldChg>
      <pc:sldChg chg="add">
        <pc:chgData name="Maggie Li" userId="S::maggie.li@cityofchicago.org::f33e0b3b-4721-411b-821b-3108f9bbccad" providerId="AD" clId="Web-{D42206FA-1D78-4FE5-A137-096F343A49E8}" dt="2023-10-12T20:40:08.486" v="281"/>
        <pc:sldMkLst>
          <pc:docMk/>
          <pc:sldMk cId="4218642971" sldId="2145708569"/>
        </pc:sldMkLst>
      </pc:sldChg>
      <pc:sldChg chg="add">
        <pc:chgData name="Maggie Li" userId="S::maggie.li@cityofchicago.org::f33e0b3b-4721-411b-821b-3108f9bbccad" providerId="AD" clId="Web-{D42206FA-1D78-4FE5-A137-096F343A49E8}" dt="2023-10-12T20:40:08.643" v="282"/>
        <pc:sldMkLst>
          <pc:docMk/>
          <pc:sldMk cId="993862733" sldId="2145708570"/>
        </pc:sldMkLst>
      </pc:sldChg>
      <pc:sldChg chg="add">
        <pc:chgData name="Maggie Li" userId="S::maggie.li@cityofchicago.org::f33e0b3b-4721-411b-821b-3108f9bbccad" providerId="AD" clId="Web-{D42206FA-1D78-4FE5-A137-096F343A49E8}" dt="2023-10-12T20:40:08.814" v="283"/>
        <pc:sldMkLst>
          <pc:docMk/>
          <pc:sldMk cId="232921429" sldId="2145708571"/>
        </pc:sldMkLst>
      </pc:sldChg>
      <pc:sldChg chg="add">
        <pc:chgData name="Maggie Li" userId="S::maggie.li@cityofchicago.org::f33e0b3b-4721-411b-821b-3108f9bbccad" providerId="AD" clId="Web-{D42206FA-1D78-4FE5-A137-096F343A49E8}" dt="2023-10-12T20:40:09.096" v="284"/>
        <pc:sldMkLst>
          <pc:docMk/>
          <pc:sldMk cId="2121920851" sldId="2145708572"/>
        </pc:sldMkLst>
      </pc:sldChg>
      <pc:sldChg chg="add">
        <pc:chgData name="Maggie Li" userId="S::maggie.li@cityofchicago.org::f33e0b3b-4721-411b-821b-3108f9bbccad" providerId="AD" clId="Web-{D42206FA-1D78-4FE5-A137-096F343A49E8}" dt="2023-10-12T20:40:09.346" v="285"/>
        <pc:sldMkLst>
          <pc:docMk/>
          <pc:sldMk cId="1731044697" sldId="2145708573"/>
        </pc:sldMkLst>
      </pc:sldChg>
      <pc:sldChg chg="add">
        <pc:chgData name="Maggie Li" userId="S::maggie.li@cityofchicago.org::f33e0b3b-4721-411b-821b-3108f9bbccad" providerId="AD" clId="Web-{D42206FA-1D78-4FE5-A137-096F343A49E8}" dt="2023-10-12T20:40:09.424" v="286"/>
        <pc:sldMkLst>
          <pc:docMk/>
          <pc:sldMk cId="4048124610" sldId="2145708574"/>
        </pc:sldMkLst>
      </pc:sldChg>
      <pc:sldChg chg="add">
        <pc:chgData name="Maggie Li" userId="S::maggie.li@cityofchicago.org::f33e0b3b-4721-411b-821b-3108f9bbccad" providerId="AD" clId="Web-{D42206FA-1D78-4FE5-A137-096F343A49E8}" dt="2023-10-12T20:40:09.674" v="287"/>
        <pc:sldMkLst>
          <pc:docMk/>
          <pc:sldMk cId="1356243694" sldId="2145708575"/>
        </pc:sldMkLst>
      </pc:sldChg>
      <pc:sldChg chg="add">
        <pc:chgData name="Maggie Li" userId="S::maggie.li@cityofchicago.org::f33e0b3b-4721-411b-821b-3108f9bbccad" providerId="AD" clId="Web-{D42206FA-1D78-4FE5-A137-096F343A49E8}" dt="2023-10-12T20:40:09.830" v="288"/>
        <pc:sldMkLst>
          <pc:docMk/>
          <pc:sldMk cId="140165073" sldId="2145708576"/>
        </pc:sldMkLst>
      </pc:sldChg>
      <pc:sldChg chg="add">
        <pc:chgData name="Maggie Li" userId="S::maggie.li@cityofchicago.org::f33e0b3b-4721-411b-821b-3108f9bbccad" providerId="AD" clId="Web-{D42206FA-1D78-4FE5-A137-096F343A49E8}" dt="2023-10-12T20:40:09.971" v="289"/>
        <pc:sldMkLst>
          <pc:docMk/>
          <pc:sldMk cId="3648960345" sldId="2145708577"/>
        </pc:sldMkLst>
      </pc:sldChg>
      <pc:sldChg chg="add">
        <pc:chgData name="Maggie Li" userId="S::maggie.li@cityofchicago.org::f33e0b3b-4721-411b-821b-3108f9bbccad" providerId="AD" clId="Web-{D42206FA-1D78-4FE5-A137-096F343A49E8}" dt="2023-10-12T20:40:10.330" v="290"/>
        <pc:sldMkLst>
          <pc:docMk/>
          <pc:sldMk cId="2411750541" sldId="2145708578"/>
        </pc:sldMkLst>
      </pc:sldChg>
      <pc:sldChg chg="add">
        <pc:chgData name="Maggie Li" userId="S::maggie.li@cityofchicago.org::f33e0b3b-4721-411b-821b-3108f9bbccad" providerId="AD" clId="Web-{D42206FA-1D78-4FE5-A137-096F343A49E8}" dt="2023-10-12T20:40:10.518" v="291"/>
        <pc:sldMkLst>
          <pc:docMk/>
          <pc:sldMk cId="2496257630" sldId="2145708579"/>
        </pc:sldMkLst>
      </pc:sldChg>
      <pc:sldChg chg="add">
        <pc:chgData name="Maggie Li" userId="S::maggie.li@cityofchicago.org::f33e0b3b-4721-411b-821b-3108f9bbccad" providerId="AD" clId="Web-{D42206FA-1D78-4FE5-A137-096F343A49E8}" dt="2023-10-12T20:40:10.846" v="292"/>
        <pc:sldMkLst>
          <pc:docMk/>
          <pc:sldMk cId="2302996072" sldId="2145708580"/>
        </pc:sldMkLst>
      </pc:sldChg>
      <pc:sldChg chg="add">
        <pc:chgData name="Maggie Li" userId="S::maggie.li@cityofchicago.org::f33e0b3b-4721-411b-821b-3108f9bbccad" providerId="AD" clId="Web-{D42206FA-1D78-4FE5-A137-096F343A49E8}" dt="2023-10-12T20:40:11.033" v="293"/>
        <pc:sldMkLst>
          <pc:docMk/>
          <pc:sldMk cId="1852853643" sldId="2145708581"/>
        </pc:sldMkLst>
      </pc:sldChg>
      <pc:sldChg chg="add">
        <pc:chgData name="Maggie Li" userId="S::maggie.li@cityofchicago.org::f33e0b3b-4721-411b-821b-3108f9bbccad" providerId="AD" clId="Web-{D42206FA-1D78-4FE5-A137-096F343A49E8}" dt="2023-10-12T20:40:11.299" v="294"/>
        <pc:sldMkLst>
          <pc:docMk/>
          <pc:sldMk cId="1832203264" sldId="2145708582"/>
        </pc:sldMkLst>
      </pc:sldChg>
      <pc:sldChg chg="add">
        <pc:chgData name="Maggie Li" userId="S::maggie.li@cityofchicago.org::f33e0b3b-4721-411b-821b-3108f9bbccad" providerId="AD" clId="Web-{D42206FA-1D78-4FE5-A137-096F343A49E8}" dt="2023-10-12T20:40:11.580" v="295"/>
        <pc:sldMkLst>
          <pc:docMk/>
          <pc:sldMk cId="1493423191" sldId="2145708583"/>
        </pc:sldMkLst>
      </pc:sldChg>
      <pc:sldChg chg="add">
        <pc:chgData name="Maggie Li" userId="S::maggie.li@cityofchicago.org::f33e0b3b-4721-411b-821b-3108f9bbccad" providerId="AD" clId="Web-{D42206FA-1D78-4FE5-A137-096F343A49E8}" dt="2023-10-12T20:40:11.799" v="296"/>
        <pc:sldMkLst>
          <pc:docMk/>
          <pc:sldMk cId="644509598" sldId="2145708584"/>
        </pc:sldMkLst>
      </pc:sldChg>
      <pc:sldChg chg="add">
        <pc:chgData name="Maggie Li" userId="S::maggie.li@cityofchicago.org::f33e0b3b-4721-411b-821b-3108f9bbccad" providerId="AD" clId="Web-{D42206FA-1D78-4FE5-A137-096F343A49E8}" dt="2023-10-12T20:40:12.064" v="297"/>
        <pc:sldMkLst>
          <pc:docMk/>
          <pc:sldMk cId="690327666" sldId="2145708585"/>
        </pc:sldMkLst>
      </pc:sldChg>
      <pc:sldChg chg="add">
        <pc:chgData name="Maggie Li" userId="S::maggie.li@cityofchicago.org::f33e0b3b-4721-411b-821b-3108f9bbccad" providerId="AD" clId="Web-{D42206FA-1D78-4FE5-A137-096F343A49E8}" dt="2023-10-12T20:40:12.221" v="298"/>
        <pc:sldMkLst>
          <pc:docMk/>
          <pc:sldMk cId="3631978402" sldId="2145708586"/>
        </pc:sldMkLst>
      </pc:sldChg>
      <pc:sldChg chg="del">
        <pc:chgData name="Maggie Li" userId="S::maggie.li@cityofchicago.org::f33e0b3b-4721-411b-821b-3108f9bbccad" providerId="AD" clId="Web-{D42206FA-1D78-4FE5-A137-096F343A49E8}" dt="2023-10-12T20:21:02.564" v="181"/>
        <pc:sldMkLst>
          <pc:docMk/>
          <pc:sldMk cId="533263089" sldId="2145708671"/>
        </pc:sldMkLst>
      </pc:sldChg>
      <pc:sldChg chg="del">
        <pc:chgData name="Maggie Li" userId="S::maggie.li@cityofchicago.org::f33e0b3b-4721-411b-821b-3108f9bbccad" providerId="AD" clId="Web-{D42206FA-1D78-4FE5-A137-096F343A49E8}" dt="2023-10-12T20:21:15.314" v="185"/>
        <pc:sldMkLst>
          <pc:docMk/>
          <pc:sldMk cId="283712322" sldId="2145708672"/>
        </pc:sldMkLst>
      </pc:sldChg>
      <pc:sldChg chg="del">
        <pc:chgData name="Maggie Li" userId="S::maggie.li@cityofchicago.org::f33e0b3b-4721-411b-821b-3108f9bbccad" providerId="AD" clId="Web-{D42206FA-1D78-4FE5-A137-096F343A49E8}" dt="2023-10-12T20:20:39.173" v="177"/>
        <pc:sldMkLst>
          <pc:docMk/>
          <pc:sldMk cId="2337485470" sldId="2145708673"/>
        </pc:sldMkLst>
      </pc:sldChg>
      <pc:sldChg chg="del">
        <pc:chgData name="Maggie Li" userId="S::maggie.li@cityofchicago.org::f33e0b3b-4721-411b-821b-3108f9bbccad" providerId="AD" clId="Web-{D42206FA-1D78-4FE5-A137-096F343A49E8}" dt="2023-10-12T20:20:39.657" v="178"/>
        <pc:sldMkLst>
          <pc:docMk/>
          <pc:sldMk cId="3163211334" sldId="2145708674"/>
        </pc:sldMkLst>
      </pc:sldChg>
      <pc:sldChg chg="del">
        <pc:chgData name="Maggie Li" userId="S::maggie.li@cityofchicago.org::f33e0b3b-4721-411b-821b-3108f9bbccad" providerId="AD" clId="Web-{D42206FA-1D78-4FE5-A137-096F343A49E8}" dt="2023-10-12T20:20:39.814" v="179"/>
        <pc:sldMkLst>
          <pc:docMk/>
          <pc:sldMk cId="3095967940" sldId="2145708675"/>
        </pc:sldMkLst>
      </pc:sldChg>
      <pc:sldChg chg="del">
        <pc:chgData name="Maggie Li" userId="S::maggie.li@cityofchicago.org::f33e0b3b-4721-411b-821b-3108f9bbccad" providerId="AD" clId="Web-{D42206FA-1D78-4FE5-A137-096F343A49E8}" dt="2023-10-12T20:21:01.626" v="180"/>
        <pc:sldMkLst>
          <pc:docMk/>
          <pc:sldMk cId="3074208856" sldId="2145708676"/>
        </pc:sldMkLst>
      </pc:sldChg>
      <pc:sldChg chg="del">
        <pc:chgData name="Maggie Li" userId="S::maggie.li@cityofchicago.org::f33e0b3b-4721-411b-821b-3108f9bbccad" providerId="AD" clId="Web-{D42206FA-1D78-4FE5-A137-096F343A49E8}" dt="2023-10-12T20:21:12.892" v="182"/>
        <pc:sldMkLst>
          <pc:docMk/>
          <pc:sldMk cId="1277148852" sldId="2145708677"/>
        </pc:sldMkLst>
      </pc:sldChg>
      <pc:sldChg chg="del">
        <pc:chgData name="Maggie Li" userId="S::maggie.li@cityofchicago.org::f33e0b3b-4721-411b-821b-3108f9bbccad" providerId="AD" clId="Web-{D42206FA-1D78-4FE5-A137-096F343A49E8}" dt="2023-10-12T20:20:38.423" v="175"/>
        <pc:sldMkLst>
          <pc:docMk/>
          <pc:sldMk cId="97537495" sldId="2145708678"/>
        </pc:sldMkLst>
      </pc:sldChg>
      <pc:sldMasterChg chg="add addSldLayout modSldLayout">
        <pc:chgData name="Maggie Li" userId="S::maggie.li@cityofchicago.org::f33e0b3b-4721-411b-821b-3108f9bbccad" providerId="AD" clId="Web-{D42206FA-1D78-4FE5-A137-096F343A49E8}" dt="2023-10-12T20:38:14.078" v="229"/>
        <pc:sldMasterMkLst>
          <pc:docMk/>
          <pc:sldMasterMk cId="2460954070" sldId="2147483660"/>
        </pc:sldMasterMkLst>
        <pc:sldLayoutChg chg="add">
          <pc:chgData name="Maggie Li" userId="S::maggie.li@cityofchicago.org::f33e0b3b-4721-411b-821b-3108f9bbccad" providerId="AD" clId="Web-{D42206FA-1D78-4FE5-A137-096F343A49E8}" dt="2023-10-12T20:34:26.919" v="195"/>
          <pc:sldLayoutMkLst>
            <pc:docMk/>
            <pc:sldMasterMk cId="2460954070" sldId="2147483660"/>
            <pc:sldLayoutMk cId="2385387890" sldId="2147483661"/>
          </pc:sldLayoutMkLst>
        </pc:sldLayoutChg>
        <pc:sldLayoutChg chg="add">
          <pc:chgData name="Maggie Li" userId="S::maggie.li@cityofchicago.org::f33e0b3b-4721-411b-821b-3108f9bbccad" providerId="AD" clId="Web-{D42206FA-1D78-4FE5-A137-096F343A49E8}" dt="2023-10-12T20:34:26.919" v="195"/>
          <pc:sldLayoutMkLst>
            <pc:docMk/>
            <pc:sldMasterMk cId="2460954070" sldId="2147483660"/>
            <pc:sldLayoutMk cId="3146388984" sldId="2147483667"/>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949138452" sldId="2147483818"/>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2591524520" sldId="2147483819"/>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1203092039" sldId="2147483820"/>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3733172339" sldId="2147483821"/>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3210312558" sldId="2147483822"/>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3171841454" sldId="2147483823"/>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1718958274" sldId="2147483824"/>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2202905451" sldId="2147483825"/>
          </pc:sldLayoutMkLst>
        </pc:sldLayoutChg>
        <pc:sldLayoutChg chg="add replId">
          <pc:chgData name="Maggie Li" userId="S::maggie.li@cityofchicago.org::f33e0b3b-4721-411b-821b-3108f9bbccad" providerId="AD" clId="Web-{D42206FA-1D78-4FE5-A137-096F343A49E8}" dt="2023-10-12T20:38:14.078" v="229"/>
          <pc:sldLayoutMkLst>
            <pc:docMk/>
            <pc:sldMasterMk cId="2460954070" sldId="2147483660"/>
            <pc:sldLayoutMk cId="3479445657" sldId="2147483826"/>
          </pc:sldLayoutMkLst>
        </pc:sldLayoutChg>
      </pc:sldMasterChg>
      <pc:sldMasterChg chg="add addSldLayout">
        <pc:chgData name="Maggie Li" userId="S::maggie.li@cityofchicago.org::f33e0b3b-4721-411b-821b-3108f9bbccad" providerId="AD" clId="Web-{D42206FA-1D78-4FE5-A137-096F343A49E8}" dt="2023-10-12T20:38:14.078" v="229"/>
        <pc:sldMasterMkLst>
          <pc:docMk/>
          <pc:sldMasterMk cId="0" sldId="2147483828"/>
        </pc:sldMasterMkLst>
        <pc:sldLayoutChg chg="add">
          <pc:chgData name="Maggie Li" userId="S::maggie.li@cityofchicago.org::f33e0b3b-4721-411b-821b-3108f9bbccad" providerId="AD" clId="Web-{D42206FA-1D78-4FE5-A137-096F343A49E8}" dt="2023-10-12T20:38:14.078" v="229"/>
          <pc:sldLayoutMkLst>
            <pc:docMk/>
            <pc:sldMasterMk cId="1063098121" sldId="2147483648"/>
            <pc:sldLayoutMk cId="426176607" sldId="2147483649"/>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267838658" sldId="2147483662"/>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86342126" sldId="2147483663"/>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2867550148" sldId="2147483664"/>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3959825616" sldId="2147483665"/>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3160290752" sldId="2147483666"/>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568833579" sldId="2147483668"/>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3632006371" sldId="2147483669"/>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3838911409" sldId="2147483670"/>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3459989429" sldId="2147483672"/>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3215427911" sldId="2147483673"/>
          </pc:sldLayoutMkLst>
        </pc:sldLayoutChg>
        <pc:sldLayoutChg chg="add">
          <pc:chgData name="Maggie Li" userId="S::maggie.li@cityofchicago.org::f33e0b3b-4721-411b-821b-3108f9bbccad" providerId="AD" clId="Web-{D42206FA-1D78-4FE5-A137-096F343A49E8}" dt="2023-10-12T20:38:14.078" v="229"/>
          <pc:sldLayoutMkLst>
            <pc:docMk/>
            <pc:sldMasterMk cId="1063098121" sldId="2147483648"/>
            <pc:sldLayoutMk cId="3803310344" sldId="2147483674"/>
          </pc:sldLayoutMkLst>
        </pc:sldLayoutChg>
        <pc:sldLayoutChg chg="add">
          <pc:chgData name="Maggie Li" userId="S::maggie.li@cityofchicago.org::f33e0b3b-4721-411b-821b-3108f9bbccad" providerId="AD" clId="Web-{D42206FA-1D78-4FE5-A137-096F343A49E8}" dt="2023-10-12T20:38:14.078" v="229"/>
          <pc:sldLayoutMkLst>
            <pc:docMk/>
            <pc:sldMasterMk cId="0" sldId="2147483828"/>
            <pc:sldLayoutMk cId="0" sldId="2147483829"/>
          </pc:sldLayoutMkLst>
        </pc:sldLayoutChg>
        <pc:sldLayoutChg chg="add">
          <pc:chgData name="Maggie Li" userId="S::maggie.li@cityofchicago.org::f33e0b3b-4721-411b-821b-3108f9bbccad" providerId="AD" clId="Web-{D42206FA-1D78-4FE5-A137-096F343A49E8}" dt="2023-10-12T20:38:14.078" v="229"/>
          <pc:sldLayoutMkLst>
            <pc:docMk/>
            <pc:sldMasterMk cId="0" sldId="2147483828"/>
            <pc:sldLayoutMk cId="3191923338" sldId="2147483830"/>
          </pc:sldLayoutMkLst>
        </pc:sldLayoutChg>
      </pc:sldMasterChg>
      <pc:sldMasterChg chg="add addSldLayout">
        <pc:chgData name="Maggie Li" userId="S::maggie.li@cityofchicago.org::f33e0b3b-4721-411b-821b-3108f9bbccad" providerId="AD" clId="Web-{D42206FA-1D78-4FE5-A137-096F343A49E8}" dt="2023-10-12T20:39:21.829" v="259"/>
        <pc:sldMasterMkLst>
          <pc:docMk/>
          <pc:sldMasterMk cId="2939665065" sldId="2147483831"/>
        </pc:sldMasterMkLst>
        <pc:sldLayoutChg chg="add">
          <pc:chgData name="Maggie Li" userId="S::maggie.li@cityofchicago.org::f33e0b3b-4721-411b-821b-3108f9bbccad" providerId="AD" clId="Web-{D42206FA-1D78-4FE5-A137-096F343A49E8}" dt="2023-10-12T20:39:21.829" v="259"/>
          <pc:sldLayoutMkLst>
            <pc:docMk/>
            <pc:sldMasterMk cId="2939665065" sldId="2147483675"/>
            <pc:sldLayoutMk cId="2690533488" sldId="2147483676"/>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675"/>
            <pc:sldLayoutMk cId="2672401694" sldId="2147483678"/>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675"/>
            <pc:sldLayoutMk cId="4286049439" sldId="2147483679"/>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675"/>
            <pc:sldLayoutMk cId="647022569" sldId="2147483680"/>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675"/>
            <pc:sldLayoutMk cId="2220319668" sldId="2147483681"/>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675"/>
            <pc:sldLayoutMk cId="3997529085" sldId="2147483682"/>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675"/>
            <pc:sldLayoutMk cId="39983627" sldId="2147483683"/>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675"/>
            <pc:sldLayoutMk cId="3062205841" sldId="2147483684"/>
          </pc:sldLayoutMkLst>
        </pc:sldLayoutChg>
        <pc:sldLayoutChg chg="add">
          <pc:chgData name="Maggie Li" userId="S::maggie.li@cityofchicago.org::f33e0b3b-4721-411b-821b-3108f9bbccad" providerId="AD" clId="Web-{D42206FA-1D78-4FE5-A137-096F343A49E8}" dt="2023-10-12T20:39:21.829" v="259"/>
          <pc:sldLayoutMkLst>
            <pc:docMk/>
            <pc:sldMasterMk cId="2939665065" sldId="2147483831"/>
            <pc:sldLayoutMk cId="2535315279" sldId="2147483832"/>
          </pc:sldLayoutMkLst>
        </pc:sldLayoutChg>
      </pc:sldMasterChg>
    </pc:docChg>
  </pc:docChgLst>
  <pc:docChgLst>
    <pc:chgData name="Maggie Li" userId="S::maggie.li@cityofchicago.org::f33e0b3b-4721-411b-821b-3108f9bbccad" providerId="AD" clId="Web-{A6FF9C65-1FC0-4703-AA6D-92589DE28750}"/>
    <pc:docChg chg="addSld modSld">
      <pc:chgData name="Maggie Li" userId="S::maggie.li@cityofchicago.org::f33e0b3b-4721-411b-821b-3108f9bbccad" providerId="AD" clId="Web-{A6FF9C65-1FC0-4703-AA6D-92589DE28750}" dt="2024-08-08T15:08:04.961" v="12" actId="14100"/>
      <pc:docMkLst>
        <pc:docMk/>
      </pc:docMkLst>
      <pc:sldChg chg="modSp">
        <pc:chgData name="Maggie Li" userId="S::maggie.li@cityofchicago.org::f33e0b3b-4721-411b-821b-3108f9bbccad" providerId="AD" clId="Web-{A6FF9C65-1FC0-4703-AA6D-92589DE28750}" dt="2024-08-08T15:04:58.632" v="0"/>
        <pc:sldMkLst>
          <pc:docMk/>
          <pc:sldMk cId="2393872386" sldId="2145708587"/>
        </pc:sldMkLst>
        <pc:picChg chg="mod">
          <ac:chgData name="Maggie Li" userId="S::maggie.li@cityofchicago.org::f33e0b3b-4721-411b-821b-3108f9bbccad" providerId="AD" clId="Web-{A6FF9C65-1FC0-4703-AA6D-92589DE28750}" dt="2024-08-08T15:04:58.632" v="0"/>
          <ac:picMkLst>
            <pc:docMk/>
            <pc:sldMk cId="2393872386" sldId="2145708587"/>
            <ac:picMk id="6" creationId="{3EF3AD85-FC5A-9A24-4EE9-77B018A4FB6B}"/>
          </ac:picMkLst>
        </pc:picChg>
      </pc:sldChg>
      <pc:sldChg chg="addSp delSp modSp add mod replId setBg">
        <pc:chgData name="Maggie Li" userId="S::maggie.li@cityofchicago.org::f33e0b3b-4721-411b-821b-3108f9bbccad" providerId="AD" clId="Web-{A6FF9C65-1FC0-4703-AA6D-92589DE28750}" dt="2024-08-08T15:08:04.961" v="12" actId="14100"/>
        <pc:sldMkLst>
          <pc:docMk/>
          <pc:sldMk cId="1990750475" sldId="2145708589"/>
        </pc:sldMkLst>
        <pc:spChg chg="mod">
          <ac:chgData name="Maggie Li" userId="S::maggie.li@cityofchicago.org::f33e0b3b-4721-411b-821b-3108f9bbccad" providerId="AD" clId="Web-{A6FF9C65-1FC0-4703-AA6D-92589DE28750}" dt="2024-08-08T15:07:51.258" v="10"/>
          <ac:spMkLst>
            <pc:docMk/>
            <pc:sldMk cId="1990750475" sldId="2145708589"/>
            <ac:spMk id="2" creationId="{2B44B922-361C-8353-45E8-0BBDDB517D17}"/>
          </ac:spMkLst>
        </pc:spChg>
        <pc:spChg chg="add del mod">
          <ac:chgData name="Maggie Li" userId="S::maggie.li@cityofchicago.org::f33e0b3b-4721-411b-821b-3108f9bbccad" providerId="AD" clId="Web-{A6FF9C65-1FC0-4703-AA6D-92589DE28750}" dt="2024-08-08T15:07:13.929" v="3"/>
          <ac:spMkLst>
            <pc:docMk/>
            <pc:sldMk cId="1990750475" sldId="2145708589"/>
            <ac:spMk id="4" creationId="{EE974005-C0B4-BB50-D10E-A0DCAC481E3F}"/>
          </ac:spMkLst>
        </pc:spChg>
        <pc:spChg chg="add del">
          <ac:chgData name="Maggie Li" userId="S::maggie.li@cityofchicago.org::f33e0b3b-4721-411b-821b-3108f9bbccad" providerId="AD" clId="Web-{A6FF9C65-1FC0-4703-AA6D-92589DE28750}" dt="2024-08-08T15:07:51.258" v="10"/>
          <ac:spMkLst>
            <pc:docMk/>
            <pc:sldMk cId="1990750475" sldId="2145708589"/>
            <ac:spMk id="9" creationId="{D0826074-A660-0394-54EE-41AB38492344}"/>
          </ac:spMkLst>
        </pc:spChg>
        <pc:spChg chg="add del">
          <ac:chgData name="Maggie Li" userId="S::maggie.li@cityofchicago.org::f33e0b3b-4721-411b-821b-3108f9bbccad" providerId="AD" clId="Web-{A6FF9C65-1FC0-4703-AA6D-92589DE28750}" dt="2024-08-08T15:07:51.258" v="10"/>
          <ac:spMkLst>
            <pc:docMk/>
            <pc:sldMk cId="1990750475" sldId="2145708589"/>
            <ac:spMk id="12" creationId="{BD9989FB-36A6-49EE-889A-BDBC54F18EB7}"/>
          </ac:spMkLst>
        </pc:spChg>
        <pc:grpChg chg="add del">
          <ac:chgData name="Maggie Li" userId="S::maggie.li@cityofchicago.org::f33e0b3b-4721-411b-821b-3108f9bbccad" providerId="AD" clId="Web-{A6FF9C65-1FC0-4703-AA6D-92589DE28750}" dt="2024-08-08T15:07:51.258" v="10"/>
          <ac:grpSpMkLst>
            <pc:docMk/>
            <pc:sldMk cId="1990750475" sldId="2145708589"/>
            <ac:grpSpMk id="14" creationId="{79532E44-64CD-4887-95E4-6D13510171F7}"/>
          </ac:grpSpMkLst>
        </pc:grpChg>
        <pc:picChg chg="add mod ord">
          <ac:chgData name="Maggie Li" userId="S::maggie.li@cityofchicago.org::f33e0b3b-4721-411b-821b-3108f9bbccad" providerId="AD" clId="Web-{A6FF9C65-1FC0-4703-AA6D-92589DE28750}" dt="2024-08-08T15:08:04.961" v="12" actId="14100"/>
          <ac:picMkLst>
            <pc:docMk/>
            <pc:sldMk cId="1990750475" sldId="2145708589"/>
            <ac:picMk id="5" creationId="{B72F1BAC-7A14-62AC-61D8-9C7F1798DDCB}"/>
          </ac:picMkLst>
        </pc:picChg>
        <pc:picChg chg="del">
          <ac:chgData name="Maggie Li" userId="S::maggie.li@cityofchicago.org::f33e0b3b-4721-411b-821b-3108f9bbccad" providerId="AD" clId="Web-{A6FF9C65-1FC0-4703-AA6D-92589DE28750}" dt="2024-08-08T15:06:00.695" v="2"/>
          <ac:picMkLst>
            <pc:docMk/>
            <pc:sldMk cId="1990750475" sldId="2145708589"/>
            <ac:picMk id="13" creationId="{B4D8CAAA-42E6-733E-C782-5AC31B82091A}"/>
          </ac:picMkLst>
        </pc:picChg>
      </pc:sldChg>
    </pc:docChg>
  </pc:docChgLst>
  <pc:docChgLst>
    <pc:chgData name="Maria Campos-Bovee" userId="S::maria.campos-bovee@cityofchicago.org::eec3ed88-350c-451f-9280-eafd4c227ed4" providerId="AD" clId="Web-{2663B7AB-5AC2-4C36-A0DB-7B55424CE7D3}"/>
    <pc:docChg chg="addSld delSld modSld">
      <pc:chgData name="Maria Campos-Bovee" userId="S::maria.campos-bovee@cityofchicago.org::eec3ed88-350c-451f-9280-eafd4c227ed4" providerId="AD" clId="Web-{2663B7AB-5AC2-4C36-A0DB-7B55424CE7D3}" dt="2024-07-25T15:17:03.330" v="103" actId="20577"/>
      <pc:docMkLst>
        <pc:docMk/>
      </pc:docMkLst>
      <pc:sldChg chg="modSp">
        <pc:chgData name="Maria Campos-Bovee" userId="S::maria.campos-bovee@cityofchicago.org::eec3ed88-350c-451f-9280-eafd4c227ed4" providerId="AD" clId="Web-{2663B7AB-5AC2-4C36-A0DB-7B55424CE7D3}" dt="2024-07-25T14:38:13.816" v="68" actId="1076"/>
        <pc:sldMkLst>
          <pc:docMk/>
          <pc:sldMk cId="2210730477" sldId="2145708570"/>
        </pc:sldMkLst>
        <pc:spChg chg="mod">
          <ac:chgData name="Maria Campos-Bovee" userId="S::maria.campos-bovee@cityofchicago.org::eec3ed88-350c-451f-9280-eafd4c227ed4" providerId="AD" clId="Web-{2663B7AB-5AC2-4C36-A0DB-7B55424CE7D3}" dt="2024-07-25T14:20:13.655" v="43" actId="20577"/>
          <ac:spMkLst>
            <pc:docMk/>
            <pc:sldMk cId="2210730477" sldId="2145708570"/>
            <ac:spMk id="3" creationId="{DF267179-FCFA-1629-8DFD-E0794A047405}"/>
          </ac:spMkLst>
        </pc:spChg>
        <pc:picChg chg="mod">
          <ac:chgData name="Maria Campos-Bovee" userId="S::maria.campos-bovee@cityofchicago.org::eec3ed88-350c-451f-9280-eafd4c227ed4" providerId="AD" clId="Web-{2663B7AB-5AC2-4C36-A0DB-7B55424CE7D3}" dt="2024-07-25T14:38:13.816" v="68" actId="1076"/>
          <ac:picMkLst>
            <pc:docMk/>
            <pc:sldMk cId="2210730477" sldId="2145708570"/>
            <ac:picMk id="2" creationId="{84552F92-73B6-9A3A-553E-3E7DFE845CA1}"/>
          </ac:picMkLst>
        </pc:picChg>
      </pc:sldChg>
      <pc:sldChg chg="del">
        <pc:chgData name="Maria Campos-Bovee" userId="S::maria.campos-bovee@cityofchicago.org::eec3ed88-350c-451f-9280-eafd4c227ed4" providerId="AD" clId="Web-{2663B7AB-5AC2-4C36-A0DB-7B55424CE7D3}" dt="2024-07-25T14:17:30.248" v="11"/>
        <pc:sldMkLst>
          <pc:docMk/>
          <pc:sldMk cId="2869882094" sldId="2145708585"/>
        </pc:sldMkLst>
      </pc:sldChg>
      <pc:sldChg chg="addSp delSp modSp new mod setBg">
        <pc:chgData name="Maria Campos-Bovee" userId="S::maria.campos-bovee@cityofchicago.org::eec3ed88-350c-451f-9280-eafd4c227ed4" providerId="AD" clId="Web-{2663B7AB-5AC2-4C36-A0DB-7B55424CE7D3}" dt="2024-07-25T15:17:03.330" v="103" actId="20577"/>
        <pc:sldMkLst>
          <pc:docMk/>
          <pc:sldMk cId="2393872386" sldId="2145708587"/>
        </pc:sldMkLst>
        <pc:spChg chg="mod">
          <ac:chgData name="Maria Campos-Bovee" userId="S::maria.campos-bovee@cityofchicago.org::eec3ed88-350c-451f-9280-eafd4c227ed4" providerId="AD" clId="Web-{2663B7AB-5AC2-4C36-A0DB-7B55424CE7D3}" dt="2024-07-25T15:12:43.502" v="80" actId="14100"/>
          <ac:spMkLst>
            <pc:docMk/>
            <pc:sldMk cId="2393872386" sldId="2145708587"/>
            <ac:spMk id="2" creationId="{6FA1F756-320C-22A2-A52A-33B4E752B5A1}"/>
          </ac:spMkLst>
        </pc:spChg>
        <pc:spChg chg="del">
          <ac:chgData name="Maria Campos-Bovee" userId="S::maria.campos-bovee@cityofchicago.org::eec3ed88-350c-451f-9280-eafd4c227ed4" providerId="AD" clId="Web-{2663B7AB-5AC2-4C36-A0DB-7B55424CE7D3}" dt="2024-07-25T14:36:40.597" v="45"/>
          <ac:spMkLst>
            <pc:docMk/>
            <pc:sldMk cId="2393872386" sldId="2145708587"/>
            <ac:spMk id="3" creationId="{FCB44A51-02F0-5974-B15E-A257D24C31A2}"/>
          </ac:spMkLst>
        </pc:spChg>
        <pc:spChg chg="add del mod">
          <ac:chgData name="Maria Campos-Bovee" userId="S::maria.campos-bovee@cityofchicago.org::eec3ed88-350c-451f-9280-eafd4c227ed4" providerId="AD" clId="Web-{2663B7AB-5AC2-4C36-A0DB-7B55424CE7D3}" dt="2024-07-25T15:10:55.815" v="70"/>
          <ac:spMkLst>
            <pc:docMk/>
            <pc:sldMk cId="2393872386" sldId="2145708587"/>
            <ac:spMk id="5" creationId="{2A355DAE-8C99-FEFB-2652-955FD442CB58}"/>
          </ac:spMkLst>
        </pc:spChg>
        <pc:spChg chg="add mod">
          <ac:chgData name="Maria Campos-Bovee" userId="S::maria.campos-bovee@cityofchicago.org::eec3ed88-350c-451f-9280-eafd4c227ed4" providerId="AD" clId="Web-{2663B7AB-5AC2-4C36-A0DB-7B55424CE7D3}" dt="2024-07-25T15:17:03.330" v="103" actId="20577"/>
          <ac:spMkLst>
            <pc:docMk/>
            <pc:sldMk cId="2393872386" sldId="2145708587"/>
            <ac:spMk id="10" creationId="{1CBEAE2D-B980-5A3F-DA73-61C4BB03827E}"/>
          </ac:spMkLst>
        </pc:spChg>
        <pc:spChg chg="add">
          <ac:chgData name="Maria Campos-Bovee" userId="S::maria.campos-bovee@cityofchicago.org::eec3ed88-350c-451f-9280-eafd4c227ed4" providerId="AD" clId="Web-{2663B7AB-5AC2-4C36-A0DB-7B55424CE7D3}" dt="2024-07-25T15:12:08.940" v="73"/>
          <ac:spMkLst>
            <pc:docMk/>
            <pc:sldMk cId="2393872386" sldId="2145708587"/>
            <ac:spMk id="13" creationId="{BC19136A-D88A-43F6-8F13-0788481BCFB3}"/>
          </ac:spMkLst>
        </pc:spChg>
        <pc:grpChg chg="add">
          <ac:chgData name="Maria Campos-Bovee" userId="S::maria.campos-bovee@cityofchicago.org::eec3ed88-350c-451f-9280-eafd4c227ed4" providerId="AD" clId="Web-{2663B7AB-5AC2-4C36-A0DB-7B55424CE7D3}" dt="2024-07-25T15:12:08.940" v="73"/>
          <ac:grpSpMkLst>
            <pc:docMk/>
            <pc:sldMk cId="2393872386" sldId="2145708587"/>
            <ac:grpSpMk id="15" creationId="{BE36AC96-F40E-47D6-9026-9E1399C767D3}"/>
          </ac:grpSpMkLst>
        </pc:grpChg>
        <pc:picChg chg="add del mod ord">
          <ac:chgData name="Maria Campos-Bovee" userId="S::maria.campos-bovee@cityofchicago.org::eec3ed88-350c-451f-9280-eafd4c227ed4" providerId="AD" clId="Web-{2663B7AB-5AC2-4C36-A0DB-7B55424CE7D3}" dt="2024-07-25T15:10:19.752" v="69"/>
          <ac:picMkLst>
            <pc:docMk/>
            <pc:sldMk cId="2393872386" sldId="2145708587"/>
            <ac:picMk id="4" creationId="{2C0384EF-CB2F-D1D8-92F6-0329AE726190}"/>
          </ac:picMkLst>
        </pc:picChg>
        <pc:picChg chg="add mod ord">
          <ac:chgData name="Maria Campos-Bovee" userId="S::maria.campos-bovee@cityofchicago.org::eec3ed88-350c-451f-9280-eafd4c227ed4" providerId="AD" clId="Web-{2663B7AB-5AC2-4C36-A0DB-7B55424CE7D3}" dt="2024-07-25T15:12:35.862" v="79" actId="1076"/>
          <ac:picMkLst>
            <pc:docMk/>
            <pc:sldMk cId="2393872386" sldId="2145708587"/>
            <ac:picMk id="6" creationId="{3EF3AD85-FC5A-9A24-4EE9-77B018A4FB6B}"/>
          </ac:picMkLst>
        </pc:picChg>
      </pc:sldChg>
    </pc:docChg>
  </pc:docChgLst>
  <pc:docChgLst>
    <pc:chgData name="Maggie Li" userId="S::maggie.li@cityofchicago.org::f33e0b3b-4721-411b-821b-3108f9bbccad" providerId="AD" clId="Web-{F7979055-7F62-476E-B1A2-81F4B0D80B23}"/>
    <pc:docChg chg="modSld">
      <pc:chgData name="Maggie Li" userId="S::maggie.li@cityofchicago.org::f33e0b3b-4721-411b-821b-3108f9bbccad" providerId="AD" clId="Web-{F7979055-7F62-476E-B1A2-81F4B0D80B23}" dt="2024-03-06T21:03:59.555" v="12" actId="20577"/>
      <pc:docMkLst>
        <pc:docMk/>
      </pc:docMkLst>
      <pc:sldChg chg="modSp">
        <pc:chgData name="Maggie Li" userId="S::maggie.li@cityofchicago.org::f33e0b3b-4721-411b-821b-3108f9bbccad" providerId="AD" clId="Web-{F7979055-7F62-476E-B1A2-81F4B0D80B23}" dt="2024-03-06T21:03:37.133" v="1" actId="20577"/>
        <pc:sldMkLst>
          <pc:docMk/>
          <pc:sldMk cId="3028289026" sldId="2145708563"/>
        </pc:sldMkLst>
        <pc:spChg chg="mod">
          <ac:chgData name="Maggie Li" userId="S::maggie.li@cityofchicago.org::f33e0b3b-4721-411b-821b-3108f9bbccad" providerId="AD" clId="Web-{F7979055-7F62-476E-B1A2-81F4B0D80B23}" dt="2024-03-06T21:03:37.133" v="1" actId="20577"/>
          <ac:spMkLst>
            <pc:docMk/>
            <pc:sldMk cId="3028289026" sldId="2145708563"/>
            <ac:spMk id="3" creationId="{DE1988FF-C8CD-B760-8B84-D95D71E61555}"/>
          </ac:spMkLst>
        </pc:spChg>
      </pc:sldChg>
      <pc:sldChg chg="modSp">
        <pc:chgData name="Maggie Li" userId="S::maggie.li@cityofchicago.org::f33e0b3b-4721-411b-821b-3108f9bbccad" providerId="AD" clId="Web-{F7979055-7F62-476E-B1A2-81F4B0D80B23}" dt="2024-03-06T21:03:40.977" v="4" actId="20577"/>
        <pc:sldMkLst>
          <pc:docMk/>
          <pc:sldMk cId="1530030863" sldId="2145708564"/>
        </pc:sldMkLst>
        <pc:spChg chg="mod">
          <ac:chgData name="Maggie Li" userId="S::maggie.li@cityofchicago.org::f33e0b3b-4721-411b-821b-3108f9bbccad" providerId="AD" clId="Web-{F7979055-7F62-476E-B1A2-81F4B0D80B23}" dt="2024-03-06T21:03:40.977" v="4" actId="20577"/>
          <ac:spMkLst>
            <pc:docMk/>
            <pc:sldMk cId="1530030863" sldId="2145708564"/>
            <ac:spMk id="3" creationId="{DE1988FF-C8CD-B760-8B84-D95D71E61555}"/>
          </ac:spMkLst>
        </pc:spChg>
      </pc:sldChg>
      <pc:sldChg chg="modSp">
        <pc:chgData name="Maggie Li" userId="S::maggie.li@cityofchicago.org::f33e0b3b-4721-411b-821b-3108f9bbccad" providerId="AD" clId="Web-{F7979055-7F62-476E-B1A2-81F4B0D80B23}" dt="2024-03-06T21:03:44.367" v="5" actId="20577"/>
        <pc:sldMkLst>
          <pc:docMk/>
          <pc:sldMk cId="1216979786" sldId="2145708565"/>
        </pc:sldMkLst>
        <pc:spChg chg="mod">
          <ac:chgData name="Maggie Li" userId="S::maggie.li@cityofchicago.org::f33e0b3b-4721-411b-821b-3108f9bbccad" providerId="AD" clId="Web-{F7979055-7F62-476E-B1A2-81F4B0D80B23}" dt="2024-03-06T21:03:44.367" v="5" actId="20577"/>
          <ac:spMkLst>
            <pc:docMk/>
            <pc:sldMk cId="1216979786" sldId="2145708565"/>
            <ac:spMk id="3" creationId="{DE1988FF-C8CD-B760-8B84-D95D71E61555}"/>
          </ac:spMkLst>
        </pc:spChg>
      </pc:sldChg>
      <pc:sldChg chg="modSp">
        <pc:chgData name="Maggie Li" userId="S::maggie.li@cityofchicago.org::f33e0b3b-4721-411b-821b-3108f9bbccad" providerId="AD" clId="Web-{F7979055-7F62-476E-B1A2-81F4B0D80B23}" dt="2024-03-06T21:03:46.696" v="6" actId="20577"/>
        <pc:sldMkLst>
          <pc:docMk/>
          <pc:sldMk cId="3157200718" sldId="2145708566"/>
        </pc:sldMkLst>
        <pc:spChg chg="mod">
          <ac:chgData name="Maggie Li" userId="S::maggie.li@cityofchicago.org::f33e0b3b-4721-411b-821b-3108f9bbccad" providerId="AD" clId="Web-{F7979055-7F62-476E-B1A2-81F4B0D80B23}" dt="2024-03-06T21:03:46.696" v="6" actId="20577"/>
          <ac:spMkLst>
            <pc:docMk/>
            <pc:sldMk cId="3157200718" sldId="2145708566"/>
            <ac:spMk id="3" creationId="{DE1988FF-C8CD-B760-8B84-D95D71E61555}"/>
          </ac:spMkLst>
        </pc:spChg>
      </pc:sldChg>
      <pc:sldChg chg="modSp">
        <pc:chgData name="Maggie Li" userId="S::maggie.li@cityofchicago.org::f33e0b3b-4721-411b-821b-3108f9bbccad" providerId="AD" clId="Web-{F7979055-7F62-476E-B1A2-81F4B0D80B23}" dt="2024-03-06T21:03:48.742" v="7" actId="20577"/>
        <pc:sldMkLst>
          <pc:docMk/>
          <pc:sldMk cId="1781850606" sldId="2145708567"/>
        </pc:sldMkLst>
        <pc:spChg chg="mod">
          <ac:chgData name="Maggie Li" userId="S::maggie.li@cityofchicago.org::f33e0b3b-4721-411b-821b-3108f9bbccad" providerId="AD" clId="Web-{F7979055-7F62-476E-B1A2-81F4B0D80B23}" dt="2024-03-06T21:03:48.742" v="7" actId="20577"/>
          <ac:spMkLst>
            <pc:docMk/>
            <pc:sldMk cId="1781850606" sldId="2145708567"/>
            <ac:spMk id="3" creationId="{DE1988FF-C8CD-B760-8B84-D95D71E61555}"/>
          </ac:spMkLst>
        </pc:spChg>
      </pc:sldChg>
      <pc:sldChg chg="modSp">
        <pc:chgData name="Maggie Li" userId="S::maggie.li@cityofchicago.org::f33e0b3b-4721-411b-821b-3108f9bbccad" providerId="AD" clId="Web-{F7979055-7F62-476E-B1A2-81F4B0D80B23}" dt="2024-03-06T21:03:50.742" v="8" actId="20577"/>
        <pc:sldMkLst>
          <pc:docMk/>
          <pc:sldMk cId="1564443867" sldId="2145708568"/>
        </pc:sldMkLst>
        <pc:spChg chg="mod">
          <ac:chgData name="Maggie Li" userId="S::maggie.li@cityofchicago.org::f33e0b3b-4721-411b-821b-3108f9bbccad" providerId="AD" clId="Web-{F7979055-7F62-476E-B1A2-81F4B0D80B23}" dt="2024-03-06T21:03:50.742" v="8" actId="20577"/>
          <ac:spMkLst>
            <pc:docMk/>
            <pc:sldMk cId="1564443867" sldId="2145708568"/>
            <ac:spMk id="3" creationId="{DE1988FF-C8CD-B760-8B84-D95D71E61555}"/>
          </ac:spMkLst>
        </pc:spChg>
      </pc:sldChg>
      <pc:sldChg chg="modSp">
        <pc:chgData name="Maggie Li" userId="S::maggie.li@cityofchicago.org::f33e0b3b-4721-411b-821b-3108f9bbccad" providerId="AD" clId="Web-{F7979055-7F62-476E-B1A2-81F4B0D80B23}" dt="2024-03-06T21:03:52.805" v="9" actId="20577"/>
        <pc:sldMkLst>
          <pc:docMk/>
          <pc:sldMk cId="3152217789" sldId="2145708569"/>
        </pc:sldMkLst>
        <pc:spChg chg="mod">
          <ac:chgData name="Maggie Li" userId="S::maggie.li@cityofchicago.org::f33e0b3b-4721-411b-821b-3108f9bbccad" providerId="AD" clId="Web-{F7979055-7F62-476E-B1A2-81F4B0D80B23}" dt="2024-03-06T21:03:52.805" v="9" actId="20577"/>
          <ac:spMkLst>
            <pc:docMk/>
            <pc:sldMk cId="3152217789" sldId="2145708569"/>
            <ac:spMk id="3" creationId="{DE1988FF-C8CD-B760-8B84-D95D71E61555}"/>
          </ac:spMkLst>
        </pc:spChg>
      </pc:sldChg>
      <pc:sldChg chg="modSp">
        <pc:chgData name="Maggie Li" userId="S::maggie.li@cityofchicago.org::f33e0b3b-4721-411b-821b-3108f9bbccad" providerId="AD" clId="Web-{F7979055-7F62-476E-B1A2-81F4B0D80B23}" dt="2024-03-06T21:03:55.117" v="10" actId="20577"/>
        <pc:sldMkLst>
          <pc:docMk/>
          <pc:sldMk cId="3927745326" sldId="2145708570"/>
        </pc:sldMkLst>
        <pc:spChg chg="mod">
          <ac:chgData name="Maggie Li" userId="S::maggie.li@cityofchicago.org::f33e0b3b-4721-411b-821b-3108f9bbccad" providerId="AD" clId="Web-{F7979055-7F62-476E-B1A2-81F4B0D80B23}" dt="2024-03-06T21:03:55.117" v="10" actId="20577"/>
          <ac:spMkLst>
            <pc:docMk/>
            <pc:sldMk cId="3927745326" sldId="2145708570"/>
            <ac:spMk id="3" creationId="{DE1988FF-C8CD-B760-8B84-D95D71E61555}"/>
          </ac:spMkLst>
        </pc:spChg>
      </pc:sldChg>
      <pc:sldChg chg="modSp">
        <pc:chgData name="Maggie Li" userId="S::maggie.li@cityofchicago.org::f33e0b3b-4721-411b-821b-3108f9bbccad" providerId="AD" clId="Web-{F7979055-7F62-476E-B1A2-81F4B0D80B23}" dt="2024-03-06T21:03:57.133" v="11" actId="20577"/>
        <pc:sldMkLst>
          <pc:docMk/>
          <pc:sldMk cId="1011242322" sldId="2145708571"/>
        </pc:sldMkLst>
        <pc:spChg chg="mod">
          <ac:chgData name="Maggie Li" userId="S::maggie.li@cityofchicago.org::f33e0b3b-4721-411b-821b-3108f9bbccad" providerId="AD" clId="Web-{F7979055-7F62-476E-B1A2-81F4B0D80B23}" dt="2024-03-06T21:03:57.133" v="11" actId="20577"/>
          <ac:spMkLst>
            <pc:docMk/>
            <pc:sldMk cId="1011242322" sldId="2145708571"/>
            <ac:spMk id="3" creationId="{DE1988FF-C8CD-B760-8B84-D95D71E61555}"/>
          </ac:spMkLst>
        </pc:spChg>
      </pc:sldChg>
      <pc:sldChg chg="modSp">
        <pc:chgData name="Maggie Li" userId="S::maggie.li@cityofchicago.org::f33e0b3b-4721-411b-821b-3108f9bbccad" providerId="AD" clId="Web-{F7979055-7F62-476E-B1A2-81F4B0D80B23}" dt="2024-03-06T21:03:59.555" v="12" actId="20577"/>
        <pc:sldMkLst>
          <pc:docMk/>
          <pc:sldMk cId="3614003974" sldId="2145708572"/>
        </pc:sldMkLst>
        <pc:spChg chg="mod">
          <ac:chgData name="Maggie Li" userId="S::maggie.li@cityofchicago.org::f33e0b3b-4721-411b-821b-3108f9bbccad" providerId="AD" clId="Web-{F7979055-7F62-476E-B1A2-81F4B0D80B23}" dt="2024-03-06T21:03:59.555" v="12" actId="20577"/>
          <ac:spMkLst>
            <pc:docMk/>
            <pc:sldMk cId="3614003974" sldId="2145708572"/>
            <ac:spMk id="3" creationId="{DE1988FF-C8CD-B760-8B84-D95D71E61555}"/>
          </ac:spMkLst>
        </pc:spChg>
      </pc:sldChg>
    </pc:docChg>
  </pc:docChgLst>
  <pc:docChgLst>
    <pc:chgData name="Maggie Li" userId="S::maggie.li@cityofchicago.org::f33e0b3b-4721-411b-821b-3108f9bbccad" providerId="AD" clId="Web-{F24435A7-6D24-4105-9A71-07FD9A7DC55A}"/>
    <pc:docChg chg="addSld modSld">
      <pc:chgData name="Maggie Li" userId="S::maggie.li@cityofchicago.org::f33e0b3b-4721-411b-821b-3108f9bbccad" providerId="AD" clId="Web-{F24435A7-6D24-4105-9A71-07FD9A7DC55A}" dt="2024-10-04T21:26:30.670" v="21" actId="20577"/>
      <pc:docMkLst>
        <pc:docMk/>
      </pc:docMkLst>
      <pc:sldChg chg="modSp">
        <pc:chgData name="Maggie Li" userId="S::maggie.li@cityofchicago.org::f33e0b3b-4721-411b-821b-3108f9bbccad" providerId="AD" clId="Web-{F24435A7-6D24-4105-9A71-07FD9A7DC55A}" dt="2024-10-04T21:25:45.701" v="7" actId="1076"/>
        <pc:sldMkLst>
          <pc:docMk/>
          <pc:sldMk cId="3729391721" sldId="256"/>
        </pc:sldMkLst>
        <pc:spChg chg="mod">
          <ac:chgData name="Maggie Li" userId="S::maggie.li@cityofchicago.org::f33e0b3b-4721-411b-821b-3108f9bbccad" providerId="AD" clId="Web-{F24435A7-6D24-4105-9A71-07FD9A7DC55A}" dt="2024-10-04T21:25:45.701" v="7" actId="1076"/>
          <ac:spMkLst>
            <pc:docMk/>
            <pc:sldMk cId="3729391721" sldId="256"/>
            <ac:spMk id="18" creationId="{9654E3D3-A3EB-C86D-F571-59A301C6CE4F}"/>
          </ac:spMkLst>
        </pc:spChg>
        <pc:picChg chg="mod">
          <ac:chgData name="Maggie Li" userId="S::maggie.li@cityofchicago.org::f33e0b3b-4721-411b-821b-3108f9bbccad" providerId="AD" clId="Web-{F24435A7-6D24-4105-9A71-07FD9A7DC55A}" dt="2024-10-04T21:25:18.295" v="0" actId="1076"/>
          <ac:picMkLst>
            <pc:docMk/>
            <pc:sldMk cId="3729391721" sldId="256"/>
            <ac:picMk id="10" creationId="{63228C23-DC48-A4D1-9606-07DDCDC14EE7}"/>
          </ac:picMkLst>
        </pc:picChg>
      </pc:sldChg>
      <pc:sldChg chg="modSp new">
        <pc:chgData name="Maggie Li" userId="S::maggie.li@cityofchicago.org::f33e0b3b-4721-411b-821b-3108f9bbccad" providerId="AD" clId="Web-{F24435A7-6D24-4105-9A71-07FD9A7DC55A}" dt="2024-10-04T21:26:30.670" v="21" actId="20577"/>
        <pc:sldMkLst>
          <pc:docMk/>
          <pc:sldMk cId="3063698702" sldId="2145708634"/>
        </pc:sldMkLst>
        <pc:spChg chg="mod">
          <ac:chgData name="Maggie Li" userId="S::maggie.li@cityofchicago.org::f33e0b3b-4721-411b-821b-3108f9bbccad" providerId="AD" clId="Web-{F24435A7-6D24-4105-9A71-07FD9A7DC55A}" dt="2024-10-04T21:26:16.389" v="19" actId="20577"/>
          <ac:spMkLst>
            <pc:docMk/>
            <pc:sldMk cId="3063698702" sldId="2145708634"/>
            <ac:spMk id="2" creationId="{DE35132D-9B7F-D5BF-6AF8-483003C1AF3F}"/>
          </ac:spMkLst>
        </pc:spChg>
        <pc:spChg chg="mod">
          <ac:chgData name="Maggie Li" userId="S::maggie.li@cityofchicago.org::f33e0b3b-4721-411b-821b-3108f9bbccad" providerId="AD" clId="Web-{F24435A7-6D24-4105-9A71-07FD9A7DC55A}" dt="2024-10-04T21:26:30.670" v="21" actId="20577"/>
          <ac:spMkLst>
            <pc:docMk/>
            <pc:sldMk cId="3063698702" sldId="2145708634"/>
            <ac:spMk id="3" creationId="{9A574BC3-9C64-C7B2-E304-646B0A98350A}"/>
          </ac:spMkLst>
        </pc:spChg>
      </pc:sldChg>
    </pc:docChg>
  </pc:docChgLst>
  <pc:docChgLst>
    <pc:chgData name="Maggie Li" userId="S::maggie.li@cityofchicago.org::f33e0b3b-4721-411b-821b-3108f9bbccad" providerId="AD" clId="Web-{6D6E0E39-505E-34A1-4D96-EAB62796E2F8}"/>
    <pc:docChg chg="modSld">
      <pc:chgData name="Maggie Li" userId="S::maggie.li@cityofchicago.org::f33e0b3b-4721-411b-821b-3108f9bbccad" providerId="AD" clId="Web-{6D6E0E39-505E-34A1-4D96-EAB62796E2F8}" dt="2024-07-22T21:40:39.650" v="321" actId="20577"/>
      <pc:docMkLst>
        <pc:docMk/>
      </pc:docMkLst>
      <pc:sldChg chg="modSp">
        <pc:chgData name="Maggie Li" userId="S::maggie.li@cityofchicago.org::f33e0b3b-4721-411b-821b-3108f9bbccad" providerId="AD" clId="Web-{6D6E0E39-505E-34A1-4D96-EAB62796E2F8}" dt="2024-07-22T21:40:39.650" v="321" actId="20577"/>
        <pc:sldMkLst>
          <pc:docMk/>
          <pc:sldMk cId="408213282" sldId="2145707262"/>
        </pc:sldMkLst>
        <pc:spChg chg="mod">
          <ac:chgData name="Maggie Li" userId="S::maggie.li@cityofchicago.org::f33e0b3b-4721-411b-821b-3108f9bbccad" providerId="AD" clId="Web-{6D6E0E39-505E-34A1-4D96-EAB62796E2F8}" dt="2024-07-22T21:40:39.650" v="321" actId="20577"/>
          <ac:spMkLst>
            <pc:docMk/>
            <pc:sldMk cId="408213282" sldId="2145707262"/>
            <ac:spMk id="2" creationId="{0015EB66-BB2B-A9CA-89A4-619C0D193F58}"/>
          </ac:spMkLst>
        </pc:spChg>
        <pc:graphicFrameChg chg="modGraphic">
          <ac:chgData name="Maggie Li" userId="S::maggie.li@cityofchicago.org::f33e0b3b-4721-411b-821b-3108f9bbccad" providerId="AD" clId="Web-{6D6E0E39-505E-34A1-4D96-EAB62796E2F8}" dt="2024-07-22T21:40:24.947" v="319" actId="20577"/>
          <ac:graphicFrameMkLst>
            <pc:docMk/>
            <pc:sldMk cId="408213282" sldId="2145707262"/>
            <ac:graphicFrameMk id="6" creationId="{F301560E-B790-F525-F207-B25B256AB6C5}"/>
          </ac:graphicFrameMkLst>
        </pc:graphicFrameChg>
      </pc:sldChg>
    </pc:docChg>
  </pc:docChgLst>
  <pc:docChgLst>
    <pc:chgData name="Maria Campos-Bovee" userId="S::maria.campos-bovee@cityofchicago.org::eec3ed88-350c-451f-9280-eafd4c227ed4" providerId="AD" clId="Web-{6DCB4390-9383-4905-96BC-A4B70D39F108}"/>
    <pc:docChg chg="addSld delSld modSld">
      <pc:chgData name="Maria Campos-Bovee" userId="S::maria.campos-bovee@cityofchicago.org::eec3ed88-350c-451f-9280-eafd4c227ed4" providerId="AD" clId="Web-{6DCB4390-9383-4905-96BC-A4B70D39F108}" dt="2023-09-26T22:20:27.165" v="24" actId="20577"/>
      <pc:docMkLst>
        <pc:docMk/>
      </pc:docMkLst>
      <pc:sldChg chg="add del">
        <pc:chgData name="Maria Campos-Bovee" userId="S::maria.campos-bovee@cityofchicago.org::eec3ed88-350c-451f-9280-eafd4c227ed4" providerId="AD" clId="Web-{6DCB4390-9383-4905-96BC-A4B70D39F108}" dt="2023-09-26T22:09:11.046" v="20"/>
        <pc:sldMkLst>
          <pc:docMk/>
          <pc:sldMk cId="628199330" sldId="2145708508"/>
        </pc:sldMkLst>
      </pc:sldChg>
    </pc:docChg>
  </pc:docChgLst>
  <pc:docChgLst>
    <pc:chgData name="Maria Campos-Bovee" userId="eec3ed88-350c-451f-9280-eafd4c227ed4" providerId="ADAL" clId="{2D57661B-4D7B-4E52-99E3-A71C914F3BED}"/>
    <pc:docChg chg="custSel addSld modSld sldOrd">
      <pc:chgData name="Maria Campos-Bovee" userId="eec3ed88-350c-451f-9280-eafd4c227ed4" providerId="ADAL" clId="{2D57661B-4D7B-4E52-99E3-A71C914F3BED}" dt="2024-09-05T20:05:05.383" v="343" actId="20577"/>
      <pc:docMkLst>
        <pc:docMk/>
      </pc:docMkLst>
      <pc:sldChg chg="modSp new mod ord modNotesTx">
        <pc:chgData name="Maria Campos-Bovee" userId="eec3ed88-350c-451f-9280-eafd4c227ed4" providerId="ADAL" clId="{2D57661B-4D7B-4E52-99E3-A71C914F3BED}" dt="2024-09-05T20:02:01.098" v="282"/>
        <pc:sldMkLst>
          <pc:docMk/>
          <pc:sldMk cId="2857348021" sldId="2145708626"/>
        </pc:sldMkLst>
        <pc:spChg chg="mod">
          <ac:chgData name="Maria Campos-Bovee" userId="eec3ed88-350c-451f-9280-eafd4c227ed4" providerId="ADAL" clId="{2D57661B-4D7B-4E52-99E3-A71C914F3BED}" dt="2024-09-05T15:56:18.714" v="62" actId="20577"/>
          <ac:spMkLst>
            <pc:docMk/>
            <pc:sldMk cId="2857348021" sldId="2145708626"/>
            <ac:spMk id="2" creationId="{C87EEF05-929D-E9F7-F780-FBCC353DF323}"/>
          </ac:spMkLst>
        </pc:spChg>
        <pc:spChg chg="mod">
          <ac:chgData name="Maria Campos-Bovee" userId="eec3ed88-350c-451f-9280-eafd4c227ed4" providerId="ADAL" clId="{2D57661B-4D7B-4E52-99E3-A71C914F3BED}" dt="2024-09-05T20:01:56.653" v="281" actId="21"/>
          <ac:spMkLst>
            <pc:docMk/>
            <pc:sldMk cId="2857348021" sldId="2145708626"/>
            <ac:spMk id="3" creationId="{44B7D0B7-F065-5A76-40D7-96759203F3B1}"/>
          </ac:spMkLst>
        </pc:spChg>
      </pc:sldChg>
      <pc:sldChg chg="modSp new mod">
        <pc:chgData name="Maria Campos-Bovee" userId="eec3ed88-350c-451f-9280-eafd4c227ed4" providerId="ADAL" clId="{2D57661B-4D7B-4E52-99E3-A71C914F3BED}" dt="2024-09-05T18:45:06.445" v="64"/>
        <pc:sldMkLst>
          <pc:docMk/>
          <pc:sldMk cId="1735310882" sldId="2145708627"/>
        </pc:sldMkLst>
        <pc:spChg chg="mod">
          <ac:chgData name="Maria Campos-Bovee" userId="eec3ed88-350c-451f-9280-eafd4c227ed4" providerId="ADAL" clId="{2D57661B-4D7B-4E52-99E3-A71C914F3BED}" dt="2024-09-05T18:45:06.445" v="64"/>
          <ac:spMkLst>
            <pc:docMk/>
            <pc:sldMk cId="1735310882" sldId="2145708627"/>
            <ac:spMk id="2" creationId="{CB3CDEA2-A0A8-6017-8B75-2836501280AB}"/>
          </ac:spMkLst>
        </pc:spChg>
      </pc:sldChg>
      <pc:sldChg chg="modSp new mod">
        <pc:chgData name="Maria Campos-Bovee" userId="eec3ed88-350c-451f-9280-eafd4c227ed4" providerId="ADAL" clId="{2D57661B-4D7B-4E52-99E3-A71C914F3BED}" dt="2024-09-05T18:45:31.911" v="108" actId="20577"/>
        <pc:sldMkLst>
          <pc:docMk/>
          <pc:sldMk cId="3802248341" sldId="2145708628"/>
        </pc:sldMkLst>
        <pc:spChg chg="mod">
          <ac:chgData name="Maria Campos-Bovee" userId="eec3ed88-350c-451f-9280-eafd4c227ed4" providerId="ADAL" clId="{2D57661B-4D7B-4E52-99E3-A71C914F3BED}" dt="2024-09-05T18:45:31.911" v="108" actId="20577"/>
          <ac:spMkLst>
            <pc:docMk/>
            <pc:sldMk cId="3802248341" sldId="2145708628"/>
            <ac:spMk id="2" creationId="{A895851E-73B1-2A86-1964-3B57D628ABF7}"/>
          </ac:spMkLst>
        </pc:spChg>
      </pc:sldChg>
      <pc:sldChg chg="modSp new mod">
        <pc:chgData name="Maria Campos-Bovee" userId="eec3ed88-350c-451f-9280-eafd4c227ed4" providerId="ADAL" clId="{2D57661B-4D7B-4E52-99E3-A71C914F3BED}" dt="2024-09-05T19:05:05.887" v="181"/>
        <pc:sldMkLst>
          <pc:docMk/>
          <pc:sldMk cId="686601604" sldId="2145708629"/>
        </pc:sldMkLst>
        <pc:spChg chg="mod">
          <ac:chgData name="Maria Campos-Bovee" userId="eec3ed88-350c-451f-9280-eafd4c227ed4" providerId="ADAL" clId="{2D57661B-4D7B-4E52-99E3-A71C914F3BED}" dt="2024-09-05T18:46:10.206" v="174" actId="20577"/>
          <ac:spMkLst>
            <pc:docMk/>
            <pc:sldMk cId="686601604" sldId="2145708629"/>
            <ac:spMk id="2" creationId="{31514137-F8EA-32B7-B9A9-972B1A995D1A}"/>
          </ac:spMkLst>
        </pc:spChg>
        <pc:spChg chg="mod">
          <ac:chgData name="Maria Campos-Bovee" userId="eec3ed88-350c-451f-9280-eafd4c227ed4" providerId="ADAL" clId="{2D57661B-4D7B-4E52-99E3-A71C914F3BED}" dt="2024-09-05T19:05:05.887" v="181"/>
          <ac:spMkLst>
            <pc:docMk/>
            <pc:sldMk cId="686601604" sldId="2145708629"/>
            <ac:spMk id="3" creationId="{9587B210-D57B-D816-AB19-3D73069689BB}"/>
          </ac:spMkLst>
        </pc:spChg>
      </pc:sldChg>
      <pc:sldChg chg="modSp new mod">
        <pc:chgData name="Maria Campos-Bovee" userId="eec3ed88-350c-451f-9280-eafd4c227ed4" providerId="ADAL" clId="{2D57661B-4D7B-4E52-99E3-A71C914F3BED}" dt="2024-09-05T20:05:05.383" v="343" actId="20577"/>
        <pc:sldMkLst>
          <pc:docMk/>
          <pc:sldMk cId="3557177742" sldId="2145708630"/>
        </pc:sldMkLst>
        <pc:spChg chg="mod">
          <ac:chgData name="Maria Campos-Bovee" userId="eec3ed88-350c-451f-9280-eafd4c227ed4" providerId="ADAL" clId="{2D57661B-4D7B-4E52-99E3-A71C914F3BED}" dt="2024-09-05T20:05:05.383" v="343" actId="20577"/>
          <ac:spMkLst>
            <pc:docMk/>
            <pc:sldMk cId="3557177742" sldId="2145708630"/>
            <ac:spMk id="2" creationId="{C3A704E2-8B47-CD3F-202B-D3756E1A848F}"/>
          </ac:spMkLst>
        </pc:spChg>
      </pc:sldChg>
    </pc:docChg>
  </pc:docChgLst>
  <pc:docChgLst>
    <pc:chgData name="Brian Borah" userId="S::brian.borah@cityofchicago.org::fb913279-74a8-4692-8ba1-6220dba89639" providerId="AD" clId="Web-{B93C3565-6F06-D2CE-3224-84F6E469CCBF}"/>
    <pc:docChg chg="addSld delSld modSld">
      <pc:chgData name="Brian Borah" userId="S::brian.borah@cityofchicago.org::fb913279-74a8-4692-8ba1-6220dba89639" providerId="AD" clId="Web-{B93C3565-6F06-D2CE-3224-84F6E469CCBF}" dt="2024-01-18T14:35:32.558" v="419" actId="1076"/>
      <pc:docMkLst>
        <pc:docMk/>
      </pc:docMkLst>
      <pc:sldChg chg="del">
        <pc:chgData name="Brian Borah" userId="S::brian.borah@cityofchicago.org::fb913279-74a8-4692-8ba1-6220dba89639" providerId="AD" clId="Web-{B93C3565-6F06-D2CE-3224-84F6E469CCBF}" dt="2024-01-18T14:17:18.675" v="164"/>
        <pc:sldMkLst>
          <pc:docMk/>
          <pc:sldMk cId="2229769246" sldId="2145708543"/>
        </pc:sldMkLst>
      </pc:sldChg>
      <pc:sldChg chg="add">
        <pc:chgData name="Brian Borah" userId="S::brian.borah@cityofchicago.org::fb913279-74a8-4692-8ba1-6220dba89639" providerId="AD" clId="Web-{B93C3565-6F06-D2CE-3224-84F6E469CCBF}" dt="2024-01-18T14:16:58.831" v="148"/>
        <pc:sldMkLst>
          <pc:docMk/>
          <pc:sldMk cId="107621012" sldId="2145708557"/>
        </pc:sldMkLst>
      </pc:sldChg>
      <pc:sldChg chg="add">
        <pc:chgData name="Brian Borah" userId="S::brian.borah@cityofchicago.org::fb913279-74a8-4692-8ba1-6220dba89639" providerId="AD" clId="Web-{B93C3565-6F06-D2CE-3224-84F6E469CCBF}" dt="2024-01-18T14:16:58.894" v="149"/>
        <pc:sldMkLst>
          <pc:docMk/>
          <pc:sldMk cId="2197694828" sldId="2145708558"/>
        </pc:sldMkLst>
      </pc:sldChg>
      <pc:sldChg chg="add">
        <pc:chgData name="Brian Borah" userId="S::brian.borah@cityofchicago.org::fb913279-74a8-4692-8ba1-6220dba89639" providerId="AD" clId="Web-{B93C3565-6F06-D2CE-3224-84F6E469CCBF}" dt="2024-01-18T14:16:58.972" v="150"/>
        <pc:sldMkLst>
          <pc:docMk/>
          <pc:sldMk cId="2278817102" sldId="2145708559"/>
        </pc:sldMkLst>
      </pc:sldChg>
      <pc:sldChg chg="add">
        <pc:chgData name="Brian Borah" userId="S::brian.borah@cityofchicago.org::fb913279-74a8-4692-8ba1-6220dba89639" providerId="AD" clId="Web-{B93C3565-6F06-D2CE-3224-84F6E469CCBF}" dt="2024-01-18T14:16:59.050" v="151"/>
        <pc:sldMkLst>
          <pc:docMk/>
          <pc:sldMk cId="2715326146" sldId="2145708560"/>
        </pc:sldMkLst>
      </pc:sldChg>
      <pc:sldChg chg="add">
        <pc:chgData name="Brian Borah" userId="S::brian.borah@cityofchicago.org::fb913279-74a8-4692-8ba1-6220dba89639" providerId="AD" clId="Web-{B93C3565-6F06-D2CE-3224-84F6E469CCBF}" dt="2024-01-18T14:16:59.128" v="152"/>
        <pc:sldMkLst>
          <pc:docMk/>
          <pc:sldMk cId="3055693431" sldId="2145708561"/>
        </pc:sldMkLst>
      </pc:sldChg>
      <pc:sldChg chg="add">
        <pc:chgData name="Brian Borah" userId="S::brian.borah@cityofchicago.org::fb913279-74a8-4692-8ba1-6220dba89639" providerId="AD" clId="Web-{B93C3565-6F06-D2CE-3224-84F6E469CCBF}" dt="2024-01-18T14:16:59.284" v="153"/>
        <pc:sldMkLst>
          <pc:docMk/>
          <pc:sldMk cId="2398643514" sldId="2145708562"/>
        </pc:sldMkLst>
      </pc:sldChg>
      <pc:sldChg chg="add">
        <pc:chgData name="Brian Borah" userId="S::brian.borah@cityofchicago.org::fb913279-74a8-4692-8ba1-6220dba89639" providerId="AD" clId="Web-{B93C3565-6F06-D2CE-3224-84F6E469CCBF}" dt="2024-01-18T14:16:59.347" v="154"/>
        <pc:sldMkLst>
          <pc:docMk/>
          <pc:sldMk cId="1381420523" sldId="2145708563"/>
        </pc:sldMkLst>
      </pc:sldChg>
      <pc:sldChg chg="modSp add">
        <pc:chgData name="Brian Borah" userId="S::brian.borah@cityofchicago.org::fb913279-74a8-4692-8ba1-6220dba89639" providerId="AD" clId="Web-{B93C3565-6F06-D2CE-3224-84F6E469CCBF}" dt="2024-01-18T14:35:32.558" v="419" actId="1076"/>
        <pc:sldMkLst>
          <pc:docMk/>
          <pc:sldMk cId="2256537381" sldId="2145708564"/>
        </pc:sldMkLst>
        <pc:spChg chg="mod">
          <ac:chgData name="Brian Borah" userId="S::brian.borah@cityofchicago.org::fb913279-74a8-4692-8ba1-6220dba89639" providerId="AD" clId="Web-{B93C3565-6F06-D2CE-3224-84F6E469CCBF}" dt="2024-01-18T14:35:29.651" v="418" actId="20577"/>
          <ac:spMkLst>
            <pc:docMk/>
            <pc:sldMk cId="2256537381" sldId="2145708564"/>
            <ac:spMk id="2" creationId="{3B0FE8DF-24EA-FD78-5890-BDDDF8F5C492}"/>
          </ac:spMkLst>
        </pc:spChg>
        <pc:picChg chg="mod">
          <ac:chgData name="Brian Borah" userId="S::brian.borah@cityofchicago.org::fb913279-74a8-4692-8ba1-6220dba89639" providerId="AD" clId="Web-{B93C3565-6F06-D2CE-3224-84F6E469CCBF}" dt="2024-01-18T14:35:32.558" v="419" actId="1076"/>
          <ac:picMkLst>
            <pc:docMk/>
            <pc:sldMk cId="2256537381" sldId="2145708564"/>
            <ac:picMk id="4" creationId="{00000000-0008-0000-0400-000002000000}"/>
          </ac:picMkLst>
        </pc:picChg>
      </pc:sldChg>
      <pc:sldChg chg="modSp add modNotes">
        <pc:chgData name="Brian Borah" userId="S::brian.borah@cityofchicago.org::fb913279-74a8-4692-8ba1-6220dba89639" providerId="AD" clId="Web-{B93C3565-6F06-D2CE-3224-84F6E469CCBF}" dt="2024-01-18T14:34:30.072" v="408" actId="20577"/>
        <pc:sldMkLst>
          <pc:docMk/>
          <pc:sldMk cId="1476505651" sldId="2145708565"/>
        </pc:sldMkLst>
        <pc:spChg chg="mod">
          <ac:chgData name="Brian Borah" userId="S::brian.borah@cityofchicago.org::fb913279-74a8-4692-8ba1-6220dba89639" providerId="AD" clId="Web-{B93C3565-6F06-D2CE-3224-84F6E469CCBF}" dt="2024-01-18T14:24:04.668" v="316" actId="20577"/>
          <ac:spMkLst>
            <pc:docMk/>
            <pc:sldMk cId="1476505651" sldId="2145708565"/>
            <ac:spMk id="2" creationId="{420E5780-D64B-649B-558C-F56D582AE551}"/>
          </ac:spMkLst>
        </pc:spChg>
        <pc:spChg chg="mod">
          <ac:chgData name="Brian Borah" userId="S::brian.borah@cityofchicago.org::fb913279-74a8-4692-8ba1-6220dba89639" providerId="AD" clId="Web-{B93C3565-6F06-D2CE-3224-84F6E469CCBF}" dt="2024-01-18T14:34:30.072" v="408" actId="20577"/>
          <ac:spMkLst>
            <pc:docMk/>
            <pc:sldMk cId="1476505651" sldId="2145708565"/>
            <ac:spMk id="3" creationId="{56F465DD-2881-9FDB-D76E-09E033E71ADD}"/>
          </ac:spMkLst>
        </pc:spChg>
      </pc:sldChg>
      <pc:sldChg chg="modSp add modCm">
        <pc:chgData name="Brian Borah" userId="S::brian.borah@cityofchicago.org::fb913279-74a8-4692-8ba1-6220dba89639" providerId="AD" clId="Web-{B93C3565-6F06-D2CE-3224-84F6E469CCBF}" dt="2024-01-18T14:23:29.839" v="246" actId="20577"/>
        <pc:sldMkLst>
          <pc:docMk/>
          <pc:sldMk cId="3465801650" sldId="2145708566"/>
        </pc:sldMkLst>
        <pc:spChg chg="mod">
          <ac:chgData name="Brian Borah" userId="S::brian.borah@cityofchicago.org::fb913279-74a8-4692-8ba1-6220dba89639" providerId="AD" clId="Web-{B93C3565-6F06-D2CE-3224-84F6E469CCBF}" dt="2024-01-18T14:23:29.839" v="246" actId="20577"/>
          <ac:spMkLst>
            <pc:docMk/>
            <pc:sldMk cId="3465801650" sldId="2145708566"/>
            <ac:spMk id="6" creationId="{4EF8207F-B8CA-96E5-607F-9B040251FAFC}"/>
          </ac:spMkLst>
        </pc:spChg>
        <pc:extLst>
          <p:ext xmlns:p="http://schemas.openxmlformats.org/presentationml/2006/main" uri="{D6D511B9-2390-475A-947B-AFAB55BFBCF1}">
            <pc226:cmChg xmlns:pc226="http://schemas.microsoft.com/office/powerpoint/2022/06/main/command" chg="mod">
              <pc226:chgData name="Brian Borah" userId="S::brian.borah@cityofchicago.org::fb913279-74a8-4692-8ba1-6220dba89639" providerId="AD" clId="Web-{B93C3565-6F06-D2CE-3224-84F6E469CCBF}" dt="2024-01-18T14:23:07.730" v="245" actId="20577"/>
              <pc2:cmMkLst xmlns:pc2="http://schemas.microsoft.com/office/powerpoint/2019/9/main/command">
                <pc:docMk/>
                <pc:sldMk cId="3465801650" sldId="2145708566"/>
                <pc2:cmMk id="{8A3C716D-501B-49F0-86A5-37CC9CFC5D65}"/>
              </pc2:cmMkLst>
            </pc226:cmChg>
          </p:ext>
        </pc:extLst>
      </pc:sldChg>
      <pc:sldChg chg="add">
        <pc:chgData name="Brian Borah" userId="S::brian.borah@cityofchicago.org::fb913279-74a8-4692-8ba1-6220dba89639" providerId="AD" clId="Web-{B93C3565-6F06-D2CE-3224-84F6E469CCBF}" dt="2024-01-18T14:16:59.862" v="158"/>
        <pc:sldMkLst>
          <pc:docMk/>
          <pc:sldMk cId="3865123298" sldId="2145708567"/>
        </pc:sldMkLst>
      </pc:sldChg>
      <pc:sldChg chg="add">
        <pc:chgData name="Brian Borah" userId="S::brian.borah@cityofchicago.org::fb913279-74a8-4692-8ba1-6220dba89639" providerId="AD" clId="Web-{B93C3565-6F06-D2CE-3224-84F6E469CCBF}" dt="2024-01-18T14:17:00.019" v="159"/>
        <pc:sldMkLst>
          <pc:docMk/>
          <pc:sldMk cId="3117157000" sldId="2145708568"/>
        </pc:sldMkLst>
      </pc:sldChg>
      <pc:sldChg chg="add">
        <pc:chgData name="Brian Borah" userId="S::brian.borah@cityofchicago.org::fb913279-74a8-4692-8ba1-6220dba89639" providerId="AD" clId="Web-{B93C3565-6F06-D2CE-3224-84F6E469CCBF}" dt="2024-01-18T14:17:00.112" v="160"/>
        <pc:sldMkLst>
          <pc:docMk/>
          <pc:sldMk cId="3565980692" sldId="2145708569"/>
        </pc:sldMkLst>
      </pc:sldChg>
      <pc:sldChg chg="add">
        <pc:chgData name="Brian Borah" userId="S::brian.borah@cityofchicago.org::fb913279-74a8-4692-8ba1-6220dba89639" providerId="AD" clId="Web-{B93C3565-6F06-D2CE-3224-84F6E469CCBF}" dt="2024-01-18T14:17:00.269" v="161"/>
        <pc:sldMkLst>
          <pc:docMk/>
          <pc:sldMk cId="2148062779" sldId="2145708570"/>
        </pc:sldMkLst>
      </pc:sldChg>
      <pc:sldChg chg="add">
        <pc:chgData name="Brian Borah" userId="S::brian.borah@cityofchicago.org::fb913279-74a8-4692-8ba1-6220dba89639" providerId="AD" clId="Web-{B93C3565-6F06-D2CE-3224-84F6E469CCBF}" dt="2024-01-18T14:17:00.487" v="162"/>
        <pc:sldMkLst>
          <pc:docMk/>
          <pc:sldMk cId="2437507588" sldId="2145708571"/>
        </pc:sldMkLst>
      </pc:sldChg>
      <pc:sldChg chg="add">
        <pc:chgData name="Brian Borah" userId="S::brian.borah@cityofchicago.org::fb913279-74a8-4692-8ba1-6220dba89639" providerId="AD" clId="Web-{B93C3565-6F06-D2CE-3224-84F6E469CCBF}" dt="2024-01-18T14:17:00.534" v="163"/>
        <pc:sldMkLst>
          <pc:docMk/>
          <pc:sldMk cId="163959770" sldId="2145708572"/>
        </pc:sldMkLst>
      </pc:sldChg>
    </pc:docChg>
  </pc:docChgLst>
  <pc:docChgLst>
    <pc:chgData name="Maggie Li" userId="S::maggie.li@cityofchicago.org::f33e0b3b-4721-411b-821b-3108f9bbccad" providerId="AD" clId="Web-{B6B48854-F890-4981-9D56-DEAD16BFC771}"/>
    <pc:docChg chg="modSld">
      <pc:chgData name="Maggie Li" userId="S::maggie.li@cityofchicago.org::f33e0b3b-4721-411b-821b-3108f9bbccad" providerId="AD" clId="Web-{B6B48854-F890-4981-9D56-DEAD16BFC771}" dt="2024-03-12T21:53:53.183" v="68" actId="14100"/>
      <pc:docMkLst>
        <pc:docMk/>
      </pc:docMkLst>
      <pc:sldChg chg="modSp">
        <pc:chgData name="Maggie Li" userId="S::maggie.li@cityofchicago.org::f33e0b3b-4721-411b-821b-3108f9bbccad" providerId="AD" clId="Web-{B6B48854-F890-4981-9D56-DEAD16BFC771}" dt="2024-03-12T21:46:25.234" v="6" actId="14100"/>
        <pc:sldMkLst>
          <pc:docMk/>
          <pc:sldMk cId="1216979786" sldId="2145708565"/>
        </pc:sldMkLst>
        <pc:spChg chg="mod">
          <ac:chgData name="Maggie Li" userId="S::maggie.li@cityofchicago.org::f33e0b3b-4721-411b-821b-3108f9bbccad" providerId="AD" clId="Web-{B6B48854-F890-4981-9D56-DEAD16BFC771}" dt="2024-03-12T21:46:25.234" v="6" actId="14100"/>
          <ac:spMkLst>
            <pc:docMk/>
            <pc:sldMk cId="1216979786" sldId="2145708565"/>
            <ac:spMk id="3" creationId="{DE1988FF-C8CD-B760-8B84-D95D71E61555}"/>
          </ac:spMkLst>
        </pc:spChg>
        <pc:picChg chg="mod">
          <ac:chgData name="Maggie Li" userId="S::maggie.li@cityofchicago.org::f33e0b3b-4721-411b-821b-3108f9bbccad" providerId="AD" clId="Web-{B6B48854-F890-4981-9D56-DEAD16BFC771}" dt="2024-03-12T21:46:18.062" v="5" actId="1076"/>
          <ac:picMkLst>
            <pc:docMk/>
            <pc:sldMk cId="1216979786" sldId="2145708565"/>
            <ac:picMk id="4" creationId="{E49260F8-7A9C-F3D2-23BA-B99FF6CA57F5}"/>
          </ac:picMkLst>
        </pc:picChg>
      </pc:sldChg>
      <pc:sldChg chg="modSp">
        <pc:chgData name="Maggie Li" userId="S::maggie.li@cityofchicago.org::f33e0b3b-4721-411b-821b-3108f9bbccad" providerId="AD" clId="Web-{B6B48854-F890-4981-9D56-DEAD16BFC771}" dt="2024-03-12T21:48:15.061" v="19" actId="14100"/>
        <pc:sldMkLst>
          <pc:docMk/>
          <pc:sldMk cId="1781850606" sldId="2145708567"/>
        </pc:sldMkLst>
        <pc:spChg chg="mod">
          <ac:chgData name="Maggie Li" userId="S::maggie.li@cityofchicago.org::f33e0b3b-4721-411b-821b-3108f9bbccad" providerId="AD" clId="Web-{B6B48854-F890-4981-9D56-DEAD16BFC771}" dt="2024-03-12T21:48:15.061" v="19" actId="14100"/>
          <ac:spMkLst>
            <pc:docMk/>
            <pc:sldMk cId="1781850606" sldId="2145708567"/>
            <ac:spMk id="3" creationId="{DE1988FF-C8CD-B760-8B84-D95D71E61555}"/>
          </ac:spMkLst>
        </pc:spChg>
        <pc:picChg chg="mod">
          <ac:chgData name="Maggie Li" userId="S::maggie.li@cityofchicago.org::f33e0b3b-4721-411b-821b-3108f9bbccad" providerId="AD" clId="Web-{B6B48854-F890-4981-9D56-DEAD16BFC771}" dt="2024-03-12T21:48:10.920" v="18" actId="14100"/>
          <ac:picMkLst>
            <pc:docMk/>
            <pc:sldMk cId="1781850606" sldId="2145708567"/>
            <ac:picMk id="5" creationId="{21B6E184-FF63-A4E7-91C8-575483F78C56}"/>
          </ac:picMkLst>
        </pc:picChg>
      </pc:sldChg>
      <pc:sldChg chg="addSp modSp">
        <pc:chgData name="Maggie Li" userId="S::maggie.li@cityofchicago.org::f33e0b3b-4721-411b-821b-3108f9bbccad" providerId="AD" clId="Web-{B6B48854-F890-4981-9D56-DEAD16BFC771}" dt="2024-03-12T21:51:11.763" v="41" actId="14100"/>
        <pc:sldMkLst>
          <pc:docMk/>
          <pc:sldMk cId="1564443867" sldId="2145708568"/>
        </pc:sldMkLst>
        <pc:spChg chg="mod">
          <ac:chgData name="Maggie Li" userId="S::maggie.li@cityofchicago.org::f33e0b3b-4721-411b-821b-3108f9bbccad" providerId="AD" clId="Web-{B6B48854-F890-4981-9D56-DEAD16BFC771}" dt="2024-03-12T21:51:07.028" v="39" actId="14100"/>
          <ac:spMkLst>
            <pc:docMk/>
            <pc:sldMk cId="1564443867" sldId="2145708568"/>
            <ac:spMk id="3" creationId="{DE1988FF-C8CD-B760-8B84-D95D71E61555}"/>
          </ac:spMkLst>
        </pc:spChg>
        <pc:picChg chg="add mod">
          <ac:chgData name="Maggie Li" userId="S::maggie.li@cityofchicago.org::f33e0b3b-4721-411b-821b-3108f9bbccad" providerId="AD" clId="Web-{B6B48854-F890-4981-9D56-DEAD16BFC771}" dt="2024-03-12T21:51:11.763" v="41" actId="14100"/>
          <ac:picMkLst>
            <pc:docMk/>
            <pc:sldMk cId="1564443867" sldId="2145708568"/>
            <ac:picMk id="4" creationId="{85D88A57-8ADE-EF47-6072-0332E6AE3AE1}"/>
          </ac:picMkLst>
        </pc:picChg>
      </pc:sldChg>
      <pc:sldChg chg="addSp modSp">
        <pc:chgData name="Maggie Li" userId="S::maggie.li@cityofchicago.org::f33e0b3b-4721-411b-821b-3108f9bbccad" providerId="AD" clId="Web-{B6B48854-F890-4981-9D56-DEAD16BFC771}" dt="2024-03-12T21:51:54.669" v="47" actId="14100"/>
        <pc:sldMkLst>
          <pc:docMk/>
          <pc:sldMk cId="3152217789" sldId="2145708569"/>
        </pc:sldMkLst>
        <pc:spChg chg="mod">
          <ac:chgData name="Maggie Li" userId="S::maggie.li@cityofchicago.org::f33e0b3b-4721-411b-821b-3108f9bbccad" providerId="AD" clId="Web-{B6B48854-F890-4981-9D56-DEAD16BFC771}" dt="2024-03-12T21:51:44.309" v="42" actId="14100"/>
          <ac:spMkLst>
            <pc:docMk/>
            <pc:sldMk cId="3152217789" sldId="2145708569"/>
            <ac:spMk id="3" creationId="{DE1988FF-C8CD-B760-8B84-D95D71E61555}"/>
          </ac:spMkLst>
        </pc:spChg>
        <pc:picChg chg="add mod">
          <ac:chgData name="Maggie Li" userId="S::maggie.li@cityofchicago.org::f33e0b3b-4721-411b-821b-3108f9bbccad" providerId="AD" clId="Web-{B6B48854-F890-4981-9D56-DEAD16BFC771}" dt="2024-03-12T21:51:54.669" v="47" actId="14100"/>
          <ac:picMkLst>
            <pc:docMk/>
            <pc:sldMk cId="3152217789" sldId="2145708569"/>
            <ac:picMk id="4" creationId="{50A9076B-A467-B8E7-22A0-E9BCD457D43E}"/>
          </ac:picMkLst>
        </pc:picChg>
      </pc:sldChg>
      <pc:sldChg chg="addSp modSp">
        <pc:chgData name="Maggie Li" userId="S::maggie.li@cityofchicago.org::f33e0b3b-4721-411b-821b-3108f9bbccad" providerId="AD" clId="Web-{B6B48854-F890-4981-9D56-DEAD16BFC771}" dt="2024-03-12T21:52:27.371" v="51" actId="1076"/>
        <pc:sldMkLst>
          <pc:docMk/>
          <pc:sldMk cId="3927745326" sldId="2145708570"/>
        </pc:sldMkLst>
        <pc:spChg chg="mod">
          <ac:chgData name="Maggie Li" userId="S::maggie.li@cityofchicago.org::f33e0b3b-4721-411b-821b-3108f9bbccad" providerId="AD" clId="Web-{B6B48854-F890-4981-9D56-DEAD16BFC771}" dt="2024-03-12T21:52:18.715" v="48" actId="14100"/>
          <ac:spMkLst>
            <pc:docMk/>
            <pc:sldMk cId="3927745326" sldId="2145708570"/>
            <ac:spMk id="3" creationId="{DE1988FF-C8CD-B760-8B84-D95D71E61555}"/>
          </ac:spMkLst>
        </pc:spChg>
        <pc:picChg chg="add mod">
          <ac:chgData name="Maggie Li" userId="S::maggie.li@cityofchicago.org::f33e0b3b-4721-411b-821b-3108f9bbccad" providerId="AD" clId="Web-{B6B48854-F890-4981-9D56-DEAD16BFC771}" dt="2024-03-12T21:52:27.371" v="51" actId="1076"/>
          <ac:picMkLst>
            <pc:docMk/>
            <pc:sldMk cId="3927745326" sldId="2145708570"/>
            <ac:picMk id="4" creationId="{C1FE190B-37E0-FDAE-6C5D-1C3F3865C0D6}"/>
          </ac:picMkLst>
        </pc:picChg>
      </pc:sldChg>
      <pc:sldChg chg="addSp modSp">
        <pc:chgData name="Maggie Li" userId="S::maggie.li@cityofchicago.org::f33e0b3b-4721-411b-821b-3108f9bbccad" providerId="AD" clId="Web-{B6B48854-F890-4981-9D56-DEAD16BFC771}" dt="2024-03-12T21:53:03.309" v="59" actId="1076"/>
        <pc:sldMkLst>
          <pc:docMk/>
          <pc:sldMk cId="1011242322" sldId="2145708571"/>
        </pc:sldMkLst>
        <pc:spChg chg="mod">
          <ac:chgData name="Maggie Li" userId="S::maggie.li@cityofchicago.org::f33e0b3b-4721-411b-821b-3108f9bbccad" providerId="AD" clId="Web-{B6B48854-F890-4981-9D56-DEAD16BFC771}" dt="2024-03-12T21:53:02.434" v="58" actId="14100"/>
          <ac:spMkLst>
            <pc:docMk/>
            <pc:sldMk cId="1011242322" sldId="2145708571"/>
            <ac:spMk id="3" creationId="{DE1988FF-C8CD-B760-8B84-D95D71E61555}"/>
          </ac:spMkLst>
        </pc:spChg>
        <pc:picChg chg="add mod">
          <ac:chgData name="Maggie Li" userId="S::maggie.li@cityofchicago.org::f33e0b3b-4721-411b-821b-3108f9bbccad" providerId="AD" clId="Web-{B6B48854-F890-4981-9D56-DEAD16BFC771}" dt="2024-03-12T21:53:03.309" v="59" actId="1076"/>
          <ac:picMkLst>
            <pc:docMk/>
            <pc:sldMk cId="1011242322" sldId="2145708571"/>
            <ac:picMk id="4" creationId="{2241346E-FF0C-39C6-8817-2753C1891C5B}"/>
          </ac:picMkLst>
        </pc:picChg>
      </pc:sldChg>
      <pc:sldChg chg="addSp modSp">
        <pc:chgData name="Maggie Li" userId="S::maggie.li@cityofchicago.org::f33e0b3b-4721-411b-821b-3108f9bbccad" providerId="AD" clId="Web-{B6B48854-F890-4981-9D56-DEAD16BFC771}" dt="2024-03-12T21:53:53.183" v="68" actId="14100"/>
        <pc:sldMkLst>
          <pc:docMk/>
          <pc:sldMk cId="3614003974" sldId="2145708572"/>
        </pc:sldMkLst>
        <pc:spChg chg="mod">
          <ac:chgData name="Maggie Li" userId="S::maggie.li@cityofchicago.org::f33e0b3b-4721-411b-821b-3108f9bbccad" providerId="AD" clId="Web-{B6B48854-F890-4981-9D56-DEAD16BFC771}" dt="2024-03-12T21:53:35.277" v="60" actId="14100"/>
          <ac:spMkLst>
            <pc:docMk/>
            <pc:sldMk cId="3614003974" sldId="2145708572"/>
            <ac:spMk id="3" creationId="{DE1988FF-C8CD-B760-8B84-D95D71E61555}"/>
          </ac:spMkLst>
        </pc:spChg>
        <pc:picChg chg="add mod modCrop">
          <ac:chgData name="Maggie Li" userId="S::maggie.li@cityofchicago.org::f33e0b3b-4721-411b-821b-3108f9bbccad" providerId="AD" clId="Web-{B6B48854-F890-4981-9D56-DEAD16BFC771}" dt="2024-03-12T21:53:53.183" v="68" actId="14100"/>
          <ac:picMkLst>
            <pc:docMk/>
            <pc:sldMk cId="3614003974" sldId="2145708572"/>
            <ac:picMk id="4" creationId="{F0067845-F6E3-7847-B782-92C21A5A519B}"/>
          </ac:picMkLst>
        </pc:picChg>
      </pc:sldChg>
    </pc:docChg>
  </pc:docChgLst>
  <pc:docChgLst>
    <pc:chgData name="Maggie Li" userId="S::maggie.li@cityofchicago.org::f33e0b3b-4721-411b-821b-3108f9bbccad" providerId="AD" clId="Web-{6D6FC4EE-D175-4E6A-8969-6C5025A2C996}"/>
    <pc:docChg chg="addSld delSld modSld addMainMaster">
      <pc:chgData name="Maggie Li" userId="S::maggie.li@cityofchicago.org::f33e0b3b-4721-411b-821b-3108f9bbccad" providerId="AD" clId="Web-{6D6FC4EE-D175-4E6A-8969-6C5025A2C996}" dt="2024-07-22T20:57:13.325" v="22"/>
      <pc:docMkLst>
        <pc:docMk/>
      </pc:docMkLst>
      <pc:sldChg chg="del">
        <pc:chgData name="Maggie Li" userId="S::maggie.li@cityofchicago.org::f33e0b3b-4721-411b-821b-3108f9bbccad" providerId="AD" clId="Web-{6D6FC4EE-D175-4E6A-8969-6C5025A2C996}" dt="2024-07-22T20:57:13.325" v="22"/>
        <pc:sldMkLst>
          <pc:docMk/>
          <pc:sldMk cId="2161995387" sldId="256"/>
        </pc:sldMkLst>
      </pc:sldChg>
      <pc:sldChg chg="del">
        <pc:chgData name="Maggie Li" userId="S::maggie.li@cityofchicago.org::f33e0b3b-4721-411b-821b-3108f9bbccad" providerId="AD" clId="Web-{6D6FC4EE-D175-4E6A-8969-6C5025A2C996}" dt="2024-07-22T20:57:08.388" v="21"/>
        <pc:sldMkLst>
          <pc:docMk/>
          <pc:sldMk cId="86188892" sldId="2145708565"/>
        </pc:sldMkLst>
      </pc:sldChg>
      <pc:sldChg chg="modSp add">
        <pc:chgData name="Maggie Li" userId="S::maggie.li@cityofchicago.org::f33e0b3b-4721-411b-821b-3108f9bbccad" providerId="AD" clId="Web-{6D6FC4EE-D175-4E6A-8969-6C5025A2C996}" dt="2024-07-22T20:56:40.841" v="20" actId="20577"/>
        <pc:sldMkLst>
          <pc:docMk/>
          <pc:sldMk cId="2906104142" sldId="2145708567"/>
        </pc:sldMkLst>
        <pc:spChg chg="mod">
          <ac:chgData name="Maggie Li" userId="S::maggie.li@cityofchicago.org::f33e0b3b-4721-411b-821b-3108f9bbccad" providerId="AD" clId="Web-{6D6FC4EE-D175-4E6A-8969-6C5025A2C996}" dt="2024-07-22T20:56:40.841" v="20" actId="20577"/>
          <ac:spMkLst>
            <pc:docMk/>
            <pc:sldMk cId="2906104142" sldId="2145708567"/>
            <ac:spMk id="2" creationId="{00000000-0000-0000-0000-000000000000}"/>
          </ac:spMkLst>
        </pc:spChg>
      </pc:sldChg>
      <pc:sldChg chg="add">
        <pc:chgData name="Maggie Li" userId="S::maggie.li@cityofchicago.org::f33e0b3b-4721-411b-821b-3108f9bbccad" providerId="AD" clId="Web-{6D6FC4EE-D175-4E6A-8969-6C5025A2C996}" dt="2024-07-22T20:55:58.575" v="1"/>
        <pc:sldMkLst>
          <pc:docMk/>
          <pc:sldMk cId="901184024" sldId="2145708568"/>
        </pc:sldMkLst>
      </pc:sldChg>
      <pc:sldChg chg="add">
        <pc:chgData name="Maggie Li" userId="S::maggie.li@cityofchicago.org::f33e0b3b-4721-411b-821b-3108f9bbccad" providerId="AD" clId="Web-{6D6FC4EE-D175-4E6A-8969-6C5025A2C996}" dt="2024-07-22T20:55:58.654" v="2"/>
        <pc:sldMkLst>
          <pc:docMk/>
          <pc:sldMk cId="3047645352" sldId="2145708569"/>
        </pc:sldMkLst>
      </pc:sldChg>
      <pc:sldChg chg="add">
        <pc:chgData name="Maggie Li" userId="S::maggie.li@cityofchicago.org::f33e0b3b-4721-411b-821b-3108f9bbccad" providerId="AD" clId="Web-{6D6FC4EE-D175-4E6A-8969-6C5025A2C996}" dt="2024-07-22T20:55:58.763" v="3"/>
        <pc:sldMkLst>
          <pc:docMk/>
          <pc:sldMk cId="2210730477" sldId="2145708570"/>
        </pc:sldMkLst>
      </pc:sldChg>
      <pc:sldChg chg="add">
        <pc:chgData name="Maggie Li" userId="S::maggie.li@cityofchicago.org::f33e0b3b-4721-411b-821b-3108f9bbccad" providerId="AD" clId="Web-{6D6FC4EE-D175-4E6A-8969-6C5025A2C996}" dt="2024-07-22T20:55:58.825" v="4"/>
        <pc:sldMkLst>
          <pc:docMk/>
          <pc:sldMk cId="259895445" sldId="2145708571"/>
        </pc:sldMkLst>
      </pc:sldChg>
      <pc:sldChg chg="add">
        <pc:chgData name="Maggie Li" userId="S::maggie.li@cityofchicago.org::f33e0b3b-4721-411b-821b-3108f9bbccad" providerId="AD" clId="Web-{6D6FC4EE-D175-4E6A-8969-6C5025A2C996}" dt="2024-07-22T20:55:58.888" v="5"/>
        <pc:sldMkLst>
          <pc:docMk/>
          <pc:sldMk cId="1388222466" sldId="2145708572"/>
        </pc:sldMkLst>
      </pc:sldChg>
      <pc:sldChg chg="add">
        <pc:chgData name="Maggie Li" userId="S::maggie.li@cityofchicago.org::f33e0b3b-4721-411b-821b-3108f9bbccad" providerId="AD" clId="Web-{6D6FC4EE-D175-4E6A-8969-6C5025A2C996}" dt="2024-07-22T20:55:58.966" v="6"/>
        <pc:sldMkLst>
          <pc:docMk/>
          <pc:sldMk cId="3598337751" sldId="2145708573"/>
        </pc:sldMkLst>
      </pc:sldChg>
      <pc:sldChg chg="add">
        <pc:chgData name="Maggie Li" userId="S::maggie.li@cityofchicago.org::f33e0b3b-4721-411b-821b-3108f9bbccad" providerId="AD" clId="Web-{6D6FC4EE-D175-4E6A-8969-6C5025A2C996}" dt="2024-07-22T20:55:59.044" v="7"/>
        <pc:sldMkLst>
          <pc:docMk/>
          <pc:sldMk cId="978761831" sldId="2145708574"/>
        </pc:sldMkLst>
      </pc:sldChg>
      <pc:sldChg chg="add">
        <pc:chgData name="Maggie Li" userId="S::maggie.li@cityofchicago.org::f33e0b3b-4721-411b-821b-3108f9bbccad" providerId="AD" clId="Web-{6D6FC4EE-D175-4E6A-8969-6C5025A2C996}" dt="2024-07-22T20:55:59.216" v="8"/>
        <pc:sldMkLst>
          <pc:docMk/>
          <pc:sldMk cId="3085983768" sldId="2145708575"/>
        </pc:sldMkLst>
      </pc:sldChg>
      <pc:sldChg chg="add">
        <pc:chgData name="Maggie Li" userId="S::maggie.li@cityofchicago.org::f33e0b3b-4721-411b-821b-3108f9bbccad" providerId="AD" clId="Web-{6D6FC4EE-D175-4E6A-8969-6C5025A2C996}" dt="2024-07-22T20:55:59.341" v="9"/>
        <pc:sldMkLst>
          <pc:docMk/>
          <pc:sldMk cId="1135419245" sldId="2145708576"/>
        </pc:sldMkLst>
      </pc:sldChg>
      <pc:sldChg chg="add">
        <pc:chgData name="Maggie Li" userId="S::maggie.li@cityofchicago.org::f33e0b3b-4721-411b-821b-3108f9bbccad" providerId="AD" clId="Web-{6D6FC4EE-D175-4E6A-8969-6C5025A2C996}" dt="2024-07-22T20:55:59.435" v="10"/>
        <pc:sldMkLst>
          <pc:docMk/>
          <pc:sldMk cId="1079371262" sldId="2145708577"/>
        </pc:sldMkLst>
      </pc:sldChg>
      <pc:sldChg chg="add">
        <pc:chgData name="Maggie Li" userId="S::maggie.li@cityofchicago.org::f33e0b3b-4721-411b-821b-3108f9bbccad" providerId="AD" clId="Web-{6D6FC4EE-D175-4E6A-8969-6C5025A2C996}" dt="2024-07-22T20:55:59.513" v="11"/>
        <pc:sldMkLst>
          <pc:docMk/>
          <pc:sldMk cId="2263042457" sldId="2145708578"/>
        </pc:sldMkLst>
      </pc:sldChg>
      <pc:sldChg chg="add">
        <pc:chgData name="Maggie Li" userId="S::maggie.li@cityofchicago.org::f33e0b3b-4721-411b-821b-3108f9bbccad" providerId="AD" clId="Web-{6D6FC4EE-D175-4E6A-8969-6C5025A2C996}" dt="2024-07-22T20:55:59.669" v="12"/>
        <pc:sldMkLst>
          <pc:docMk/>
          <pc:sldMk cId="226718680" sldId="2145708579"/>
        </pc:sldMkLst>
      </pc:sldChg>
      <pc:sldChg chg="add">
        <pc:chgData name="Maggie Li" userId="S::maggie.li@cityofchicago.org::f33e0b3b-4721-411b-821b-3108f9bbccad" providerId="AD" clId="Web-{6D6FC4EE-D175-4E6A-8969-6C5025A2C996}" dt="2024-07-22T20:55:59.888" v="13"/>
        <pc:sldMkLst>
          <pc:docMk/>
          <pc:sldMk cId="2029638715" sldId="2145708580"/>
        </pc:sldMkLst>
      </pc:sldChg>
      <pc:sldChg chg="add">
        <pc:chgData name="Maggie Li" userId="S::maggie.li@cityofchicago.org::f33e0b3b-4721-411b-821b-3108f9bbccad" providerId="AD" clId="Web-{6D6FC4EE-D175-4E6A-8969-6C5025A2C996}" dt="2024-07-22T20:56:00.138" v="14"/>
        <pc:sldMkLst>
          <pc:docMk/>
          <pc:sldMk cId="3362496070" sldId="2145708581"/>
        </pc:sldMkLst>
      </pc:sldChg>
      <pc:sldChg chg="add">
        <pc:chgData name="Maggie Li" userId="S::maggie.li@cityofchicago.org::f33e0b3b-4721-411b-821b-3108f9bbccad" providerId="AD" clId="Web-{6D6FC4EE-D175-4E6A-8969-6C5025A2C996}" dt="2024-07-22T20:56:00.669" v="15"/>
        <pc:sldMkLst>
          <pc:docMk/>
          <pc:sldMk cId="1319908571" sldId="2145708582"/>
        </pc:sldMkLst>
      </pc:sldChg>
      <pc:sldChg chg="add">
        <pc:chgData name="Maggie Li" userId="S::maggie.li@cityofchicago.org::f33e0b3b-4721-411b-821b-3108f9bbccad" providerId="AD" clId="Web-{6D6FC4EE-D175-4E6A-8969-6C5025A2C996}" dt="2024-07-22T20:56:00.888" v="16"/>
        <pc:sldMkLst>
          <pc:docMk/>
          <pc:sldMk cId="3604711844" sldId="2145708583"/>
        </pc:sldMkLst>
      </pc:sldChg>
      <pc:sldChg chg="add">
        <pc:chgData name="Maggie Li" userId="S::maggie.li@cityofchicago.org::f33e0b3b-4721-411b-821b-3108f9bbccad" providerId="AD" clId="Web-{6D6FC4EE-D175-4E6A-8969-6C5025A2C996}" dt="2024-07-22T20:56:01.044" v="17"/>
        <pc:sldMkLst>
          <pc:docMk/>
          <pc:sldMk cId="1820987161" sldId="2145708584"/>
        </pc:sldMkLst>
      </pc:sldChg>
      <pc:sldMasterChg chg="add addSldLayout">
        <pc:chgData name="Maggie Li" userId="S::maggie.li@cityofchicago.org::f33e0b3b-4721-411b-821b-3108f9bbccad" providerId="AD" clId="Web-{6D6FC4EE-D175-4E6A-8969-6C5025A2C996}" dt="2024-07-22T20:55:58.575" v="1"/>
        <pc:sldMasterMkLst>
          <pc:docMk/>
          <pc:sldMasterMk cId="1960901655" sldId="2147483913"/>
        </pc:sldMasterMkLst>
        <pc:sldLayoutChg chg="add">
          <pc:chgData name="Maggie Li" userId="S::maggie.li@cityofchicago.org::f33e0b3b-4721-411b-821b-3108f9bbccad" providerId="AD" clId="Web-{6D6FC4EE-D175-4E6A-8969-6C5025A2C996}" dt="2024-07-22T20:55:58.575" v="1"/>
          <pc:sldLayoutMkLst>
            <pc:docMk/>
            <pc:sldMasterMk cId="1960901655" sldId="2147483913"/>
            <pc:sldLayoutMk cId="2146513963" sldId="2147483914"/>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712541159" sldId="2147483915"/>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3548667216" sldId="2147483916"/>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3881754641" sldId="2147483917"/>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3663168920" sldId="2147483918"/>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3453812612" sldId="2147483919"/>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4268996497" sldId="2147483920"/>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2128499789" sldId="2147483921"/>
          </pc:sldLayoutMkLst>
        </pc:sldLayoutChg>
        <pc:sldLayoutChg chg="add">
          <pc:chgData name="Maggie Li" userId="S::maggie.li@cityofchicago.org::f33e0b3b-4721-411b-821b-3108f9bbccad" providerId="AD" clId="Web-{6D6FC4EE-D175-4E6A-8969-6C5025A2C996}" dt="2024-07-22T20:55:58.575" v="1"/>
          <pc:sldLayoutMkLst>
            <pc:docMk/>
            <pc:sldMasterMk cId="1960901655" sldId="2147483913"/>
            <pc:sldLayoutMk cId="886457581" sldId="2147483922"/>
          </pc:sldLayoutMkLst>
        </pc:sldLayoutChg>
      </pc:sldMasterChg>
      <pc:sldMasterChg chg="add addSldLayout">
        <pc:chgData name="Maggie Li" userId="S::maggie.li@cityofchicago.org::f33e0b3b-4721-411b-821b-3108f9bbccad" providerId="AD" clId="Web-{6D6FC4EE-D175-4E6A-8969-6C5025A2C996}" dt="2024-07-22T20:55:57.810" v="0"/>
        <pc:sldMasterMkLst>
          <pc:docMk/>
          <pc:sldMasterMk cId="328463453" sldId="2147484082"/>
        </pc:sldMasterMkLst>
        <pc:sldLayoutChg chg="add">
          <pc:chgData name="Maggie Li" userId="S::maggie.li@cityofchicago.org::f33e0b3b-4721-411b-821b-3108f9bbccad" providerId="AD" clId="Web-{6D6FC4EE-D175-4E6A-8969-6C5025A2C996}" dt="2024-07-22T20:55:57.810" v="0"/>
          <pc:sldLayoutMkLst>
            <pc:docMk/>
            <pc:sldMasterMk cId="328463453" sldId="2147484082"/>
            <pc:sldLayoutMk cId="3781258069" sldId="2147483702"/>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1330528204" sldId="2147483703"/>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1705919824" sldId="2147483812"/>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3586300330" sldId="2147483832"/>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3264784099" sldId="2147483833"/>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1789558100" sldId="2147484069"/>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3507037955" sldId="2147484070"/>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2383742910" sldId="2147484071"/>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2102547261" sldId="2147484072"/>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1596309115" sldId="2147484073"/>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2406183530" sldId="2147484074"/>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706467650" sldId="2147484075"/>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2736993144" sldId="2147484076"/>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2735721062" sldId="2147484077"/>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2049438506" sldId="2147484078"/>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1073108198" sldId="2147484079"/>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3696369613" sldId="2147484080"/>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2460831176" sldId="2147484081"/>
          </pc:sldLayoutMkLst>
        </pc:sldLayoutChg>
        <pc:sldLayoutChg chg="add">
          <pc:chgData name="Maggie Li" userId="S::maggie.li@cityofchicago.org::f33e0b3b-4721-411b-821b-3108f9bbccad" providerId="AD" clId="Web-{6D6FC4EE-D175-4E6A-8969-6C5025A2C996}" dt="2024-07-22T20:55:57.810" v="0"/>
          <pc:sldLayoutMkLst>
            <pc:docMk/>
            <pc:sldMasterMk cId="328463453" sldId="2147484082"/>
            <pc:sldLayoutMk cId="4239981546" sldId="2147484083"/>
          </pc:sldLayoutMkLst>
        </pc:sldLayoutChg>
      </pc:sldMasterChg>
    </pc:docChg>
  </pc:docChgLst>
  <pc:docChgLst>
    <pc:chgData name="Maggie Li" userId="S::maggie.li@cityofchicago.org::f33e0b3b-4721-411b-821b-3108f9bbccad" providerId="AD" clId="Web-{24ABC610-C798-417C-A1DA-0DF3979B1699}"/>
    <pc:docChg chg="modSld">
      <pc:chgData name="Maggie Li" userId="S::maggie.li@cityofchicago.org::f33e0b3b-4721-411b-821b-3108f9bbccad" providerId="AD" clId="Web-{24ABC610-C798-417C-A1DA-0DF3979B1699}" dt="2023-04-27T18:22:23.698" v="4" actId="20577"/>
      <pc:docMkLst>
        <pc:docMk/>
      </pc:docMkLst>
      <pc:sldChg chg="modSp">
        <pc:chgData name="Maggie Li" userId="S::maggie.li@cityofchicago.org::f33e0b3b-4721-411b-821b-3108f9bbccad" providerId="AD" clId="Web-{24ABC610-C798-417C-A1DA-0DF3979B1699}" dt="2023-04-27T18:22:23.698" v="4" actId="20577"/>
        <pc:sldMkLst>
          <pc:docMk/>
          <pc:sldMk cId="686732099" sldId="2145707516"/>
        </pc:sldMkLst>
        <pc:spChg chg="mod">
          <ac:chgData name="Maggie Li" userId="S::maggie.li@cityofchicago.org::f33e0b3b-4721-411b-821b-3108f9bbccad" providerId="AD" clId="Web-{24ABC610-C798-417C-A1DA-0DF3979B1699}" dt="2023-04-27T18:22:23.698" v="4" actId="20577"/>
          <ac:spMkLst>
            <pc:docMk/>
            <pc:sldMk cId="686732099" sldId="2145707516"/>
            <ac:spMk id="2" creationId="{00000000-0000-0000-0000-000000000000}"/>
          </ac:spMkLst>
        </pc:spChg>
      </pc:sldChg>
    </pc:docChg>
  </pc:docChgLst>
  <pc:docChgLst>
    <pc:chgData name="Maria Campos-Bovee" userId="S::maria.campos-bovee@cityofchicago.org::eec3ed88-350c-451f-9280-eafd4c227ed4" providerId="AD" clId="Web-{28342A65-6780-3D51-9827-4D39E7349C14}"/>
    <pc:docChg chg="modSld">
      <pc:chgData name="Maria Campos-Bovee" userId="S::maria.campos-bovee@cityofchicago.org::eec3ed88-350c-451f-9280-eafd4c227ed4" providerId="AD" clId="Web-{28342A65-6780-3D51-9827-4D39E7349C14}" dt="2023-07-26T21:09:11.087" v="10" actId="20577"/>
      <pc:docMkLst>
        <pc:docMk/>
      </pc:docMkLst>
      <pc:sldChg chg="modSp">
        <pc:chgData name="Maria Campos-Bovee" userId="S::maria.campos-bovee@cityofchicago.org::eec3ed88-350c-451f-9280-eafd4c227ed4" providerId="AD" clId="Web-{28342A65-6780-3D51-9827-4D39E7349C14}" dt="2023-07-26T21:09:11.087" v="10" actId="20577"/>
        <pc:sldMkLst>
          <pc:docMk/>
          <pc:sldMk cId="1600187470" sldId="2145708459"/>
        </pc:sldMkLst>
        <pc:spChg chg="mod">
          <ac:chgData name="Maria Campos-Bovee" userId="S::maria.campos-bovee@cityofchicago.org::eec3ed88-350c-451f-9280-eafd4c227ed4" providerId="AD" clId="Web-{28342A65-6780-3D51-9827-4D39E7349C14}" dt="2023-07-26T21:09:11.087" v="10" actId="20577"/>
          <ac:spMkLst>
            <pc:docMk/>
            <pc:sldMk cId="1600187470" sldId="2145708459"/>
            <ac:spMk id="3" creationId="{CFBB38C2-FBBA-9851-B03A-0648E86D74C6}"/>
          </ac:spMkLst>
        </pc:spChg>
      </pc:sldChg>
    </pc:docChg>
  </pc:docChgLst>
  <pc:docChgLst>
    <pc:chgData name="Maggie Li" userId="S::maggie.li@cityofchicago.org::f33e0b3b-4721-411b-821b-3108f9bbccad" providerId="AD" clId="Web-{CEB15A88-C809-4DD1-4E87-90F6094E9F8D}"/>
    <pc:docChg chg="modSld">
      <pc:chgData name="Maggie Li" userId="S::maggie.li@cityofchicago.org::f33e0b3b-4721-411b-821b-3108f9bbccad" providerId="AD" clId="Web-{CEB15A88-C809-4DD1-4E87-90F6094E9F8D}" dt="2024-02-15T16:57:06.755" v="32" actId="20577"/>
      <pc:docMkLst>
        <pc:docMk/>
      </pc:docMkLst>
      <pc:sldChg chg="modSp">
        <pc:chgData name="Maggie Li" userId="S::maggie.li@cityofchicago.org::f33e0b3b-4721-411b-821b-3108f9bbccad" providerId="AD" clId="Web-{CEB15A88-C809-4DD1-4E87-90F6094E9F8D}" dt="2024-02-15T16:57:06.755" v="32" actId="20577"/>
        <pc:sldMkLst>
          <pc:docMk/>
          <pc:sldMk cId="425449212" sldId="2145708540"/>
        </pc:sldMkLst>
        <pc:spChg chg="mod">
          <ac:chgData name="Maggie Li" userId="S::maggie.li@cityofchicago.org::f33e0b3b-4721-411b-821b-3108f9bbccad" providerId="AD" clId="Web-{CEB15A88-C809-4DD1-4E87-90F6094E9F8D}" dt="2024-02-15T16:57:06.755" v="32" actId="20577"/>
          <ac:spMkLst>
            <pc:docMk/>
            <pc:sldMk cId="425449212" sldId="2145708540"/>
            <ac:spMk id="7" creationId="{94D7607B-5E70-2AA1-9E97-AEEBC16CE367}"/>
          </ac:spMkLst>
        </pc:spChg>
      </pc:sldChg>
      <pc:sldChg chg="modSp">
        <pc:chgData name="Maggie Li" userId="S::maggie.li@cityofchicago.org::f33e0b3b-4721-411b-821b-3108f9bbccad" providerId="AD" clId="Web-{CEB15A88-C809-4DD1-4E87-90F6094E9F8D}" dt="2024-02-15T16:47:21.916" v="16" actId="1076"/>
        <pc:sldMkLst>
          <pc:docMk/>
          <pc:sldMk cId="2872883510" sldId="2145708542"/>
        </pc:sldMkLst>
        <pc:spChg chg="mod">
          <ac:chgData name="Maggie Li" userId="S::maggie.li@cityofchicago.org::f33e0b3b-4721-411b-821b-3108f9bbccad" providerId="AD" clId="Web-{CEB15A88-C809-4DD1-4E87-90F6094E9F8D}" dt="2024-02-15T16:47:21.916" v="16" actId="1076"/>
          <ac:spMkLst>
            <pc:docMk/>
            <pc:sldMk cId="2872883510" sldId="2145708542"/>
            <ac:spMk id="3" creationId="{91ACE769-0E40-82F6-9624-FF655376FF9D}"/>
          </ac:spMkLst>
        </pc:spChg>
      </pc:sldChg>
      <pc:sldChg chg="modSp">
        <pc:chgData name="Maggie Li" userId="S::maggie.li@cityofchicago.org::f33e0b3b-4721-411b-821b-3108f9bbccad" providerId="AD" clId="Web-{CEB15A88-C809-4DD1-4E87-90F6094E9F8D}" dt="2024-02-15T16:47:12.478" v="15" actId="20577"/>
        <pc:sldMkLst>
          <pc:docMk/>
          <pc:sldMk cId="1196744247" sldId="2145708544"/>
        </pc:sldMkLst>
        <pc:spChg chg="mod">
          <ac:chgData name="Maggie Li" userId="S::maggie.li@cityofchicago.org::f33e0b3b-4721-411b-821b-3108f9bbccad" providerId="AD" clId="Web-{CEB15A88-C809-4DD1-4E87-90F6094E9F8D}" dt="2024-02-15T16:47:12.478" v="15" actId="20577"/>
          <ac:spMkLst>
            <pc:docMk/>
            <pc:sldMk cId="1196744247" sldId="2145708544"/>
            <ac:spMk id="3" creationId="{DF267179-FCFA-1629-8DFD-E0794A047405}"/>
          </ac:spMkLst>
        </pc:spChg>
        <pc:picChg chg="mod">
          <ac:chgData name="Maggie Li" userId="S::maggie.li@cityofchicago.org::f33e0b3b-4721-411b-821b-3108f9bbccad" providerId="AD" clId="Web-{CEB15A88-C809-4DD1-4E87-90F6094E9F8D}" dt="2024-02-15T16:46:51.118" v="1" actId="1076"/>
          <ac:picMkLst>
            <pc:docMk/>
            <pc:sldMk cId="1196744247" sldId="2145708544"/>
            <ac:picMk id="2" creationId="{84552F92-73B6-9A3A-553E-3E7DFE845CA1}"/>
          </ac:picMkLst>
        </pc:picChg>
      </pc:sldChg>
      <pc:sldChg chg="addSp delSp modSp">
        <pc:chgData name="Maggie Li" userId="S::maggie.li@cityofchicago.org::f33e0b3b-4721-411b-821b-3108f9bbccad" providerId="AD" clId="Web-{CEB15A88-C809-4DD1-4E87-90F6094E9F8D}" dt="2024-02-15T16:56:07.816" v="24" actId="1076"/>
        <pc:sldMkLst>
          <pc:docMk/>
          <pc:sldMk cId="168660134" sldId="2145708558"/>
        </pc:sldMkLst>
        <pc:spChg chg="mod">
          <ac:chgData name="Maggie Li" userId="S::maggie.li@cityofchicago.org::f33e0b3b-4721-411b-821b-3108f9bbccad" providerId="AD" clId="Web-{CEB15A88-C809-4DD1-4E87-90F6094E9F8D}" dt="2024-02-15T16:54:30.502" v="18" actId="20577"/>
          <ac:spMkLst>
            <pc:docMk/>
            <pc:sldMk cId="168660134" sldId="2145708558"/>
            <ac:spMk id="5" creationId="{311A2B36-52EB-F63F-73FE-34AEFAEF1DC2}"/>
          </ac:spMkLst>
        </pc:spChg>
        <pc:picChg chg="add mod">
          <ac:chgData name="Maggie Li" userId="S::maggie.li@cityofchicago.org::f33e0b3b-4721-411b-821b-3108f9bbccad" providerId="AD" clId="Web-{CEB15A88-C809-4DD1-4E87-90F6094E9F8D}" dt="2024-02-15T16:56:07.816" v="24" actId="1076"/>
          <ac:picMkLst>
            <pc:docMk/>
            <pc:sldMk cId="168660134" sldId="2145708558"/>
            <ac:picMk id="3" creationId="{CF365669-911E-78CE-2D82-81F1360CCBB4}"/>
          </ac:picMkLst>
        </pc:picChg>
        <pc:picChg chg="del">
          <ac:chgData name="Maggie Li" userId="S::maggie.li@cityofchicago.org::f33e0b3b-4721-411b-821b-3108f9bbccad" providerId="AD" clId="Web-{CEB15A88-C809-4DD1-4E87-90F6094E9F8D}" dt="2024-02-15T16:54:50.377" v="19"/>
          <ac:picMkLst>
            <pc:docMk/>
            <pc:sldMk cId="168660134" sldId="2145708558"/>
            <ac:picMk id="4" creationId="{9BA68614-1B0B-1775-ED67-A6F1166799FD}"/>
          </ac:picMkLst>
        </pc:picChg>
      </pc:sldChg>
    </pc:docChg>
  </pc:docChgLst>
  <pc:docChgLst>
    <pc:chgData name="Maria Campos-Bovee" userId="eec3ed88-350c-451f-9280-eafd4c227ed4" providerId="ADAL" clId="{1F472C2C-ECB5-4EDE-A4B4-4C10985D4822}"/>
    <pc:docChg chg="undo custSel addSld delSld modSld sldOrd">
      <pc:chgData name="Maria Campos-Bovee" userId="eec3ed88-350c-451f-9280-eafd4c227ed4" providerId="ADAL" clId="{1F472C2C-ECB5-4EDE-A4B4-4C10985D4822}" dt="2024-01-18T15:03:39.717" v="768"/>
      <pc:docMkLst>
        <pc:docMk/>
      </pc:docMkLst>
      <pc:sldChg chg="modSp ord">
        <pc:chgData name="Maria Campos-Bovee" userId="eec3ed88-350c-451f-9280-eafd4c227ed4" providerId="ADAL" clId="{1F472C2C-ECB5-4EDE-A4B4-4C10985D4822}" dt="2024-01-18T13:40:43.215" v="757" actId="20577"/>
        <pc:sldMkLst>
          <pc:docMk/>
          <pc:sldMk cId="408213282" sldId="2145707262"/>
        </pc:sldMkLst>
        <pc:graphicFrameChg chg="mod">
          <ac:chgData name="Maria Campos-Bovee" userId="eec3ed88-350c-451f-9280-eafd4c227ed4" providerId="ADAL" clId="{1F472C2C-ECB5-4EDE-A4B4-4C10985D4822}" dt="2024-01-18T13:40:43.215" v="757" actId="20577"/>
          <ac:graphicFrameMkLst>
            <pc:docMk/>
            <pc:sldMk cId="408213282" sldId="2145707262"/>
            <ac:graphicFrameMk id="6" creationId="{F301560E-B790-F525-F207-B25B256AB6C5}"/>
          </ac:graphicFrameMkLst>
        </pc:graphicFrameChg>
      </pc:sldChg>
      <pc:sldChg chg="del">
        <pc:chgData name="Maria Campos-Bovee" userId="eec3ed88-350c-451f-9280-eafd4c227ed4" providerId="ADAL" clId="{1F472C2C-ECB5-4EDE-A4B4-4C10985D4822}" dt="2024-01-17T16:05:53.743" v="206" actId="47"/>
        <pc:sldMkLst>
          <pc:docMk/>
          <pc:sldMk cId="3432886698" sldId="2145708506"/>
        </pc:sldMkLst>
      </pc:sldChg>
      <pc:sldChg chg="modSp mod modNotes">
        <pc:chgData name="Maria Campos-Bovee" userId="eec3ed88-350c-451f-9280-eafd4c227ed4" providerId="ADAL" clId="{1F472C2C-ECB5-4EDE-A4B4-4C10985D4822}" dt="2024-01-17T20:34:13.780" v="647" actId="20577"/>
        <pc:sldMkLst>
          <pc:docMk/>
          <pc:sldMk cId="425449212" sldId="2145708540"/>
        </pc:sldMkLst>
        <pc:spChg chg="mod">
          <ac:chgData name="Maria Campos-Bovee" userId="eec3ed88-350c-451f-9280-eafd4c227ed4" providerId="ADAL" clId="{1F472C2C-ECB5-4EDE-A4B4-4C10985D4822}" dt="2024-01-17T15:24:07.124" v="179" actId="113"/>
          <ac:spMkLst>
            <pc:docMk/>
            <pc:sldMk cId="425449212" sldId="2145708540"/>
            <ac:spMk id="2" creationId="{422B2349-D58C-7A69-6B5D-E5BC7A3640B7}"/>
          </ac:spMkLst>
        </pc:spChg>
        <pc:spChg chg="mod">
          <ac:chgData name="Maria Campos-Bovee" userId="eec3ed88-350c-451f-9280-eafd4c227ed4" providerId="ADAL" clId="{1F472C2C-ECB5-4EDE-A4B4-4C10985D4822}" dt="2024-01-17T15:24:29.061" v="185" actId="207"/>
          <ac:spMkLst>
            <pc:docMk/>
            <pc:sldMk cId="425449212" sldId="2145708540"/>
            <ac:spMk id="7" creationId="{94D7607B-5E70-2AA1-9E97-AEEBC16CE367}"/>
          </ac:spMkLst>
        </pc:spChg>
      </pc:sldChg>
      <pc:sldChg chg="modSp del mod">
        <pc:chgData name="Maria Campos-Bovee" userId="eec3ed88-350c-451f-9280-eafd4c227ed4" providerId="ADAL" clId="{1F472C2C-ECB5-4EDE-A4B4-4C10985D4822}" dt="2024-01-17T15:26:05.656" v="192" actId="47"/>
        <pc:sldMkLst>
          <pc:docMk/>
          <pc:sldMk cId="476421097" sldId="2145708541"/>
        </pc:sldMkLst>
        <pc:spChg chg="mod">
          <ac:chgData name="Maria Campos-Bovee" userId="eec3ed88-350c-451f-9280-eafd4c227ed4" providerId="ADAL" clId="{1F472C2C-ECB5-4EDE-A4B4-4C10985D4822}" dt="2024-01-17T14:21:13.703" v="102"/>
          <ac:spMkLst>
            <pc:docMk/>
            <pc:sldMk cId="476421097" sldId="2145708541"/>
            <ac:spMk id="3" creationId="{1C662AA6-58F7-600B-E77E-76D7CF7370FF}"/>
          </ac:spMkLst>
        </pc:spChg>
      </pc:sldChg>
      <pc:sldChg chg="modSp mod">
        <pc:chgData name="Maria Campos-Bovee" userId="eec3ed88-350c-451f-9280-eafd4c227ed4" providerId="ADAL" clId="{1F472C2C-ECB5-4EDE-A4B4-4C10985D4822}" dt="2024-01-17T14:07:24.335" v="4" actId="27636"/>
        <pc:sldMkLst>
          <pc:docMk/>
          <pc:sldMk cId="2872883510" sldId="2145708542"/>
        </pc:sldMkLst>
        <pc:spChg chg="mod">
          <ac:chgData name="Maria Campos-Bovee" userId="eec3ed88-350c-451f-9280-eafd4c227ed4" providerId="ADAL" clId="{1F472C2C-ECB5-4EDE-A4B4-4C10985D4822}" dt="2024-01-17T14:07:24.335" v="4" actId="27636"/>
          <ac:spMkLst>
            <pc:docMk/>
            <pc:sldMk cId="2872883510" sldId="2145708542"/>
            <ac:spMk id="3" creationId="{91ACE769-0E40-82F6-9624-FF655376FF9D}"/>
          </ac:spMkLst>
        </pc:spChg>
      </pc:sldChg>
      <pc:sldChg chg="modSp new mod">
        <pc:chgData name="Maria Campos-Bovee" userId="eec3ed88-350c-451f-9280-eafd4c227ed4" providerId="ADAL" clId="{1F472C2C-ECB5-4EDE-A4B4-4C10985D4822}" dt="2024-01-17T15:22:30.149" v="157" actId="20577"/>
        <pc:sldMkLst>
          <pc:docMk/>
          <pc:sldMk cId="2229769246" sldId="2145708543"/>
        </pc:sldMkLst>
        <pc:spChg chg="mod">
          <ac:chgData name="Maria Campos-Bovee" userId="eec3ed88-350c-451f-9280-eafd4c227ed4" providerId="ADAL" clId="{1F472C2C-ECB5-4EDE-A4B4-4C10985D4822}" dt="2024-01-17T15:22:30.149" v="157" actId="20577"/>
          <ac:spMkLst>
            <pc:docMk/>
            <pc:sldMk cId="2229769246" sldId="2145708543"/>
            <ac:spMk id="2" creationId="{C821ADC1-3AD6-D7AA-7130-A744688239FF}"/>
          </ac:spMkLst>
        </pc:spChg>
      </pc:sldChg>
      <pc:sldChg chg="modSp add mod">
        <pc:chgData name="Maria Campos-Bovee" userId="eec3ed88-350c-451f-9280-eafd4c227ed4" providerId="ADAL" clId="{1F472C2C-ECB5-4EDE-A4B4-4C10985D4822}" dt="2024-01-18T13:44:52.211" v="767" actId="20577"/>
        <pc:sldMkLst>
          <pc:docMk/>
          <pc:sldMk cId="1196744247" sldId="2145708544"/>
        </pc:sldMkLst>
        <pc:spChg chg="mod">
          <ac:chgData name="Maria Campos-Bovee" userId="eec3ed88-350c-451f-9280-eafd4c227ed4" providerId="ADAL" clId="{1F472C2C-ECB5-4EDE-A4B4-4C10985D4822}" dt="2024-01-18T13:44:52.211" v="767" actId="20577"/>
          <ac:spMkLst>
            <pc:docMk/>
            <pc:sldMk cId="1196744247" sldId="2145708544"/>
            <ac:spMk id="3" creationId="{DF267179-FCFA-1629-8DFD-E0794A047405}"/>
          </ac:spMkLst>
        </pc:spChg>
        <pc:picChg chg="mod">
          <ac:chgData name="Maria Campos-Bovee" userId="eec3ed88-350c-451f-9280-eafd4c227ed4" providerId="ADAL" clId="{1F472C2C-ECB5-4EDE-A4B4-4C10985D4822}" dt="2024-01-17T14:12:11.070" v="48" actId="14100"/>
          <ac:picMkLst>
            <pc:docMk/>
            <pc:sldMk cId="1196744247" sldId="2145708544"/>
            <ac:picMk id="2" creationId="{84552F92-73B6-9A3A-553E-3E7DFE845CA1}"/>
          </ac:picMkLst>
        </pc:picChg>
      </pc:sldChg>
      <pc:sldChg chg="addSp delSp modSp new mod">
        <pc:chgData name="Maria Campos-Bovee" userId="eec3ed88-350c-451f-9280-eafd4c227ed4" providerId="ADAL" clId="{1F472C2C-ECB5-4EDE-A4B4-4C10985D4822}" dt="2024-01-17T20:40:18.674" v="720" actId="20577"/>
        <pc:sldMkLst>
          <pc:docMk/>
          <pc:sldMk cId="2508176529" sldId="2145708545"/>
        </pc:sldMkLst>
        <pc:spChg chg="mod">
          <ac:chgData name="Maria Campos-Bovee" userId="eec3ed88-350c-451f-9280-eafd4c227ed4" providerId="ADAL" clId="{1F472C2C-ECB5-4EDE-A4B4-4C10985D4822}" dt="2024-01-17T15:26:45.565" v="197" actId="27636"/>
          <ac:spMkLst>
            <pc:docMk/>
            <pc:sldMk cId="2508176529" sldId="2145708545"/>
            <ac:spMk id="2" creationId="{E5E309B0-048E-CBCF-14B4-4BB321CE04DF}"/>
          </ac:spMkLst>
        </pc:spChg>
        <pc:spChg chg="add del mod">
          <ac:chgData name="Maria Campos-Bovee" userId="eec3ed88-350c-451f-9280-eafd4c227ed4" providerId="ADAL" clId="{1F472C2C-ECB5-4EDE-A4B4-4C10985D4822}" dt="2024-01-17T20:40:18.674" v="720" actId="20577"/>
          <ac:spMkLst>
            <pc:docMk/>
            <pc:sldMk cId="2508176529" sldId="2145708545"/>
            <ac:spMk id="3" creationId="{FE059C01-D264-8ECB-3376-95C78DC9E4B3}"/>
          </ac:spMkLst>
        </pc:spChg>
        <pc:spChg chg="add mod">
          <ac:chgData name="Maria Campos-Bovee" userId="eec3ed88-350c-451f-9280-eafd4c227ed4" providerId="ADAL" clId="{1F472C2C-ECB5-4EDE-A4B4-4C10985D4822}" dt="2024-01-17T16:04:14.584" v="199"/>
          <ac:spMkLst>
            <pc:docMk/>
            <pc:sldMk cId="2508176529" sldId="2145708545"/>
            <ac:spMk id="4" creationId="{D4AFA437-AD12-8225-1EF7-31124F206AF6}"/>
          </ac:spMkLst>
        </pc:spChg>
        <pc:spChg chg="add mod">
          <ac:chgData name="Maria Campos-Bovee" userId="eec3ed88-350c-451f-9280-eafd4c227ed4" providerId="ADAL" clId="{1F472C2C-ECB5-4EDE-A4B4-4C10985D4822}" dt="2024-01-17T16:05:01.644" v="205"/>
          <ac:spMkLst>
            <pc:docMk/>
            <pc:sldMk cId="2508176529" sldId="2145708545"/>
            <ac:spMk id="5" creationId="{41F4C555-1248-49B1-487A-73BC3BDE0E13}"/>
          </ac:spMkLst>
        </pc:spChg>
      </pc:sldChg>
      <pc:sldChg chg="modSp mod">
        <pc:chgData name="Maria Campos-Bovee" userId="eec3ed88-350c-451f-9280-eafd4c227ed4" providerId="ADAL" clId="{1F472C2C-ECB5-4EDE-A4B4-4C10985D4822}" dt="2024-01-17T19:07:42.491" v="483" actId="27636"/>
        <pc:sldMkLst>
          <pc:docMk/>
          <pc:sldMk cId="1398887620" sldId="2145708551"/>
        </pc:sldMkLst>
        <pc:spChg chg="mod">
          <ac:chgData name="Maria Campos-Bovee" userId="eec3ed88-350c-451f-9280-eafd4c227ed4" providerId="ADAL" clId="{1F472C2C-ECB5-4EDE-A4B4-4C10985D4822}" dt="2024-01-17T19:07:42.491" v="483" actId="27636"/>
          <ac:spMkLst>
            <pc:docMk/>
            <pc:sldMk cId="1398887620" sldId="2145708551"/>
            <ac:spMk id="3" creationId="{4BFE20A6-E05A-80D2-8A7E-0E7809D096E0}"/>
          </ac:spMkLst>
        </pc:spChg>
      </pc:sldChg>
      <pc:sldChg chg="modSp mod">
        <pc:chgData name="Maria Campos-Bovee" userId="eec3ed88-350c-451f-9280-eafd4c227ed4" providerId="ADAL" clId="{1F472C2C-ECB5-4EDE-A4B4-4C10985D4822}" dt="2024-01-17T19:07:42.417" v="482" actId="27636"/>
        <pc:sldMkLst>
          <pc:docMk/>
          <pc:sldMk cId="4117384247" sldId="2145708553"/>
        </pc:sldMkLst>
        <pc:spChg chg="mod">
          <ac:chgData name="Maria Campos-Bovee" userId="eec3ed88-350c-451f-9280-eafd4c227ed4" providerId="ADAL" clId="{1F472C2C-ECB5-4EDE-A4B4-4C10985D4822}" dt="2024-01-17T19:07:42.417" v="482" actId="27636"/>
          <ac:spMkLst>
            <pc:docMk/>
            <pc:sldMk cId="4117384247" sldId="2145708553"/>
            <ac:spMk id="3" creationId="{C5593694-7C09-CF05-939A-0A10B42850E6}"/>
          </ac:spMkLst>
        </pc:spChg>
      </pc:sldChg>
      <pc:sldChg chg="modSp new mod">
        <pc:chgData name="Maria Campos-Bovee" userId="eec3ed88-350c-451f-9280-eafd4c227ed4" providerId="ADAL" clId="{1F472C2C-ECB5-4EDE-A4B4-4C10985D4822}" dt="2024-01-17T20:40:53.745" v="748" actId="20577"/>
        <pc:sldMkLst>
          <pc:docMk/>
          <pc:sldMk cId="2212584977" sldId="2145708556"/>
        </pc:sldMkLst>
        <pc:spChg chg="mod">
          <ac:chgData name="Maria Campos-Bovee" userId="eec3ed88-350c-451f-9280-eafd4c227ed4" providerId="ADAL" clId="{1F472C2C-ECB5-4EDE-A4B4-4C10985D4822}" dt="2024-01-17T20:40:53.745" v="748" actId="20577"/>
          <ac:spMkLst>
            <pc:docMk/>
            <pc:sldMk cId="2212584977" sldId="2145708556"/>
            <ac:spMk id="2" creationId="{7F5B1312-E360-859C-FF54-C3A276FE86AD}"/>
          </ac:spMkLst>
        </pc:spChg>
      </pc:sldChg>
      <pc:sldChg chg="delCm">
        <pc:chgData name="Maria Campos-Bovee" userId="eec3ed88-350c-451f-9280-eafd4c227ed4" providerId="ADAL" clId="{1F472C2C-ECB5-4EDE-A4B4-4C10985D4822}" dt="2024-01-18T15:03:39.717" v="768"/>
        <pc:sldMkLst>
          <pc:docMk/>
          <pc:sldMk cId="163959770" sldId="2145708572"/>
        </pc:sldMkLst>
        <pc:extLst>
          <p:ext xmlns:p="http://schemas.openxmlformats.org/presentationml/2006/main" uri="{D6D511B9-2390-475A-947B-AFAB55BFBCF1}">
            <pc226:cmChg xmlns:pc226="http://schemas.microsoft.com/office/powerpoint/2022/06/main/command" chg="del">
              <pc226:chgData name="Maria Campos-Bovee" userId="eec3ed88-350c-451f-9280-eafd4c227ed4" providerId="ADAL" clId="{1F472C2C-ECB5-4EDE-A4B4-4C10985D4822}" dt="2024-01-18T15:03:39.717" v="768"/>
              <pc2:cmMkLst xmlns:pc2="http://schemas.microsoft.com/office/powerpoint/2019/9/main/command">
                <pc:docMk/>
                <pc:sldMk cId="163959770" sldId="2145708572"/>
                <pc2:cmMk id="{661D54EA-EE2F-4762-8516-42D4D746EE08}"/>
              </pc2:cmMkLst>
            </pc226:cmChg>
          </p:ext>
        </pc:extLst>
      </pc:sldChg>
    </pc:docChg>
  </pc:docChgLst>
  <pc:docChgLst>
    <pc:chgData name="Maggie Li" userId="S::maggie.li@cityofchicago.org::f33e0b3b-4721-411b-821b-3108f9bbccad" providerId="AD" clId="Web-{EE463C09-9691-4575-8D11-AB2556FFA19E}"/>
    <pc:docChg chg="modSld">
      <pc:chgData name="Maggie Li" userId="S::maggie.li@cityofchicago.org::f33e0b3b-4721-411b-821b-3108f9bbccad" providerId="AD" clId="Web-{EE463C09-9691-4575-8D11-AB2556FFA19E}" dt="2024-03-06T21:02:48.189" v="0" actId="20577"/>
      <pc:docMkLst>
        <pc:docMk/>
      </pc:docMkLst>
    </pc:docChg>
  </pc:docChgLst>
  <pc:docChgLst>
    <pc:chgData name="Maggie Li" userId="S::maggie.li@cityofchicago.org::f33e0b3b-4721-411b-821b-3108f9bbccad" providerId="AD" clId="Web-{ECE53000-5AC3-4FA6-B8E0-5B4D7C1DBD20}"/>
    <pc:docChg chg="modSld">
      <pc:chgData name="Maggie Li" userId="S::maggie.li@cityofchicago.org::f33e0b3b-4721-411b-821b-3108f9bbccad" providerId="AD" clId="Web-{ECE53000-5AC3-4FA6-B8E0-5B4D7C1DBD20}" dt="2023-03-08T22:09:49.011" v="7" actId="20577"/>
      <pc:docMkLst>
        <pc:docMk/>
      </pc:docMkLst>
      <pc:sldChg chg="modSp">
        <pc:chgData name="Maggie Li" userId="S::maggie.li@cityofchicago.org::f33e0b3b-4721-411b-821b-3108f9bbccad" providerId="AD" clId="Web-{ECE53000-5AC3-4FA6-B8E0-5B4D7C1DBD20}" dt="2023-03-08T22:09:38.871" v="6" actId="20577"/>
        <pc:sldMkLst>
          <pc:docMk/>
          <pc:sldMk cId="2255863428" sldId="276"/>
        </pc:sldMkLst>
        <pc:spChg chg="mod">
          <ac:chgData name="Maggie Li" userId="S::maggie.li@cityofchicago.org::f33e0b3b-4721-411b-821b-3108f9bbccad" providerId="AD" clId="Web-{ECE53000-5AC3-4FA6-B8E0-5B4D7C1DBD20}" dt="2023-03-08T22:09:38.871" v="6" actId="20577"/>
          <ac:spMkLst>
            <pc:docMk/>
            <pc:sldMk cId="2255863428" sldId="276"/>
            <ac:spMk id="4" creationId="{BB21EB8E-94ED-4556-8922-BEB4F6EC6A1F}"/>
          </ac:spMkLst>
        </pc:spChg>
      </pc:sldChg>
    </pc:docChg>
  </pc:docChgLst>
  <pc:docChgLst>
    <pc:chgData name="Maria Campos-Bovee" userId="S::maria.campos-bovee@cityofchicago.org::eec3ed88-350c-451f-9280-eafd4c227ed4" providerId="AD" clId="Web-{16013D48-0A42-45D9-A4FC-AA0B9C7982F4}"/>
    <pc:docChg chg="modSld">
      <pc:chgData name="Maria Campos-Bovee" userId="S::maria.campos-bovee@cityofchicago.org::eec3ed88-350c-451f-9280-eafd4c227ed4" providerId="AD" clId="Web-{16013D48-0A42-45D9-A4FC-AA0B9C7982F4}" dt="2023-09-01T13:29:36.634" v="116" actId="20577"/>
      <pc:docMkLst>
        <pc:docMk/>
      </pc:docMkLst>
      <pc:sldChg chg="modSp">
        <pc:chgData name="Maria Campos-Bovee" userId="S::maria.campos-bovee@cityofchicago.org::eec3ed88-350c-451f-9280-eafd4c227ed4" providerId="AD" clId="Web-{16013D48-0A42-45D9-A4FC-AA0B9C7982F4}" dt="2023-09-01T13:29:36.634" v="116" actId="20577"/>
        <pc:sldMkLst>
          <pc:docMk/>
          <pc:sldMk cId="1600187470" sldId="2145708459"/>
        </pc:sldMkLst>
        <pc:spChg chg="mod">
          <ac:chgData name="Maria Campos-Bovee" userId="S::maria.campos-bovee@cityofchicago.org::eec3ed88-350c-451f-9280-eafd4c227ed4" providerId="AD" clId="Web-{16013D48-0A42-45D9-A4FC-AA0B9C7982F4}" dt="2023-09-01T13:29:36.634" v="116" actId="20577"/>
          <ac:spMkLst>
            <pc:docMk/>
            <pc:sldMk cId="1600187470" sldId="2145708459"/>
            <ac:spMk id="3" creationId="{CFBB38C2-FBBA-9851-B03A-0648E86D74C6}"/>
          </ac:spMkLst>
        </pc:spChg>
      </pc:sldChg>
    </pc:docChg>
  </pc:docChgLst>
  <pc:docChgLst>
    <pc:chgData name="Stephanie Gretsch" userId="1f8bf937-097e-4106-818a-3de2dd70b571" providerId="ADAL" clId="{2704103B-E769-472A-9EBF-D8F50CD73952}"/>
    <pc:docChg chg="undo custSel addSld delSld modSld">
      <pc:chgData name="Stephanie Gretsch" userId="1f8bf937-097e-4106-818a-3de2dd70b571" providerId="ADAL" clId="{2704103B-E769-472A-9EBF-D8F50CD73952}" dt="2024-09-19T15:23:38.668" v="696" actId="20577"/>
      <pc:docMkLst>
        <pc:docMk/>
      </pc:docMkLst>
      <pc:sldChg chg="add">
        <pc:chgData name="Stephanie Gretsch" userId="1f8bf937-097e-4106-818a-3de2dd70b571" providerId="ADAL" clId="{2704103B-E769-472A-9EBF-D8F50CD73952}" dt="2024-09-19T15:08:37.935" v="0"/>
        <pc:sldMkLst>
          <pc:docMk/>
          <pc:sldMk cId="3419120296" sldId="257"/>
        </pc:sldMkLst>
      </pc:sldChg>
      <pc:sldChg chg="add">
        <pc:chgData name="Stephanie Gretsch" userId="1f8bf937-097e-4106-818a-3de2dd70b571" providerId="ADAL" clId="{2704103B-E769-472A-9EBF-D8F50CD73952}" dt="2024-09-19T15:08:37.935" v="0"/>
        <pc:sldMkLst>
          <pc:docMk/>
          <pc:sldMk cId="3227279541" sldId="258"/>
        </pc:sldMkLst>
      </pc:sldChg>
      <pc:sldChg chg="add">
        <pc:chgData name="Stephanie Gretsch" userId="1f8bf937-097e-4106-818a-3de2dd70b571" providerId="ADAL" clId="{2704103B-E769-472A-9EBF-D8F50CD73952}" dt="2024-09-19T15:08:37.935" v="0"/>
        <pc:sldMkLst>
          <pc:docMk/>
          <pc:sldMk cId="4260316436" sldId="261"/>
        </pc:sldMkLst>
      </pc:sldChg>
      <pc:sldChg chg="add">
        <pc:chgData name="Stephanie Gretsch" userId="1f8bf937-097e-4106-818a-3de2dd70b571" providerId="ADAL" clId="{2704103B-E769-472A-9EBF-D8F50CD73952}" dt="2024-09-19T15:08:37.935" v="0"/>
        <pc:sldMkLst>
          <pc:docMk/>
          <pc:sldMk cId="2129557416" sldId="265"/>
        </pc:sldMkLst>
      </pc:sldChg>
      <pc:sldChg chg="add">
        <pc:chgData name="Stephanie Gretsch" userId="1f8bf937-097e-4106-818a-3de2dd70b571" providerId="ADAL" clId="{2704103B-E769-472A-9EBF-D8F50CD73952}" dt="2024-09-19T15:08:37.935" v="0"/>
        <pc:sldMkLst>
          <pc:docMk/>
          <pc:sldMk cId="2783425365" sldId="2145707097"/>
        </pc:sldMkLst>
      </pc:sldChg>
      <pc:sldChg chg="add">
        <pc:chgData name="Stephanie Gretsch" userId="1f8bf937-097e-4106-818a-3de2dd70b571" providerId="ADAL" clId="{2704103B-E769-472A-9EBF-D8F50CD73952}" dt="2024-09-19T15:08:37.935" v="0"/>
        <pc:sldMkLst>
          <pc:docMk/>
          <pc:sldMk cId="1554942143" sldId="2145707099"/>
        </pc:sldMkLst>
      </pc:sldChg>
      <pc:sldChg chg="add">
        <pc:chgData name="Stephanie Gretsch" userId="1f8bf937-097e-4106-818a-3de2dd70b571" providerId="ADAL" clId="{2704103B-E769-472A-9EBF-D8F50CD73952}" dt="2024-09-19T15:08:37.935" v="0"/>
        <pc:sldMkLst>
          <pc:docMk/>
          <pc:sldMk cId="681353729" sldId="2145707100"/>
        </pc:sldMkLst>
      </pc:sldChg>
      <pc:sldChg chg="add">
        <pc:chgData name="Stephanie Gretsch" userId="1f8bf937-097e-4106-818a-3de2dd70b571" providerId="ADAL" clId="{2704103B-E769-472A-9EBF-D8F50CD73952}" dt="2024-09-19T15:08:37.935" v="0"/>
        <pc:sldMkLst>
          <pc:docMk/>
          <pc:sldMk cId="1480875649" sldId="2145707102"/>
        </pc:sldMkLst>
      </pc:sldChg>
      <pc:sldChg chg="add">
        <pc:chgData name="Stephanie Gretsch" userId="1f8bf937-097e-4106-818a-3de2dd70b571" providerId="ADAL" clId="{2704103B-E769-472A-9EBF-D8F50CD73952}" dt="2024-09-19T15:08:37.935" v="0"/>
        <pc:sldMkLst>
          <pc:docMk/>
          <pc:sldMk cId="67166334" sldId="2145707104"/>
        </pc:sldMkLst>
      </pc:sldChg>
      <pc:sldChg chg="add">
        <pc:chgData name="Stephanie Gretsch" userId="1f8bf937-097e-4106-818a-3de2dd70b571" providerId="ADAL" clId="{2704103B-E769-472A-9EBF-D8F50CD73952}" dt="2024-09-19T15:08:37.935" v="0"/>
        <pc:sldMkLst>
          <pc:docMk/>
          <pc:sldMk cId="4224017094" sldId="2145707117"/>
        </pc:sldMkLst>
      </pc:sldChg>
      <pc:sldChg chg="add">
        <pc:chgData name="Stephanie Gretsch" userId="1f8bf937-097e-4106-818a-3de2dd70b571" providerId="ADAL" clId="{2704103B-E769-472A-9EBF-D8F50CD73952}" dt="2024-09-19T15:08:37.935" v="0"/>
        <pc:sldMkLst>
          <pc:docMk/>
          <pc:sldMk cId="742981718" sldId="2145707121"/>
        </pc:sldMkLst>
      </pc:sldChg>
      <pc:sldChg chg="add">
        <pc:chgData name="Stephanie Gretsch" userId="1f8bf937-097e-4106-818a-3de2dd70b571" providerId="ADAL" clId="{2704103B-E769-472A-9EBF-D8F50CD73952}" dt="2024-09-19T15:08:37.935" v="0"/>
        <pc:sldMkLst>
          <pc:docMk/>
          <pc:sldMk cId="4190756056" sldId="2145707125"/>
        </pc:sldMkLst>
      </pc:sldChg>
      <pc:sldChg chg="add">
        <pc:chgData name="Stephanie Gretsch" userId="1f8bf937-097e-4106-818a-3de2dd70b571" providerId="ADAL" clId="{2704103B-E769-472A-9EBF-D8F50CD73952}" dt="2024-09-19T15:08:37.935" v="0"/>
        <pc:sldMkLst>
          <pc:docMk/>
          <pc:sldMk cId="3817162253" sldId="2145707133"/>
        </pc:sldMkLst>
      </pc:sldChg>
      <pc:sldChg chg="add">
        <pc:chgData name="Stephanie Gretsch" userId="1f8bf937-097e-4106-818a-3de2dd70b571" providerId="ADAL" clId="{2704103B-E769-472A-9EBF-D8F50CD73952}" dt="2024-09-19T15:08:37.935" v="0"/>
        <pc:sldMkLst>
          <pc:docMk/>
          <pc:sldMk cId="2887789623" sldId="2145707134"/>
        </pc:sldMkLst>
      </pc:sldChg>
      <pc:sldChg chg="modSp add mod modNotesTx">
        <pc:chgData name="Stephanie Gretsch" userId="1f8bf937-097e-4106-818a-3de2dd70b571" providerId="ADAL" clId="{2704103B-E769-472A-9EBF-D8F50CD73952}" dt="2024-09-19T15:23:38.668" v="696" actId="20577"/>
        <pc:sldMkLst>
          <pc:docMk/>
          <pc:sldMk cId="2675159612" sldId="2145707249"/>
        </pc:sldMkLst>
        <pc:spChg chg="mod">
          <ac:chgData name="Stephanie Gretsch" userId="1f8bf937-097e-4106-818a-3de2dd70b571" providerId="ADAL" clId="{2704103B-E769-472A-9EBF-D8F50CD73952}" dt="2024-09-19T15:23:12.852" v="693" actId="6549"/>
          <ac:spMkLst>
            <pc:docMk/>
            <pc:sldMk cId="2675159612" sldId="2145707249"/>
            <ac:spMk id="13" creationId="{D4B39574-B38A-1F21-C80D-DF4C0349807B}"/>
          </ac:spMkLst>
        </pc:spChg>
        <pc:picChg chg="mod">
          <ac:chgData name="Stephanie Gretsch" userId="1f8bf937-097e-4106-818a-3de2dd70b571" providerId="ADAL" clId="{2704103B-E769-472A-9EBF-D8F50CD73952}" dt="2024-09-19T15:19:39.645" v="425" actId="1076"/>
          <ac:picMkLst>
            <pc:docMk/>
            <pc:sldMk cId="2675159612" sldId="2145707249"/>
            <ac:picMk id="4" creationId="{43BFE1ED-446B-EF87-3C19-05BB8D0CCB51}"/>
          </ac:picMkLst>
        </pc:picChg>
      </pc:sldChg>
      <pc:sldChg chg="modSp add mod modNotesTx">
        <pc:chgData name="Stephanie Gretsch" userId="1f8bf937-097e-4106-818a-3de2dd70b571" providerId="ADAL" clId="{2704103B-E769-472A-9EBF-D8F50CD73952}" dt="2024-09-19T15:22:22.143" v="678"/>
        <pc:sldMkLst>
          <pc:docMk/>
          <pc:sldMk cId="2908032228" sldId="2145707250"/>
        </pc:sldMkLst>
        <pc:spChg chg="mod">
          <ac:chgData name="Stephanie Gretsch" userId="1f8bf937-097e-4106-818a-3de2dd70b571" providerId="ADAL" clId="{2704103B-E769-472A-9EBF-D8F50CD73952}" dt="2024-09-19T15:21:33.722" v="675" actId="313"/>
          <ac:spMkLst>
            <pc:docMk/>
            <pc:sldMk cId="2908032228" sldId="2145707250"/>
            <ac:spMk id="13" creationId="{D4B39574-B38A-1F21-C80D-DF4C0349807B}"/>
          </ac:spMkLst>
        </pc:spChg>
        <pc:picChg chg="mod">
          <ac:chgData name="Stephanie Gretsch" userId="1f8bf937-097e-4106-818a-3de2dd70b571" providerId="ADAL" clId="{2704103B-E769-472A-9EBF-D8F50CD73952}" dt="2024-09-19T15:21:37.661" v="676" actId="14100"/>
          <ac:picMkLst>
            <pc:docMk/>
            <pc:sldMk cId="2908032228" sldId="2145707250"/>
            <ac:picMk id="4" creationId="{43BFE1ED-446B-EF87-3C19-05BB8D0CCB51}"/>
          </ac:picMkLst>
        </pc:picChg>
      </pc:sldChg>
      <pc:sldChg chg="modSp add mod">
        <pc:chgData name="Stephanie Gretsch" userId="1f8bf937-097e-4106-818a-3de2dd70b571" providerId="ADAL" clId="{2704103B-E769-472A-9EBF-D8F50CD73952}" dt="2024-09-19T15:20:31.770" v="524" actId="120"/>
        <pc:sldMkLst>
          <pc:docMk/>
          <pc:sldMk cId="940377437" sldId="2145707251"/>
        </pc:sldMkLst>
        <pc:spChg chg="mod">
          <ac:chgData name="Stephanie Gretsch" userId="1f8bf937-097e-4106-818a-3de2dd70b571" providerId="ADAL" clId="{2704103B-E769-472A-9EBF-D8F50CD73952}" dt="2024-09-19T15:20:31.770" v="524" actId="120"/>
          <ac:spMkLst>
            <pc:docMk/>
            <pc:sldMk cId="940377437" sldId="2145707251"/>
            <ac:spMk id="13" creationId="{D4B39574-B38A-1F21-C80D-DF4C0349807B}"/>
          </ac:spMkLst>
        </pc:spChg>
      </pc:sldChg>
      <pc:sldChg chg="add">
        <pc:chgData name="Stephanie Gretsch" userId="1f8bf937-097e-4106-818a-3de2dd70b571" providerId="ADAL" clId="{2704103B-E769-472A-9EBF-D8F50CD73952}" dt="2024-09-19T15:08:37.935" v="0"/>
        <pc:sldMkLst>
          <pc:docMk/>
          <pc:sldMk cId="2870357977" sldId="2145707252"/>
        </pc:sldMkLst>
      </pc:sldChg>
      <pc:sldChg chg="add">
        <pc:chgData name="Stephanie Gretsch" userId="1f8bf937-097e-4106-818a-3de2dd70b571" providerId="ADAL" clId="{2704103B-E769-472A-9EBF-D8F50CD73952}" dt="2024-09-19T15:08:37.935" v="0"/>
        <pc:sldMkLst>
          <pc:docMk/>
          <pc:sldMk cId="3765368946" sldId="2145707254"/>
        </pc:sldMkLst>
      </pc:sldChg>
      <pc:sldChg chg="add modNotesTx">
        <pc:chgData name="Stephanie Gretsch" userId="1f8bf937-097e-4106-818a-3de2dd70b571" providerId="ADAL" clId="{2704103B-E769-472A-9EBF-D8F50CD73952}" dt="2024-09-19T15:13:57.479" v="415"/>
        <pc:sldMkLst>
          <pc:docMk/>
          <pc:sldMk cId="2253587690" sldId="2145707255"/>
        </pc:sldMkLst>
      </pc:sldChg>
      <pc:sldChg chg="modSp add mod">
        <pc:chgData name="Stephanie Gretsch" userId="1f8bf937-097e-4106-818a-3de2dd70b571" providerId="ADAL" clId="{2704103B-E769-472A-9EBF-D8F50CD73952}" dt="2024-09-19T15:14:26.436" v="417" actId="207"/>
        <pc:sldMkLst>
          <pc:docMk/>
          <pc:sldMk cId="4180698041" sldId="2145707256"/>
        </pc:sldMkLst>
        <pc:spChg chg="mod">
          <ac:chgData name="Stephanie Gretsch" userId="1f8bf937-097e-4106-818a-3de2dd70b571" providerId="ADAL" clId="{2704103B-E769-472A-9EBF-D8F50CD73952}" dt="2024-09-19T15:14:26.436" v="417" actId="207"/>
          <ac:spMkLst>
            <pc:docMk/>
            <pc:sldMk cId="4180698041" sldId="2145707256"/>
            <ac:spMk id="2" creationId="{E8946590-A91E-9453-C3B5-72057AEC396B}"/>
          </ac:spMkLst>
        </pc:spChg>
      </pc:sldChg>
      <pc:sldChg chg="add">
        <pc:chgData name="Stephanie Gretsch" userId="1f8bf937-097e-4106-818a-3de2dd70b571" providerId="ADAL" clId="{2704103B-E769-472A-9EBF-D8F50CD73952}" dt="2024-09-19T15:08:37.935" v="0"/>
        <pc:sldMkLst>
          <pc:docMk/>
          <pc:sldMk cId="4252337329" sldId="2145707260"/>
        </pc:sldMkLst>
      </pc:sldChg>
      <pc:sldChg chg="add">
        <pc:chgData name="Stephanie Gretsch" userId="1f8bf937-097e-4106-818a-3de2dd70b571" providerId="ADAL" clId="{2704103B-E769-472A-9EBF-D8F50CD73952}" dt="2024-09-19T15:08:37.935" v="0"/>
        <pc:sldMkLst>
          <pc:docMk/>
          <pc:sldMk cId="1675168450" sldId="2145707261"/>
        </pc:sldMkLst>
      </pc:sldChg>
      <pc:sldChg chg="add">
        <pc:chgData name="Stephanie Gretsch" userId="1f8bf937-097e-4106-818a-3de2dd70b571" providerId="ADAL" clId="{2704103B-E769-472A-9EBF-D8F50CD73952}" dt="2024-09-19T15:08:37.935" v="0"/>
        <pc:sldMkLst>
          <pc:docMk/>
          <pc:sldMk cId="1486669056" sldId="2145707263"/>
        </pc:sldMkLst>
      </pc:sldChg>
      <pc:sldChg chg="add del">
        <pc:chgData name="Stephanie Gretsch" userId="1f8bf937-097e-4106-818a-3de2dd70b571" providerId="ADAL" clId="{2704103B-E769-472A-9EBF-D8F50CD73952}" dt="2024-09-19T15:21:54.004" v="677" actId="47"/>
        <pc:sldMkLst>
          <pc:docMk/>
          <pc:sldMk cId="1858679221" sldId="2145707265"/>
        </pc:sldMkLst>
      </pc:sldChg>
      <pc:sldChg chg="add del">
        <pc:chgData name="Stephanie Gretsch" userId="1f8bf937-097e-4106-818a-3de2dd70b571" providerId="ADAL" clId="{2704103B-E769-472A-9EBF-D8F50CD73952}" dt="2024-09-19T15:08:54.210" v="1" actId="47"/>
        <pc:sldMkLst>
          <pc:docMk/>
          <pc:sldMk cId="3978522534" sldId="2145707266"/>
        </pc:sldMkLst>
      </pc:sldChg>
      <pc:sldChg chg="add">
        <pc:chgData name="Stephanie Gretsch" userId="1f8bf937-097e-4106-818a-3de2dd70b571" providerId="ADAL" clId="{2704103B-E769-472A-9EBF-D8F50CD73952}" dt="2024-09-19T15:08:37.935" v="0"/>
        <pc:sldMkLst>
          <pc:docMk/>
          <pc:sldMk cId="2305575968" sldId="2145707267"/>
        </pc:sldMkLst>
      </pc:sldChg>
      <pc:sldChg chg="add">
        <pc:chgData name="Stephanie Gretsch" userId="1f8bf937-097e-4106-818a-3de2dd70b571" providerId="ADAL" clId="{2704103B-E769-472A-9EBF-D8F50CD73952}" dt="2024-09-19T15:08:37.935" v="0"/>
        <pc:sldMkLst>
          <pc:docMk/>
          <pc:sldMk cId="3606018201" sldId="2145707268"/>
        </pc:sldMkLst>
      </pc:sldChg>
      <pc:sldChg chg="addSp modSp add mod">
        <pc:chgData name="Stephanie Gretsch" userId="1f8bf937-097e-4106-818a-3de2dd70b571" providerId="ADAL" clId="{2704103B-E769-472A-9EBF-D8F50CD73952}" dt="2024-09-19T15:10:14.335" v="33" actId="20577"/>
        <pc:sldMkLst>
          <pc:docMk/>
          <pc:sldMk cId="2402586544" sldId="2145707272"/>
        </pc:sldMkLst>
        <pc:spChg chg="mod">
          <ac:chgData name="Stephanie Gretsch" userId="1f8bf937-097e-4106-818a-3de2dd70b571" providerId="ADAL" clId="{2704103B-E769-472A-9EBF-D8F50CD73952}" dt="2024-09-19T15:10:14.335" v="33" actId="20577"/>
          <ac:spMkLst>
            <pc:docMk/>
            <pc:sldMk cId="2402586544" sldId="2145707272"/>
            <ac:spMk id="3" creationId="{3B4859DD-5B3D-6E85-1928-5292C3BF23EE}"/>
          </ac:spMkLst>
        </pc:spChg>
        <pc:spChg chg="add mod">
          <ac:chgData name="Stephanie Gretsch" userId="1f8bf937-097e-4106-818a-3de2dd70b571" providerId="ADAL" clId="{2704103B-E769-472A-9EBF-D8F50CD73952}" dt="2024-09-19T15:10:08.392" v="9" actId="767"/>
          <ac:spMkLst>
            <pc:docMk/>
            <pc:sldMk cId="2402586544" sldId="2145707272"/>
            <ac:spMk id="5" creationId="{3BAB0A99-AB17-7B1F-68EB-B66C63419F6A}"/>
          </ac:spMkLst>
        </pc:spChg>
      </pc:sldChg>
      <pc:sldChg chg="add">
        <pc:chgData name="Stephanie Gretsch" userId="1f8bf937-097e-4106-818a-3de2dd70b571" providerId="ADAL" clId="{2704103B-E769-472A-9EBF-D8F50CD73952}" dt="2024-09-19T15:08:37.935" v="0"/>
        <pc:sldMkLst>
          <pc:docMk/>
          <pc:sldMk cId="364191467" sldId="2145707273"/>
        </pc:sldMkLst>
      </pc:sldChg>
      <pc:sldChg chg="add">
        <pc:chgData name="Stephanie Gretsch" userId="1f8bf937-097e-4106-818a-3de2dd70b571" providerId="ADAL" clId="{2704103B-E769-472A-9EBF-D8F50CD73952}" dt="2024-09-19T15:08:37.935" v="0"/>
        <pc:sldMkLst>
          <pc:docMk/>
          <pc:sldMk cId="2003096820" sldId="2145707274"/>
        </pc:sldMkLst>
      </pc:sldChg>
      <pc:sldChg chg="add">
        <pc:chgData name="Stephanie Gretsch" userId="1f8bf937-097e-4106-818a-3de2dd70b571" providerId="ADAL" clId="{2704103B-E769-472A-9EBF-D8F50CD73952}" dt="2024-09-19T15:08:37.935" v="0"/>
        <pc:sldMkLst>
          <pc:docMk/>
          <pc:sldMk cId="2946410360" sldId="2145707275"/>
        </pc:sldMkLst>
      </pc:sldChg>
      <pc:sldChg chg="add">
        <pc:chgData name="Stephanie Gretsch" userId="1f8bf937-097e-4106-818a-3de2dd70b571" providerId="ADAL" clId="{2704103B-E769-472A-9EBF-D8F50CD73952}" dt="2024-09-19T15:08:37.935" v="0"/>
        <pc:sldMkLst>
          <pc:docMk/>
          <pc:sldMk cId="2554441666" sldId="2145707276"/>
        </pc:sldMkLst>
      </pc:sldChg>
      <pc:sldChg chg="add">
        <pc:chgData name="Stephanie Gretsch" userId="1f8bf937-097e-4106-818a-3de2dd70b571" providerId="ADAL" clId="{2704103B-E769-472A-9EBF-D8F50CD73952}" dt="2024-09-19T15:08:37.935" v="0"/>
        <pc:sldMkLst>
          <pc:docMk/>
          <pc:sldMk cId="2320014555" sldId="2145707277"/>
        </pc:sldMkLst>
      </pc:sldChg>
      <pc:sldChg chg="add">
        <pc:chgData name="Stephanie Gretsch" userId="1f8bf937-097e-4106-818a-3de2dd70b571" providerId="ADAL" clId="{2704103B-E769-472A-9EBF-D8F50CD73952}" dt="2024-09-19T15:08:37.935" v="0"/>
        <pc:sldMkLst>
          <pc:docMk/>
          <pc:sldMk cId="3322093770" sldId="2145707278"/>
        </pc:sldMkLst>
      </pc:sldChg>
      <pc:sldChg chg="add">
        <pc:chgData name="Stephanie Gretsch" userId="1f8bf937-097e-4106-818a-3de2dd70b571" providerId="ADAL" clId="{2704103B-E769-472A-9EBF-D8F50CD73952}" dt="2024-09-19T15:08:37.935" v="0"/>
        <pc:sldMkLst>
          <pc:docMk/>
          <pc:sldMk cId="323016807" sldId="2145707279"/>
        </pc:sldMkLst>
      </pc:sldChg>
      <pc:sldChg chg="add">
        <pc:chgData name="Stephanie Gretsch" userId="1f8bf937-097e-4106-818a-3de2dd70b571" providerId="ADAL" clId="{2704103B-E769-472A-9EBF-D8F50CD73952}" dt="2024-09-19T15:08:37.935" v="0"/>
        <pc:sldMkLst>
          <pc:docMk/>
          <pc:sldMk cId="3943772424" sldId="2145707280"/>
        </pc:sldMkLst>
      </pc:sldChg>
      <pc:sldChg chg="add">
        <pc:chgData name="Stephanie Gretsch" userId="1f8bf937-097e-4106-818a-3de2dd70b571" providerId="ADAL" clId="{2704103B-E769-472A-9EBF-D8F50CD73952}" dt="2024-09-19T15:08:37.935" v="0"/>
        <pc:sldMkLst>
          <pc:docMk/>
          <pc:sldMk cId="1182753518" sldId="2145707281"/>
        </pc:sldMkLst>
      </pc:sldChg>
      <pc:sldChg chg="add">
        <pc:chgData name="Stephanie Gretsch" userId="1f8bf937-097e-4106-818a-3de2dd70b571" providerId="ADAL" clId="{2704103B-E769-472A-9EBF-D8F50CD73952}" dt="2024-09-19T15:08:37.935" v="0"/>
        <pc:sldMkLst>
          <pc:docMk/>
          <pc:sldMk cId="1256987945" sldId="2145707282"/>
        </pc:sldMkLst>
      </pc:sldChg>
      <pc:sldChg chg="add">
        <pc:chgData name="Stephanie Gretsch" userId="1f8bf937-097e-4106-818a-3de2dd70b571" providerId="ADAL" clId="{2704103B-E769-472A-9EBF-D8F50CD73952}" dt="2024-09-19T15:08:37.935" v="0"/>
        <pc:sldMkLst>
          <pc:docMk/>
          <pc:sldMk cId="149472446" sldId="2145707283"/>
        </pc:sldMkLst>
      </pc:sldChg>
      <pc:sldChg chg="add">
        <pc:chgData name="Stephanie Gretsch" userId="1f8bf937-097e-4106-818a-3de2dd70b571" providerId="ADAL" clId="{2704103B-E769-472A-9EBF-D8F50CD73952}" dt="2024-09-19T15:08:37.935" v="0"/>
        <pc:sldMkLst>
          <pc:docMk/>
          <pc:sldMk cId="365243894" sldId="2145707284"/>
        </pc:sldMkLst>
      </pc:sldChg>
      <pc:sldChg chg="del">
        <pc:chgData name="Stephanie Gretsch" userId="1f8bf937-097e-4106-818a-3de2dd70b571" providerId="ADAL" clId="{2704103B-E769-472A-9EBF-D8F50CD73952}" dt="2024-09-19T15:09:18.618" v="4" actId="47"/>
        <pc:sldMkLst>
          <pc:docMk/>
          <pc:sldMk cId="2857348021" sldId="2145708626"/>
        </pc:sldMkLst>
      </pc:sldChg>
      <pc:sldChg chg="del">
        <pc:chgData name="Stephanie Gretsch" userId="1f8bf937-097e-4106-818a-3de2dd70b571" providerId="ADAL" clId="{2704103B-E769-472A-9EBF-D8F50CD73952}" dt="2024-09-19T15:09:13.471" v="2" actId="47"/>
        <pc:sldMkLst>
          <pc:docMk/>
          <pc:sldMk cId="3802248341" sldId="2145708628"/>
        </pc:sldMkLst>
      </pc:sldChg>
      <pc:sldChg chg="del">
        <pc:chgData name="Stephanie Gretsch" userId="1f8bf937-097e-4106-818a-3de2dd70b571" providerId="ADAL" clId="{2704103B-E769-472A-9EBF-D8F50CD73952}" dt="2024-09-19T15:09:23.992" v="5" actId="2696"/>
        <pc:sldMkLst>
          <pc:docMk/>
          <pc:sldMk cId="686601604" sldId="2145708629"/>
        </pc:sldMkLst>
      </pc:sldChg>
      <pc:sldChg chg="modSp add mod">
        <pc:chgData name="Stephanie Gretsch" userId="1f8bf937-097e-4106-818a-3de2dd70b571" providerId="ADAL" clId="{2704103B-E769-472A-9EBF-D8F50CD73952}" dt="2024-09-19T15:10:32.745" v="34" actId="15"/>
        <pc:sldMkLst>
          <pc:docMk/>
          <pc:sldMk cId="3253088619" sldId="2145708629"/>
        </pc:sldMkLst>
        <pc:spChg chg="mod">
          <ac:chgData name="Stephanie Gretsch" userId="1f8bf937-097e-4106-818a-3de2dd70b571" providerId="ADAL" clId="{2704103B-E769-472A-9EBF-D8F50CD73952}" dt="2024-09-19T15:10:32.745" v="34" actId="15"/>
          <ac:spMkLst>
            <pc:docMk/>
            <pc:sldMk cId="3253088619" sldId="2145708629"/>
            <ac:spMk id="3" creationId="{9587B210-D57B-D816-AB19-3D73069689BB}"/>
          </ac:spMkLst>
        </pc:spChg>
      </pc:sldChg>
      <pc:sldChg chg="del">
        <pc:chgData name="Stephanie Gretsch" userId="1f8bf937-097e-4106-818a-3de2dd70b571" providerId="ADAL" clId="{2704103B-E769-472A-9EBF-D8F50CD73952}" dt="2024-09-19T15:09:34.278" v="7" actId="47"/>
        <pc:sldMkLst>
          <pc:docMk/>
          <pc:sldMk cId="3557177742" sldId="2145708630"/>
        </pc:sldMkLst>
      </pc:sldChg>
      <pc:sldChg chg="del">
        <pc:chgData name="Stephanie Gretsch" userId="1f8bf937-097e-4106-818a-3de2dd70b571" providerId="ADAL" clId="{2704103B-E769-472A-9EBF-D8F50CD73952}" dt="2024-09-19T15:09:15.328" v="3" actId="47"/>
        <pc:sldMkLst>
          <pc:docMk/>
          <pc:sldMk cId="2601737781" sldId="2145708637"/>
        </pc:sldMkLst>
      </pc:sldChg>
      <pc:sldChg chg="add">
        <pc:chgData name="Stephanie Gretsch" userId="1f8bf937-097e-4106-818a-3de2dd70b571" providerId="ADAL" clId="{2704103B-E769-472A-9EBF-D8F50CD73952}" dt="2024-09-19T15:08:37.935" v="0"/>
        <pc:sldMkLst>
          <pc:docMk/>
          <pc:sldMk cId="949432226" sldId="2145708647"/>
        </pc:sldMkLst>
      </pc:sldChg>
    </pc:docChg>
  </pc:docChgLst>
  <pc:docChgLst>
    <pc:chgData name="Maggie Li" userId="S::maggie.li@cityofchicago.org::f33e0b3b-4721-411b-821b-3108f9bbccad" providerId="AD" clId="Web-{10B23F55-C39D-4428-98A6-093F2A76E056}"/>
    <pc:docChg chg="delSld">
      <pc:chgData name="Maggie Li" userId="S::maggie.li@cityofchicago.org::f33e0b3b-4721-411b-821b-3108f9bbccad" providerId="AD" clId="Web-{10B23F55-C39D-4428-98A6-093F2A76E056}" dt="2024-02-15T22:42:19.695" v="13"/>
      <pc:docMkLst>
        <pc:docMk/>
      </pc:docMkLst>
      <pc:sldChg chg="del">
        <pc:chgData name="Maggie Li" userId="S::maggie.li@cityofchicago.org::f33e0b3b-4721-411b-821b-3108f9bbccad" providerId="AD" clId="Web-{10B23F55-C39D-4428-98A6-093F2A76E056}" dt="2024-02-15T22:42:19.695" v="13"/>
        <pc:sldMkLst>
          <pc:docMk/>
          <pc:sldMk cId="1655253112" sldId="2145708599"/>
        </pc:sldMkLst>
      </pc:sldChg>
      <pc:sldChg chg="del">
        <pc:chgData name="Maggie Li" userId="S::maggie.li@cityofchicago.org::f33e0b3b-4721-411b-821b-3108f9bbccad" providerId="AD" clId="Web-{10B23F55-C39D-4428-98A6-093F2A76E056}" dt="2024-02-15T22:42:16.851" v="12"/>
        <pc:sldMkLst>
          <pc:docMk/>
          <pc:sldMk cId="2190022690" sldId="2145708600"/>
        </pc:sldMkLst>
      </pc:sldChg>
      <pc:sldChg chg="del">
        <pc:chgData name="Maggie Li" userId="S::maggie.li@cityofchicago.org::f33e0b3b-4721-411b-821b-3108f9bbccad" providerId="AD" clId="Web-{10B23F55-C39D-4428-98A6-093F2A76E056}" dt="2024-02-15T22:42:14.929" v="11"/>
        <pc:sldMkLst>
          <pc:docMk/>
          <pc:sldMk cId="3648887923" sldId="2145708601"/>
        </pc:sldMkLst>
      </pc:sldChg>
      <pc:sldChg chg="del">
        <pc:chgData name="Maggie Li" userId="S::maggie.li@cityofchicago.org::f33e0b3b-4721-411b-821b-3108f9bbccad" providerId="AD" clId="Web-{10B23F55-C39D-4428-98A6-093F2A76E056}" dt="2024-02-15T22:42:11.601" v="10"/>
        <pc:sldMkLst>
          <pc:docMk/>
          <pc:sldMk cId="2714034963" sldId="2145708602"/>
        </pc:sldMkLst>
      </pc:sldChg>
      <pc:sldChg chg="del">
        <pc:chgData name="Maggie Li" userId="S::maggie.li@cityofchicago.org::f33e0b3b-4721-411b-821b-3108f9bbccad" providerId="AD" clId="Web-{10B23F55-C39D-4428-98A6-093F2A76E056}" dt="2024-02-15T22:42:08.289" v="9"/>
        <pc:sldMkLst>
          <pc:docMk/>
          <pc:sldMk cId="1873390131" sldId="2145708603"/>
        </pc:sldMkLst>
      </pc:sldChg>
      <pc:sldChg chg="del">
        <pc:chgData name="Maggie Li" userId="S::maggie.li@cityofchicago.org::f33e0b3b-4721-411b-821b-3108f9bbccad" providerId="AD" clId="Web-{10B23F55-C39D-4428-98A6-093F2A76E056}" dt="2024-02-15T22:42:05.039" v="8"/>
        <pc:sldMkLst>
          <pc:docMk/>
          <pc:sldMk cId="104874948" sldId="2145708604"/>
        </pc:sldMkLst>
      </pc:sldChg>
      <pc:sldChg chg="del">
        <pc:chgData name="Maggie Li" userId="S::maggie.li@cityofchicago.org::f33e0b3b-4721-411b-821b-3108f9bbccad" providerId="AD" clId="Web-{10B23F55-C39D-4428-98A6-093F2A76E056}" dt="2024-02-15T22:42:01.710" v="7"/>
        <pc:sldMkLst>
          <pc:docMk/>
          <pc:sldMk cId="314468317" sldId="2145708605"/>
        </pc:sldMkLst>
      </pc:sldChg>
      <pc:sldChg chg="del">
        <pc:chgData name="Maggie Li" userId="S::maggie.li@cityofchicago.org::f33e0b3b-4721-411b-821b-3108f9bbccad" providerId="AD" clId="Web-{10B23F55-C39D-4428-98A6-093F2A76E056}" dt="2024-02-15T22:41:46.054" v="6"/>
        <pc:sldMkLst>
          <pc:docMk/>
          <pc:sldMk cId="4016879853" sldId="2145708606"/>
        </pc:sldMkLst>
      </pc:sldChg>
      <pc:sldChg chg="del">
        <pc:chgData name="Maggie Li" userId="S::maggie.li@cityofchicago.org::f33e0b3b-4721-411b-821b-3108f9bbccad" providerId="AD" clId="Web-{10B23F55-C39D-4428-98A6-093F2A76E056}" dt="2024-02-15T22:41:44.460" v="5"/>
        <pc:sldMkLst>
          <pc:docMk/>
          <pc:sldMk cId="672495931" sldId="2145708607"/>
        </pc:sldMkLst>
      </pc:sldChg>
      <pc:sldChg chg="del">
        <pc:chgData name="Maggie Li" userId="S::maggie.li@cityofchicago.org::f33e0b3b-4721-411b-821b-3108f9bbccad" providerId="AD" clId="Web-{10B23F55-C39D-4428-98A6-093F2A76E056}" dt="2024-02-15T22:41:42.538" v="4"/>
        <pc:sldMkLst>
          <pc:docMk/>
          <pc:sldMk cId="3993897930" sldId="2145708608"/>
        </pc:sldMkLst>
      </pc:sldChg>
      <pc:sldChg chg="del">
        <pc:chgData name="Maggie Li" userId="S::maggie.li@cityofchicago.org::f33e0b3b-4721-411b-821b-3108f9bbccad" providerId="AD" clId="Web-{10B23F55-C39D-4428-98A6-093F2A76E056}" dt="2024-02-15T22:41:40.726" v="3"/>
        <pc:sldMkLst>
          <pc:docMk/>
          <pc:sldMk cId="508368477" sldId="2145708609"/>
        </pc:sldMkLst>
      </pc:sldChg>
      <pc:sldChg chg="del">
        <pc:chgData name="Maggie Li" userId="S::maggie.li@cityofchicago.org::f33e0b3b-4721-411b-821b-3108f9bbccad" providerId="AD" clId="Web-{10B23F55-C39D-4428-98A6-093F2A76E056}" dt="2024-02-15T22:41:33.351" v="2"/>
        <pc:sldMkLst>
          <pc:docMk/>
          <pc:sldMk cId="3333268189" sldId="2145708610"/>
        </pc:sldMkLst>
      </pc:sldChg>
      <pc:sldChg chg="del">
        <pc:chgData name="Maggie Li" userId="S::maggie.li@cityofchicago.org::f33e0b3b-4721-411b-821b-3108f9bbccad" providerId="AD" clId="Web-{10B23F55-C39D-4428-98A6-093F2A76E056}" dt="2024-02-15T22:41:28.913" v="1"/>
        <pc:sldMkLst>
          <pc:docMk/>
          <pc:sldMk cId="533346405" sldId="2145708611"/>
        </pc:sldMkLst>
      </pc:sldChg>
      <pc:sldChg chg="del">
        <pc:chgData name="Maggie Li" userId="S::maggie.li@cityofchicago.org::f33e0b3b-4721-411b-821b-3108f9bbccad" providerId="AD" clId="Web-{10B23F55-C39D-4428-98A6-093F2A76E056}" dt="2024-02-15T22:41:17.710" v="0"/>
        <pc:sldMkLst>
          <pc:docMk/>
          <pc:sldMk cId="3384039327" sldId="2145708612"/>
        </pc:sldMkLst>
      </pc:sldChg>
    </pc:docChg>
  </pc:docChgLst>
  <pc:docChgLst>
    <pc:chgData name="Maria Campos-Bovee" userId="eec3ed88-350c-451f-9280-eafd4c227ed4" providerId="ADAL" clId="{04BC03AF-2B75-49EE-9FCD-004F1B05B479}"/>
    <pc:docChg chg="undo custSel addSld delSld modSld sldOrd">
      <pc:chgData name="Maria Campos-Bovee" userId="eec3ed88-350c-451f-9280-eafd4c227ed4" providerId="ADAL" clId="{04BC03AF-2B75-49EE-9FCD-004F1B05B479}" dt="2023-02-24T15:56:23.513" v="236" actId="1076"/>
      <pc:docMkLst>
        <pc:docMk/>
      </pc:docMkLst>
      <pc:sldChg chg="modSp mod delCm modCm">
        <pc:chgData name="Maria Campos-Bovee" userId="eec3ed88-350c-451f-9280-eafd4c227ed4" providerId="ADAL" clId="{04BC03AF-2B75-49EE-9FCD-004F1B05B479}" dt="2023-02-23T22:34:24.983" v="79" actId="108"/>
        <pc:sldMkLst>
          <pc:docMk/>
          <pc:sldMk cId="2255863428" sldId="276"/>
        </pc:sldMkLst>
        <pc:spChg chg="mod">
          <ac:chgData name="Maria Campos-Bovee" userId="eec3ed88-350c-451f-9280-eafd4c227ed4" providerId="ADAL" clId="{04BC03AF-2B75-49EE-9FCD-004F1B05B479}" dt="2023-02-23T22:34:24.983" v="79" actId="108"/>
          <ac:spMkLst>
            <pc:docMk/>
            <pc:sldMk cId="2255863428" sldId="276"/>
            <ac:spMk id="4" creationId="{BB21EB8E-94ED-4556-8922-BEB4F6EC6A1F}"/>
          </ac:spMkLst>
        </pc:spChg>
      </pc:sldChg>
      <pc:sldChg chg="modSp mod">
        <pc:chgData name="Maria Campos-Bovee" userId="eec3ed88-350c-451f-9280-eafd4c227ed4" providerId="ADAL" clId="{04BC03AF-2B75-49EE-9FCD-004F1B05B479}" dt="2023-02-23T22:38:21.554" v="86" actId="6549"/>
        <pc:sldMkLst>
          <pc:docMk/>
          <pc:sldMk cId="776701545" sldId="282"/>
        </pc:sldMkLst>
        <pc:spChg chg="mod">
          <ac:chgData name="Maria Campos-Bovee" userId="eec3ed88-350c-451f-9280-eafd4c227ed4" providerId="ADAL" clId="{04BC03AF-2B75-49EE-9FCD-004F1B05B479}" dt="2023-02-23T22:38:21.554" v="86" actId="6549"/>
          <ac:spMkLst>
            <pc:docMk/>
            <pc:sldMk cId="776701545" sldId="282"/>
            <ac:spMk id="5" creationId="{25FFD29E-9241-4E68-AE18-667E8916F535}"/>
          </ac:spMkLst>
        </pc:spChg>
      </pc:sldChg>
      <pc:sldChg chg="addSp delSp modSp mod modClrScheme chgLayout">
        <pc:chgData name="Maria Campos-Bovee" userId="eec3ed88-350c-451f-9280-eafd4c227ed4" providerId="ADAL" clId="{04BC03AF-2B75-49EE-9FCD-004F1B05B479}" dt="2023-02-23T22:37:22.871" v="85" actId="478"/>
        <pc:sldMkLst>
          <pc:docMk/>
          <pc:sldMk cId="4231032499" sldId="291"/>
        </pc:sldMkLst>
        <pc:spChg chg="mod ord">
          <ac:chgData name="Maria Campos-Bovee" userId="eec3ed88-350c-451f-9280-eafd4c227ed4" providerId="ADAL" clId="{04BC03AF-2B75-49EE-9FCD-004F1B05B479}" dt="2023-02-23T22:37:02.007" v="80" actId="700"/>
          <ac:spMkLst>
            <pc:docMk/>
            <pc:sldMk cId="4231032499" sldId="291"/>
            <ac:spMk id="2" creationId="{5B15791E-1324-46B9-BC97-51A2EFFA926F}"/>
          </ac:spMkLst>
        </pc:spChg>
        <pc:spChg chg="add del mod ord">
          <ac:chgData name="Maria Campos-Bovee" userId="eec3ed88-350c-451f-9280-eafd4c227ed4" providerId="ADAL" clId="{04BC03AF-2B75-49EE-9FCD-004F1B05B479}" dt="2023-02-23T22:37:18.366" v="84" actId="478"/>
          <ac:spMkLst>
            <pc:docMk/>
            <pc:sldMk cId="4231032499" sldId="291"/>
            <ac:spMk id="3" creationId="{1DB4124D-70BA-6F05-E37E-3F576E2C4442}"/>
          </ac:spMkLst>
        </pc:spChg>
        <pc:spChg chg="mod ord">
          <ac:chgData name="Maria Campos-Bovee" userId="eec3ed88-350c-451f-9280-eafd4c227ed4" providerId="ADAL" clId="{04BC03AF-2B75-49EE-9FCD-004F1B05B479}" dt="2023-02-23T22:37:02.007" v="80" actId="700"/>
          <ac:spMkLst>
            <pc:docMk/>
            <pc:sldMk cId="4231032499" sldId="291"/>
            <ac:spMk id="4" creationId="{243BC0F6-D9DC-41D1-B609-4937CF0F321B}"/>
          </ac:spMkLst>
        </pc:spChg>
        <pc:spChg chg="add del mod ord">
          <ac:chgData name="Maria Campos-Bovee" userId="eec3ed88-350c-451f-9280-eafd4c227ed4" providerId="ADAL" clId="{04BC03AF-2B75-49EE-9FCD-004F1B05B479}" dt="2023-02-23T22:37:22.871" v="85" actId="478"/>
          <ac:spMkLst>
            <pc:docMk/>
            <pc:sldMk cId="4231032499" sldId="291"/>
            <ac:spMk id="6" creationId="{8534DBB0-17BB-12B8-EA03-70542663A582}"/>
          </ac:spMkLst>
        </pc:spChg>
        <pc:picChg chg="mod ord">
          <ac:chgData name="Maria Campos-Bovee" userId="eec3ed88-350c-451f-9280-eafd4c227ed4" providerId="ADAL" clId="{04BC03AF-2B75-49EE-9FCD-004F1B05B479}" dt="2023-02-23T22:37:14.662" v="83" actId="1076"/>
          <ac:picMkLst>
            <pc:docMk/>
            <pc:sldMk cId="4231032499" sldId="291"/>
            <ac:picMk id="9" creationId="{14DF5BD4-E02F-4C98-AD2C-4E0EE7C08830}"/>
          </ac:picMkLst>
        </pc:picChg>
      </pc:sldChg>
      <pc:sldChg chg="modSp mod modClrScheme chgLayout">
        <pc:chgData name="Maria Campos-Bovee" userId="eec3ed88-350c-451f-9280-eafd4c227ed4" providerId="ADAL" clId="{04BC03AF-2B75-49EE-9FCD-004F1B05B479}" dt="2023-02-23T22:17:25.824" v="42" actId="700"/>
        <pc:sldMkLst>
          <pc:docMk/>
          <pc:sldMk cId="2075303069" sldId="388"/>
        </pc:sldMkLst>
        <pc:spChg chg="mod ord">
          <ac:chgData name="Maria Campos-Bovee" userId="eec3ed88-350c-451f-9280-eafd4c227ed4" providerId="ADAL" clId="{04BC03AF-2B75-49EE-9FCD-004F1B05B479}" dt="2023-02-23T22:17:25.824" v="42" actId="700"/>
          <ac:spMkLst>
            <pc:docMk/>
            <pc:sldMk cId="2075303069" sldId="388"/>
            <ac:spMk id="2" creationId="{FF543F18-7872-4EF6-9A37-A327ACA6C033}"/>
          </ac:spMkLst>
        </pc:spChg>
        <pc:spChg chg="mod ord">
          <ac:chgData name="Maria Campos-Bovee" userId="eec3ed88-350c-451f-9280-eafd4c227ed4" providerId="ADAL" clId="{04BC03AF-2B75-49EE-9FCD-004F1B05B479}" dt="2023-02-23T22:17:25.824" v="42" actId="700"/>
          <ac:spMkLst>
            <pc:docMk/>
            <pc:sldMk cId="2075303069" sldId="388"/>
            <ac:spMk id="3" creationId="{CF22C0FC-C4E8-4503-A24F-2B651216EBB8}"/>
          </ac:spMkLst>
        </pc:spChg>
        <pc:spChg chg="mod ord">
          <ac:chgData name="Maria Campos-Bovee" userId="eec3ed88-350c-451f-9280-eafd4c227ed4" providerId="ADAL" clId="{04BC03AF-2B75-49EE-9FCD-004F1B05B479}" dt="2023-02-23T22:17:25.824" v="42" actId="700"/>
          <ac:spMkLst>
            <pc:docMk/>
            <pc:sldMk cId="2075303069" sldId="388"/>
            <ac:spMk id="4" creationId="{A59AF802-EB02-455F-ACE8-ABA8FD7EA5DE}"/>
          </ac:spMkLst>
        </pc:spChg>
      </pc:sldChg>
      <pc:sldChg chg="ord">
        <pc:chgData name="Maria Campos-Bovee" userId="eec3ed88-350c-451f-9280-eafd4c227ed4" providerId="ADAL" clId="{04BC03AF-2B75-49EE-9FCD-004F1B05B479}" dt="2023-02-23T22:41:19.977" v="90"/>
        <pc:sldMkLst>
          <pc:docMk/>
          <pc:sldMk cId="696657538" sldId="2145706649"/>
        </pc:sldMkLst>
      </pc:sldChg>
      <pc:sldChg chg="modSp mod">
        <pc:chgData name="Maria Campos-Bovee" userId="eec3ed88-350c-451f-9280-eafd4c227ed4" providerId="ADAL" clId="{04BC03AF-2B75-49EE-9FCD-004F1B05B479}" dt="2023-02-24T14:49:05.945" v="92" actId="20577"/>
        <pc:sldMkLst>
          <pc:docMk/>
          <pc:sldMk cId="425449212" sldId="2145707257"/>
        </pc:sldMkLst>
        <pc:spChg chg="mod">
          <ac:chgData name="Maria Campos-Bovee" userId="eec3ed88-350c-451f-9280-eafd4c227ed4" providerId="ADAL" clId="{04BC03AF-2B75-49EE-9FCD-004F1B05B479}" dt="2023-02-24T14:49:05.945" v="92" actId="20577"/>
          <ac:spMkLst>
            <pc:docMk/>
            <pc:sldMk cId="425449212" sldId="2145707257"/>
            <ac:spMk id="7" creationId="{94D7607B-5E70-2AA1-9E97-AEEBC16CE367}"/>
          </ac:spMkLst>
        </pc:spChg>
      </pc:sldChg>
      <pc:sldChg chg="del">
        <pc:chgData name="Maria Campos-Bovee" userId="eec3ed88-350c-451f-9280-eafd4c227ed4" providerId="ADAL" clId="{04BC03AF-2B75-49EE-9FCD-004F1B05B479}" dt="2023-02-23T22:40:58.903" v="87" actId="2696"/>
        <pc:sldMkLst>
          <pc:docMk/>
          <pc:sldMk cId="1333851546" sldId="2145707285"/>
        </pc:sldMkLst>
      </pc:sldChg>
      <pc:sldChg chg="add">
        <pc:chgData name="Maria Campos-Bovee" userId="eec3ed88-350c-451f-9280-eafd4c227ed4" providerId="ADAL" clId="{04BC03AF-2B75-49EE-9FCD-004F1B05B479}" dt="2023-02-23T22:41:08.413" v="88"/>
        <pc:sldMkLst>
          <pc:docMk/>
          <pc:sldMk cId="3965264004" sldId="2145707285"/>
        </pc:sldMkLst>
      </pc:sldChg>
      <pc:sldChg chg="modSp del mod">
        <pc:chgData name="Maria Campos-Bovee" userId="eec3ed88-350c-451f-9280-eafd4c227ed4" providerId="ADAL" clId="{04BC03AF-2B75-49EE-9FCD-004F1B05B479}" dt="2023-02-23T20:57:48.782" v="5" actId="47"/>
        <pc:sldMkLst>
          <pc:docMk/>
          <pc:sldMk cId="2586510733" sldId="2145707288"/>
        </pc:sldMkLst>
        <pc:spChg chg="mod">
          <ac:chgData name="Maria Campos-Bovee" userId="eec3ed88-350c-451f-9280-eafd4c227ed4" providerId="ADAL" clId="{04BC03AF-2B75-49EE-9FCD-004F1B05B479}" dt="2023-02-23T20:57:45.966" v="4" actId="14100"/>
          <ac:spMkLst>
            <pc:docMk/>
            <pc:sldMk cId="2586510733" sldId="2145707288"/>
            <ac:spMk id="5" creationId="{947DB0A9-92FC-1CD9-DB34-1F2D0F5A5D8D}"/>
          </ac:spMkLst>
        </pc:spChg>
      </pc:sldChg>
      <pc:sldChg chg="modSp del mod">
        <pc:chgData name="Maria Campos-Bovee" userId="eec3ed88-350c-451f-9280-eafd4c227ed4" providerId="ADAL" clId="{04BC03AF-2B75-49EE-9FCD-004F1B05B479}" dt="2023-02-23T22:40:58.903" v="87" actId="2696"/>
        <pc:sldMkLst>
          <pc:docMk/>
          <pc:sldMk cId="544295930" sldId="2145707293"/>
        </pc:sldMkLst>
        <pc:spChg chg="mod">
          <ac:chgData name="Maria Campos-Bovee" userId="eec3ed88-350c-451f-9280-eafd4c227ed4" providerId="ADAL" clId="{04BC03AF-2B75-49EE-9FCD-004F1B05B479}" dt="2023-02-23T20:59:22.775" v="40" actId="5793"/>
          <ac:spMkLst>
            <pc:docMk/>
            <pc:sldMk cId="544295930" sldId="2145707293"/>
            <ac:spMk id="3" creationId="{65BEB420-C135-5BB3-BB71-E94A155D0F63}"/>
          </ac:spMkLst>
        </pc:spChg>
      </pc:sldChg>
      <pc:sldChg chg="add">
        <pc:chgData name="Maria Campos-Bovee" userId="eec3ed88-350c-451f-9280-eafd4c227ed4" providerId="ADAL" clId="{04BC03AF-2B75-49EE-9FCD-004F1B05B479}" dt="2023-02-23T22:41:08.413" v="88"/>
        <pc:sldMkLst>
          <pc:docMk/>
          <pc:sldMk cId="2479033701" sldId="2145707293"/>
        </pc:sldMkLst>
      </pc:sldChg>
      <pc:sldChg chg="add">
        <pc:chgData name="Maria Campos-Bovee" userId="eec3ed88-350c-451f-9280-eafd4c227ed4" providerId="ADAL" clId="{04BC03AF-2B75-49EE-9FCD-004F1B05B479}" dt="2023-02-23T22:41:08.413" v="88"/>
        <pc:sldMkLst>
          <pc:docMk/>
          <pc:sldMk cId="2126298974" sldId="2145707294"/>
        </pc:sldMkLst>
      </pc:sldChg>
      <pc:sldChg chg="del">
        <pc:chgData name="Maria Campos-Bovee" userId="eec3ed88-350c-451f-9280-eafd4c227ed4" providerId="ADAL" clId="{04BC03AF-2B75-49EE-9FCD-004F1B05B479}" dt="2023-02-23T22:40:58.903" v="87" actId="2696"/>
        <pc:sldMkLst>
          <pc:docMk/>
          <pc:sldMk cId="2654738415" sldId="2145707294"/>
        </pc:sldMkLst>
      </pc:sldChg>
      <pc:sldChg chg="del">
        <pc:chgData name="Maria Campos-Bovee" userId="eec3ed88-350c-451f-9280-eafd4c227ed4" providerId="ADAL" clId="{04BC03AF-2B75-49EE-9FCD-004F1B05B479}" dt="2023-02-23T20:57:11.634" v="0" actId="47"/>
        <pc:sldMkLst>
          <pc:docMk/>
          <pc:sldMk cId="2209327573" sldId="2145707304"/>
        </pc:sldMkLst>
      </pc:sldChg>
      <pc:sldChg chg="del">
        <pc:chgData name="Maria Campos-Bovee" userId="eec3ed88-350c-451f-9280-eafd4c227ed4" providerId="ADAL" clId="{04BC03AF-2B75-49EE-9FCD-004F1B05B479}" dt="2023-02-23T20:57:15.888" v="1" actId="47"/>
        <pc:sldMkLst>
          <pc:docMk/>
          <pc:sldMk cId="2166004980" sldId="2145707305"/>
        </pc:sldMkLst>
      </pc:sldChg>
      <pc:sldChg chg="modSp mod">
        <pc:chgData name="Maria Campos-Bovee" userId="eec3ed88-350c-451f-9280-eafd4c227ed4" providerId="ADAL" clId="{04BC03AF-2B75-49EE-9FCD-004F1B05B479}" dt="2023-02-24T14:57:37.263" v="147" actId="20577"/>
        <pc:sldMkLst>
          <pc:docMk/>
          <pc:sldMk cId="3360624222" sldId="2145707315"/>
        </pc:sldMkLst>
        <pc:spChg chg="mod">
          <ac:chgData name="Maria Campos-Bovee" userId="eec3ed88-350c-451f-9280-eafd4c227ed4" providerId="ADAL" clId="{04BC03AF-2B75-49EE-9FCD-004F1B05B479}" dt="2023-02-24T14:51:49.209" v="111" actId="20577"/>
          <ac:spMkLst>
            <pc:docMk/>
            <pc:sldMk cId="3360624222" sldId="2145707315"/>
            <ac:spMk id="2" creationId="{3ADC54CB-9293-A7E7-AC37-158B35EF328E}"/>
          </ac:spMkLst>
        </pc:spChg>
        <pc:spChg chg="mod">
          <ac:chgData name="Maria Campos-Bovee" userId="eec3ed88-350c-451f-9280-eafd4c227ed4" providerId="ADAL" clId="{04BC03AF-2B75-49EE-9FCD-004F1B05B479}" dt="2023-02-24T14:57:37.263" v="147" actId="20577"/>
          <ac:spMkLst>
            <pc:docMk/>
            <pc:sldMk cId="3360624222" sldId="2145707315"/>
            <ac:spMk id="3" creationId="{2423E9B9-E12B-E06A-E711-A2646F2C4586}"/>
          </ac:spMkLst>
        </pc:spChg>
        <pc:spChg chg="mod ord">
          <ac:chgData name="Maria Campos-Bovee" userId="eec3ed88-350c-451f-9280-eafd4c227ed4" providerId="ADAL" clId="{04BC03AF-2B75-49EE-9FCD-004F1B05B479}" dt="2023-02-23T22:19:50.725" v="58" actId="1076"/>
          <ac:spMkLst>
            <pc:docMk/>
            <pc:sldMk cId="3360624222" sldId="2145707315"/>
            <ac:spMk id="5" creationId="{18202C0D-45ED-9E0B-AFCF-BC57D4553E6E}"/>
          </ac:spMkLst>
        </pc:spChg>
        <pc:picChg chg="mod ord">
          <ac:chgData name="Maria Campos-Bovee" userId="eec3ed88-350c-451f-9280-eafd4c227ed4" providerId="ADAL" clId="{04BC03AF-2B75-49EE-9FCD-004F1B05B479}" dt="2023-02-23T22:19:36.146" v="55" actId="171"/>
          <ac:picMkLst>
            <pc:docMk/>
            <pc:sldMk cId="3360624222" sldId="2145707315"/>
            <ac:picMk id="4" creationId="{0D7B9BD7-CA73-A041-0A35-BACD94E91E7F}"/>
          </ac:picMkLst>
        </pc:picChg>
      </pc:sldChg>
      <pc:sldChg chg="modSp mod">
        <pc:chgData name="Maria Campos-Bovee" userId="eec3ed88-350c-451f-9280-eafd4c227ed4" providerId="ADAL" clId="{04BC03AF-2B75-49EE-9FCD-004F1B05B479}" dt="2023-02-24T15:56:23.513" v="236" actId="1076"/>
        <pc:sldMkLst>
          <pc:docMk/>
          <pc:sldMk cId="1734835597" sldId="2145707321"/>
        </pc:sldMkLst>
        <pc:spChg chg="mod">
          <ac:chgData name="Maria Campos-Bovee" userId="eec3ed88-350c-451f-9280-eafd4c227ed4" providerId="ADAL" clId="{04BC03AF-2B75-49EE-9FCD-004F1B05B479}" dt="2023-02-24T15:56:20.010" v="235" actId="1076"/>
          <ac:spMkLst>
            <pc:docMk/>
            <pc:sldMk cId="1734835597" sldId="2145707321"/>
            <ac:spMk id="2" creationId="{FD572DC2-19D9-C2E7-FB99-9F9BFAD2A70F}"/>
          </ac:spMkLst>
        </pc:spChg>
        <pc:graphicFrameChg chg="mod modGraphic">
          <ac:chgData name="Maria Campos-Bovee" userId="eec3ed88-350c-451f-9280-eafd4c227ed4" providerId="ADAL" clId="{04BC03AF-2B75-49EE-9FCD-004F1B05B479}" dt="2023-02-24T15:56:23.513" v="236" actId="1076"/>
          <ac:graphicFrameMkLst>
            <pc:docMk/>
            <pc:sldMk cId="1734835597" sldId="2145707321"/>
            <ac:graphicFrameMk id="4" creationId="{BD84FD14-2842-98F5-980D-59CD60E32A34}"/>
          </ac:graphicFrameMkLst>
        </pc:graphicFrameChg>
        <pc:picChg chg="mod">
          <ac:chgData name="Maria Campos-Bovee" userId="eec3ed88-350c-451f-9280-eafd4c227ed4" providerId="ADAL" clId="{04BC03AF-2B75-49EE-9FCD-004F1B05B479}" dt="2023-02-24T15:20:12.774" v="148" actId="1076"/>
          <ac:picMkLst>
            <pc:docMk/>
            <pc:sldMk cId="1734835597" sldId="2145707321"/>
            <ac:picMk id="1028" creationId="{4A47F808-B645-2F53-2B41-FDD54B6DECE5}"/>
          </ac:picMkLst>
        </pc:picChg>
      </pc:sldChg>
    </pc:docChg>
  </pc:docChgLst>
  <pc:docChgLst>
    <pc:chgData name="Maggie Li" userId="S::maggie.li@cityofchicago.org::f33e0b3b-4721-411b-821b-3108f9bbccad" providerId="AD" clId="Web-{8A7F74D3-80C1-459E-84D8-6845F0641CF4}"/>
    <pc:docChg chg="modSld">
      <pc:chgData name="Maggie Li" userId="S::maggie.li@cityofchicago.org::f33e0b3b-4721-411b-821b-3108f9bbccad" providerId="AD" clId="Web-{8A7F74D3-80C1-459E-84D8-6845F0641CF4}" dt="2024-09-19T18:54:06.189" v="4"/>
      <pc:docMkLst>
        <pc:docMk/>
      </pc:docMkLst>
      <pc:sldChg chg="modSp">
        <pc:chgData name="Maggie Li" userId="S::maggie.li@cityofchicago.org::f33e0b3b-4721-411b-821b-3108f9bbccad" providerId="AD" clId="Web-{8A7F74D3-80C1-459E-84D8-6845F0641CF4}" dt="2024-09-19T18:54:06.189" v="4"/>
        <pc:sldMkLst>
          <pc:docMk/>
          <pc:sldMk cId="4184894233" sldId="2145708638"/>
        </pc:sldMkLst>
        <pc:graphicFrameChg chg="mod modGraphic">
          <ac:chgData name="Maggie Li" userId="S::maggie.li@cityofchicago.org::f33e0b3b-4721-411b-821b-3108f9bbccad" providerId="AD" clId="Web-{8A7F74D3-80C1-459E-84D8-6845F0641CF4}" dt="2024-09-19T18:54:06.189" v="4"/>
          <ac:graphicFrameMkLst>
            <pc:docMk/>
            <pc:sldMk cId="4184894233" sldId="2145708638"/>
            <ac:graphicFrameMk id="5" creationId="{0D73AFE3-0686-A745-BE39-6D371FFEEA02}"/>
          </ac:graphicFrameMkLst>
        </pc:graphicFrameChg>
      </pc:sldChg>
      <pc:sldChg chg="modSp">
        <pc:chgData name="Maggie Li" userId="S::maggie.li@cityofchicago.org::f33e0b3b-4721-411b-821b-3108f9bbccad" providerId="AD" clId="Web-{8A7F74D3-80C1-459E-84D8-6845F0641CF4}" dt="2024-09-19T18:53:38.923" v="0" actId="20577"/>
        <pc:sldMkLst>
          <pc:docMk/>
          <pc:sldMk cId="2786747970" sldId="2145708650"/>
        </pc:sldMkLst>
        <pc:spChg chg="mod">
          <ac:chgData name="Maggie Li" userId="S::maggie.li@cityofchicago.org::f33e0b3b-4721-411b-821b-3108f9bbccad" providerId="AD" clId="Web-{8A7F74D3-80C1-459E-84D8-6845F0641CF4}" dt="2024-09-19T18:53:38.923" v="0" actId="20577"/>
          <ac:spMkLst>
            <pc:docMk/>
            <pc:sldMk cId="2786747970" sldId="2145708650"/>
            <ac:spMk id="2" creationId="{50512D6C-B05A-B8D0-8BB9-26D8D813671C}"/>
          </ac:spMkLst>
        </pc:spChg>
      </pc:sldChg>
    </pc:docChg>
  </pc:docChgLst>
  <pc:docChgLst>
    <pc:chgData name="Maggie Li" userId="S::maggie.li@cityofchicago.org::f33e0b3b-4721-411b-821b-3108f9bbccad" providerId="AD" clId="Web-{E6DABE7A-E37F-475C-9B23-1D3A4EF63145}"/>
    <pc:docChg chg="addSld modSld sldOrd addMainMaster modMainMaster">
      <pc:chgData name="Maggie Li" userId="S::maggie.li@cityofchicago.org::f33e0b3b-4721-411b-821b-3108f9bbccad" providerId="AD" clId="Web-{E6DABE7A-E37F-475C-9B23-1D3A4EF63145}" dt="2023-07-27T14:14:42.675" v="61" actId="20577"/>
      <pc:docMkLst>
        <pc:docMk/>
      </pc:docMkLst>
      <pc:sldChg chg="ord">
        <pc:chgData name="Maggie Li" userId="S::maggie.li@cityofchicago.org::f33e0b3b-4721-411b-821b-3108f9bbccad" providerId="AD" clId="Web-{E6DABE7A-E37F-475C-9B23-1D3A4EF63145}" dt="2023-07-27T14:14:10.034" v="19"/>
        <pc:sldMkLst>
          <pc:docMk/>
          <pc:sldMk cId="3430683307" sldId="2145708458"/>
        </pc:sldMkLst>
      </pc:sldChg>
      <pc:sldChg chg="add">
        <pc:chgData name="Maggie Li" userId="S::maggie.li@cityofchicago.org::f33e0b3b-4721-411b-821b-3108f9bbccad" providerId="AD" clId="Web-{E6DABE7A-E37F-475C-9B23-1D3A4EF63145}" dt="2023-07-27T14:08:14.295" v="0"/>
        <pc:sldMkLst>
          <pc:docMk/>
          <pc:sldMk cId="1588941522" sldId="2145708481"/>
        </pc:sldMkLst>
      </pc:sldChg>
      <pc:sldChg chg="add">
        <pc:chgData name="Maggie Li" userId="S::maggie.li@cityofchicago.org::f33e0b3b-4721-411b-821b-3108f9bbccad" providerId="AD" clId="Web-{E6DABE7A-E37F-475C-9B23-1D3A4EF63145}" dt="2023-07-27T14:08:32.811" v="1"/>
        <pc:sldMkLst>
          <pc:docMk/>
          <pc:sldMk cId="778268841" sldId="2145708482"/>
        </pc:sldMkLst>
      </pc:sldChg>
      <pc:sldChg chg="add">
        <pc:chgData name="Maggie Li" userId="S::maggie.li@cityofchicago.org::f33e0b3b-4721-411b-821b-3108f9bbccad" providerId="AD" clId="Web-{E6DABE7A-E37F-475C-9B23-1D3A4EF63145}" dt="2023-07-27T14:08:40.780" v="2"/>
        <pc:sldMkLst>
          <pc:docMk/>
          <pc:sldMk cId="1007461404" sldId="2145708483"/>
        </pc:sldMkLst>
      </pc:sldChg>
      <pc:sldChg chg="add">
        <pc:chgData name="Maggie Li" userId="S::maggie.li@cityofchicago.org::f33e0b3b-4721-411b-821b-3108f9bbccad" providerId="AD" clId="Web-{E6DABE7A-E37F-475C-9B23-1D3A4EF63145}" dt="2023-07-27T14:08:53.687" v="3"/>
        <pc:sldMkLst>
          <pc:docMk/>
          <pc:sldMk cId="2658405570" sldId="2145708484"/>
        </pc:sldMkLst>
      </pc:sldChg>
      <pc:sldChg chg="add">
        <pc:chgData name="Maggie Li" userId="S::maggie.li@cityofchicago.org::f33e0b3b-4721-411b-821b-3108f9bbccad" providerId="AD" clId="Web-{E6DABE7A-E37F-475C-9B23-1D3A4EF63145}" dt="2023-07-27T14:09:03.765" v="4"/>
        <pc:sldMkLst>
          <pc:docMk/>
          <pc:sldMk cId="3418321904" sldId="2145708485"/>
        </pc:sldMkLst>
      </pc:sldChg>
      <pc:sldChg chg="add">
        <pc:chgData name="Maggie Li" userId="S::maggie.li@cityofchicago.org::f33e0b3b-4721-411b-821b-3108f9bbccad" providerId="AD" clId="Web-{E6DABE7A-E37F-475C-9B23-1D3A4EF63145}" dt="2023-07-27T14:09:14.062" v="5"/>
        <pc:sldMkLst>
          <pc:docMk/>
          <pc:sldMk cId="3006207736" sldId="2145708486"/>
        </pc:sldMkLst>
      </pc:sldChg>
      <pc:sldChg chg="add">
        <pc:chgData name="Maggie Li" userId="S::maggie.li@cityofchicago.org::f33e0b3b-4721-411b-821b-3108f9bbccad" providerId="AD" clId="Web-{E6DABE7A-E37F-475C-9B23-1D3A4EF63145}" dt="2023-07-27T14:09:23.656" v="6"/>
        <pc:sldMkLst>
          <pc:docMk/>
          <pc:sldMk cId="3041531107" sldId="2145708487"/>
        </pc:sldMkLst>
      </pc:sldChg>
      <pc:sldChg chg="add">
        <pc:chgData name="Maggie Li" userId="S::maggie.li@cityofchicago.org::f33e0b3b-4721-411b-821b-3108f9bbccad" providerId="AD" clId="Web-{E6DABE7A-E37F-475C-9B23-1D3A4EF63145}" dt="2023-07-27T14:09:30.843" v="7"/>
        <pc:sldMkLst>
          <pc:docMk/>
          <pc:sldMk cId="194404960" sldId="2145708488"/>
        </pc:sldMkLst>
      </pc:sldChg>
      <pc:sldChg chg="add">
        <pc:chgData name="Maggie Li" userId="S::maggie.li@cityofchicago.org::f33e0b3b-4721-411b-821b-3108f9bbccad" providerId="AD" clId="Web-{E6DABE7A-E37F-475C-9B23-1D3A4EF63145}" dt="2023-07-27T14:09:41.640" v="8"/>
        <pc:sldMkLst>
          <pc:docMk/>
          <pc:sldMk cId="2184160032" sldId="2145708489"/>
        </pc:sldMkLst>
      </pc:sldChg>
      <pc:sldChg chg="add">
        <pc:chgData name="Maggie Li" userId="S::maggie.li@cityofchicago.org::f33e0b3b-4721-411b-821b-3108f9bbccad" providerId="AD" clId="Web-{E6DABE7A-E37F-475C-9B23-1D3A4EF63145}" dt="2023-07-27T14:09:48.953" v="9"/>
        <pc:sldMkLst>
          <pc:docMk/>
          <pc:sldMk cId="1048599599" sldId="2145708490"/>
        </pc:sldMkLst>
      </pc:sldChg>
      <pc:sldChg chg="add">
        <pc:chgData name="Maggie Li" userId="S::maggie.li@cityofchicago.org::f33e0b3b-4721-411b-821b-3108f9bbccad" providerId="AD" clId="Web-{E6DABE7A-E37F-475C-9B23-1D3A4EF63145}" dt="2023-07-27T14:09:57.265" v="10"/>
        <pc:sldMkLst>
          <pc:docMk/>
          <pc:sldMk cId="4238507891" sldId="2145708491"/>
        </pc:sldMkLst>
      </pc:sldChg>
      <pc:sldChg chg="add">
        <pc:chgData name="Maggie Li" userId="S::maggie.li@cityofchicago.org::f33e0b3b-4721-411b-821b-3108f9bbccad" providerId="AD" clId="Web-{E6DABE7A-E37F-475C-9B23-1D3A4EF63145}" dt="2023-07-27T14:10:03.234" v="11"/>
        <pc:sldMkLst>
          <pc:docMk/>
          <pc:sldMk cId="406966630" sldId="2145708492"/>
        </pc:sldMkLst>
      </pc:sldChg>
      <pc:sldChg chg="add">
        <pc:chgData name="Maggie Li" userId="S::maggie.li@cityofchicago.org::f33e0b3b-4721-411b-821b-3108f9bbccad" providerId="AD" clId="Web-{E6DABE7A-E37F-475C-9B23-1D3A4EF63145}" dt="2023-07-27T14:10:12.250" v="12"/>
        <pc:sldMkLst>
          <pc:docMk/>
          <pc:sldMk cId="1269406302" sldId="2145708493"/>
        </pc:sldMkLst>
      </pc:sldChg>
      <pc:sldChg chg="add">
        <pc:chgData name="Maggie Li" userId="S::maggie.li@cityofchicago.org::f33e0b3b-4721-411b-821b-3108f9bbccad" providerId="AD" clId="Web-{E6DABE7A-E37F-475C-9B23-1D3A4EF63145}" dt="2023-07-27T14:10:20.203" v="13"/>
        <pc:sldMkLst>
          <pc:docMk/>
          <pc:sldMk cId="1569179149" sldId="2145708494"/>
        </pc:sldMkLst>
      </pc:sldChg>
      <pc:sldChg chg="add">
        <pc:chgData name="Maggie Li" userId="S::maggie.li@cityofchicago.org::f33e0b3b-4721-411b-821b-3108f9bbccad" providerId="AD" clId="Web-{E6DABE7A-E37F-475C-9B23-1D3A4EF63145}" dt="2023-07-27T14:10:28.766" v="14"/>
        <pc:sldMkLst>
          <pc:docMk/>
          <pc:sldMk cId="795950520" sldId="2145708495"/>
        </pc:sldMkLst>
      </pc:sldChg>
      <pc:sldChg chg="add">
        <pc:chgData name="Maggie Li" userId="S::maggie.li@cityofchicago.org::f33e0b3b-4721-411b-821b-3108f9bbccad" providerId="AD" clId="Web-{E6DABE7A-E37F-475C-9B23-1D3A4EF63145}" dt="2023-07-27T14:10:35.953" v="15"/>
        <pc:sldMkLst>
          <pc:docMk/>
          <pc:sldMk cId="1789864465" sldId="2145708496"/>
        </pc:sldMkLst>
      </pc:sldChg>
      <pc:sldChg chg="add">
        <pc:chgData name="Maggie Li" userId="S::maggie.li@cityofchicago.org::f33e0b3b-4721-411b-821b-3108f9bbccad" providerId="AD" clId="Web-{E6DABE7A-E37F-475C-9B23-1D3A4EF63145}" dt="2023-07-27T14:10:43.032" v="16"/>
        <pc:sldMkLst>
          <pc:docMk/>
          <pc:sldMk cId="3649159298" sldId="2145708497"/>
        </pc:sldMkLst>
      </pc:sldChg>
      <pc:sldChg chg="modSp new">
        <pc:chgData name="Maggie Li" userId="S::maggie.li@cityofchicago.org::f33e0b3b-4721-411b-821b-3108f9bbccad" providerId="AD" clId="Web-{E6DABE7A-E37F-475C-9B23-1D3A4EF63145}" dt="2023-07-27T14:14:42.675" v="61" actId="20577"/>
        <pc:sldMkLst>
          <pc:docMk/>
          <pc:sldMk cId="4179488400" sldId="2145708498"/>
        </pc:sldMkLst>
        <pc:spChg chg="mod">
          <ac:chgData name="Maggie Li" userId="S::maggie.li@cityofchicago.org::f33e0b3b-4721-411b-821b-3108f9bbccad" providerId="AD" clId="Web-{E6DABE7A-E37F-475C-9B23-1D3A4EF63145}" dt="2023-07-27T14:14:16.737" v="22" actId="20577"/>
          <ac:spMkLst>
            <pc:docMk/>
            <pc:sldMk cId="4179488400" sldId="2145708498"/>
            <ac:spMk id="2" creationId="{2F339CE5-3EA8-F922-6547-85A8E2AFDEBA}"/>
          </ac:spMkLst>
        </pc:spChg>
        <pc:spChg chg="mod">
          <ac:chgData name="Maggie Li" userId="S::maggie.li@cityofchicago.org::f33e0b3b-4721-411b-821b-3108f9bbccad" providerId="AD" clId="Web-{E6DABE7A-E37F-475C-9B23-1D3A4EF63145}" dt="2023-07-27T14:14:42.675" v="61" actId="20577"/>
          <ac:spMkLst>
            <pc:docMk/>
            <pc:sldMk cId="4179488400" sldId="2145708498"/>
            <ac:spMk id="3" creationId="{BBE3C1BA-830E-6ECE-5B5D-FFBA634A4F3C}"/>
          </ac:spMkLst>
        </pc:spChg>
      </pc:sldChg>
      <pc:sldMasterChg chg="modSldLayout">
        <pc:chgData name="Maggie Li" userId="S::maggie.li@cityofchicago.org::f33e0b3b-4721-411b-821b-3108f9bbccad" providerId="AD" clId="Web-{E6DABE7A-E37F-475C-9B23-1D3A4EF63145}" dt="2023-07-27T14:08:14.295" v="0"/>
        <pc:sldMasterMkLst>
          <pc:docMk/>
          <pc:sldMasterMk cId="3360905370" sldId="2147483668"/>
        </pc:sldMasterMkLst>
        <pc:sldLayoutChg chg="replId">
          <pc:chgData name="Maggie Li" userId="S::maggie.li@cityofchicago.org::f33e0b3b-4721-411b-821b-3108f9bbccad" providerId="AD" clId="Web-{E6DABE7A-E37F-475C-9B23-1D3A4EF63145}" dt="2023-07-27T14:08:14.295" v="0"/>
          <pc:sldLayoutMkLst>
            <pc:docMk/>
            <pc:sldMasterMk cId="3360905370" sldId="2147483668"/>
            <pc:sldLayoutMk cId="4278192624" sldId="2147483822"/>
          </pc:sldLayoutMkLst>
        </pc:sldLayoutChg>
        <pc:sldLayoutChg chg="replId">
          <pc:chgData name="Maggie Li" userId="S::maggie.li@cityofchicago.org::f33e0b3b-4721-411b-821b-3108f9bbccad" providerId="AD" clId="Web-{E6DABE7A-E37F-475C-9B23-1D3A4EF63145}" dt="2023-07-27T14:08:14.295" v="0"/>
          <pc:sldLayoutMkLst>
            <pc:docMk/>
            <pc:sldMasterMk cId="3360905370" sldId="2147483668"/>
            <pc:sldLayoutMk cId="3856978095" sldId="2147483827"/>
          </pc:sldLayoutMkLst>
        </pc:sldLayoutChg>
      </pc:sldMasterChg>
      <pc:sldMasterChg chg="replId modSldLayout">
        <pc:chgData name="Maggie Li" userId="S::maggie.li@cityofchicago.org::f33e0b3b-4721-411b-821b-3108f9bbccad" providerId="AD" clId="Web-{E6DABE7A-E37F-475C-9B23-1D3A4EF63145}" dt="2023-07-27T14:08:14.295" v="0"/>
        <pc:sldMasterMkLst>
          <pc:docMk/>
          <pc:sldMasterMk cId="328463453" sldId="2147483824"/>
        </pc:sldMasterMkLst>
        <pc:sldLayoutChg chg="replId">
          <pc:chgData name="Maggie Li" userId="S::maggie.li@cityofchicago.org::f33e0b3b-4721-411b-821b-3108f9bbccad" providerId="AD" clId="Web-{E6DABE7A-E37F-475C-9B23-1D3A4EF63145}" dt="2023-07-27T14:08:14.295" v="0"/>
          <pc:sldLayoutMkLst>
            <pc:docMk/>
            <pc:sldMasterMk cId="328463453" sldId="2147483824"/>
            <pc:sldLayoutMk cId="2460831176" sldId="2147483823"/>
          </pc:sldLayoutMkLst>
        </pc:sldLayoutChg>
        <pc:sldLayoutChg chg="replId">
          <pc:chgData name="Maggie Li" userId="S::maggie.li@cityofchicago.org::f33e0b3b-4721-411b-821b-3108f9bbccad" providerId="AD" clId="Web-{E6DABE7A-E37F-475C-9B23-1D3A4EF63145}" dt="2023-07-27T14:08:14.295" v="0"/>
          <pc:sldLayoutMkLst>
            <pc:docMk/>
            <pc:sldMasterMk cId="328463453" sldId="2147483824"/>
            <pc:sldLayoutMk cId="4239981546" sldId="2147483825"/>
          </pc:sldLayoutMkLst>
        </pc:sldLayoutChg>
        <pc:sldLayoutChg chg="replId">
          <pc:chgData name="Maggie Li" userId="S::maggie.li@cityofchicago.org::f33e0b3b-4721-411b-821b-3108f9bbccad" providerId="AD" clId="Web-{E6DABE7A-E37F-475C-9B23-1D3A4EF63145}" dt="2023-07-27T14:08:14.295" v="0"/>
          <pc:sldLayoutMkLst>
            <pc:docMk/>
            <pc:sldMasterMk cId="328463453" sldId="2147483824"/>
            <pc:sldLayoutMk cId="1789558100" sldId="2147483826"/>
          </pc:sldLayoutMkLst>
        </pc:sldLayoutChg>
      </pc:sldMasterChg>
      <pc:sldMasterChg chg="add addSldLayout">
        <pc:chgData name="Maggie Li" userId="S::maggie.li@cityofchicago.org::f33e0b3b-4721-411b-821b-3108f9bbccad" providerId="AD" clId="Web-{E6DABE7A-E37F-475C-9B23-1D3A4EF63145}" dt="2023-07-27T14:08:14.295" v="0"/>
        <pc:sldMasterMkLst>
          <pc:docMk/>
          <pc:sldMasterMk cId="0" sldId="2147483828"/>
        </pc:sldMasterMkLst>
        <pc:sldLayoutChg chg="add">
          <pc:chgData name="Maggie Li" userId="S::maggie.li@cityofchicago.org::f33e0b3b-4721-411b-821b-3108f9bbccad" providerId="AD" clId="Web-{E6DABE7A-E37F-475C-9B23-1D3A4EF63145}" dt="2023-07-27T14:08:14.295" v="0"/>
          <pc:sldLayoutMkLst>
            <pc:docMk/>
            <pc:sldMasterMk cId="0" sldId="2147483828"/>
            <pc:sldLayoutMk cId="0" sldId="2147483650"/>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0" sldId="2147483652"/>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0" sldId="2147483653"/>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0" sldId="2147483654"/>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0" sldId="2147483655"/>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943325139" sldId="2147483660"/>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2937213707" sldId="2147483662"/>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3755198718" sldId="2147483663"/>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2063167395" sldId="2147483674"/>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1544994317" sldId="2147483675"/>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2564487115" sldId="2147483676"/>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933355412" sldId="2147483694"/>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3345288324" sldId="2147483695"/>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1468140618" sldId="2147483696"/>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2874909996" sldId="2147483697"/>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4007785187" sldId="2147483699"/>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2843161979" sldId="2147483700"/>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298125988" sldId="2147483701"/>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1290607397" sldId="2147483723"/>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902541529" sldId="2147483724"/>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902541529" sldId="2147483725"/>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2776666189" sldId="2147483727"/>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3643002149" sldId="2147483728"/>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1053702708" sldId="2147483729"/>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3473154242" sldId="2147483730"/>
          </pc:sldLayoutMkLst>
        </pc:sldLayoutChg>
        <pc:sldLayoutChg chg="add">
          <pc:chgData name="Maggie Li" userId="S::maggie.li@cityofchicago.org::f33e0b3b-4721-411b-821b-3108f9bbccad" providerId="AD" clId="Web-{E6DABE7A-E37F-475C-9B23-1D3A4EF63145}" dt="2023-07-27T14:08:14.295" v="0"/>
          <pc:sldLayoutMkLst>
            <pc:docMk/>
            <pc:sldMasterMk cId="0" sldId="2147483828"/>
            <pc:sldLayoutMk cId="768380930" sldId="2147483731"/>
          </pc:sldLayoutMkLst>
        </pc:sldLayoutChg>
      </pc:sldMasterChg>
    </pc:docChg>
  </pc:docChgLst>
  <pc:docChgLst>
    <pc:chgData name="Maggie Li" userId="S::maggie.li@cityofchicago.org::f33e0b3b-4721-411b-821b-3108f9bbccad" providerId="AD" clId="Web-{CBCB3C56-74E0-43C0-8C00-A524493A1548}"/>
    <pc:docChg chg="addSld modSld">
      <pc:chgData name="Maggie Li" userId="S::maggie.li@cityofchicago.org::f33e0b3b-4721-411b-821b-3108f9bbccad" providerId="AD" clId="Web-{CBCB3C56-74E0-43C0-8C00-A524493A1548}" dt="2024-08-13T16:17:11.565" v="118" actId="20577"/>
      <pc:docMkLst>
        <pc:docMk/>
      </pc:docMkLst>
      <pc:sldChg chg="addSp modSp">
        <pc:chgData name="Maggie Li" userId="S::maggie.li@cityofchicago.org::f33e0b3b-4721-411b-821b-3108f9bbccad" providerId="AD" clId="Web-{CBCB3C56-74E0-43C0-8C00-A524493A1548}" dt="2024-08-13T16:13:45.581" v="114" actId="20577"/>
        <pc:sldMkLst>
          <pc:docMk/>
          <pc:sldMk cId="2393872386" sldId="2145708587"/>
        </pc:sldMkLst>
        <pc:spChg chg="mod">
          <ac:chgData name="Maggie Li" userId="S::maggie.li@cityofchicago.org::f33e0b3b-4721-411b-821b-3108f9bbccad" providerId="AD" clId="Web-{CBCB3C56-74E0-43C0-8C00-A524493A1548}" dt="2024-08-13T16:12:28.706" v="91" actId="20577"/>
          <ac:spMkLst>
            <pc:docMk/>
            <pc:sldMk cId="2393872386" sldId="2145708587"/>
            <ac:spMk id="2" creationId="{6FA1F756-320C-22A2-A52A-33B4E752B5A1}"/>
          </ac:spMkLst>
        </pc:spChg>
        <pc:spChg chg="add mod">
          <ac:chgData name="Maggie Li" userId="S::maggie.li@cityofchicago.org::f33e0b3b-4721-411b-821b-3108f9bbccad" providerId="AD" clId="Web-{CBCB3C56-74E0-43C0-8C00-A524493A1548}" dt="2024-08-13T16:13:45.581" v="114" actId="20577"/>
          <ac:spMkLst>
            <pc:docMk/>
            <pc:sldMk cId="2393872386" sldId="2145708587"/>
            <ac:spMk id="4" creationId="{5ADE6E4A-48FE-C03D-0E4D-66FDBE012F73}"/>
          </ac:spMkLst>
        </pc:spChg>
        <pc:spChg chg="mod">
          <ac:chgData name="Maggie Li" userId="S::maggie.li@cityofchicago.org::f33e0b3b-4721-411b-821b-3108f9bbccad" providerId="AD" clId="Web-{CBCB3C56-74E0-43C0-8C00-A524493A1548}" dt="2024-08-13T16:13:41.253" v="113" actId="1076"/>
          <ac:spMkLst>
            <pc:docMk/>
            <pc:sldMk cId="2393872386" sldId="2145708587"/>
            <ac:spMk id="10" creationId="{1CBEAE2D-B980-5A3F-DA73-61C4BB03827E}"/>
          </ac:spMkLst>
        </pc:spChg>
      </pc:sldChg>
      <pc:sldChg chg="addSp delSp modSp add replId">
        <pc:chgData name="Maggie Li" userId="S::maggie.li@cityofchicago.org::f33e0b3b-4721-411b-821b-3108f9bbccad" providerId="AD" clId="Web-{CBCB3C56-74E0-43C0-8C00-A524493A1548}" dt="2024-08-13T16:17:11.565" v="118" actId="20577"/>
        <pc:sldMkLst>
          <pc:docMk/>
          <pc:sldMk cId="316879129" sldId="2145708590"/>
        </pc:sldMkLst>
        <pc:spChg chg="mod">
          <ac:chgData name="Maggie Li" userId="S::maggie.li@cityofchicago.org::f33e0b3b-4721-411b-821b-3108f9bbccad" providerId="AD" clId="Web-{CBCB3C56-74E0-43C0-8C00-A524493A1548}" dt="2024-08-13T16:17:11.565" v="118" actId="20577"/>
          <ac:spMkLst>
            <pc:docMk/>
            <pc:sldMk cId="316879129" sldId="2145708590"/>
            <ac:spMk id="2" creationId="{2B44B922-361C-8353-45E8-0BBDDB517D17}"/>
          </ac:spMkLst>
        </pc:spChg>
        <pc:spChg chg="add mod">
          <ac:chgData name="Maggie Li" userId="S::maggie.li@cityofchicago.org::f33e0b3b-4721-411b-821b-3108f9bbccad" providerId="AD" clId="Web-{CBCB3C56-74E0-43C0-8C00-A524493A1548}" dt="2024-08-13T16:14:30.377" v="116"/>
          <ac:spMkLst>
            <pc:docMk/>
            <pc:sldMk cId="316879129" sldId="2145708590"/>
            <ac:spMk id="4" creationId="{06C9D764-225E-F03E-2EF7-37D193DC97B6}"/>
          </ac:spMkLst>
        </pc:spChg>
        <pc:picChg chg="del">
          <ac:chgData name="Maggie Li" userId="S::maggie.li@cityofchicago.org::f33e0b3b-4721-411b-821b-3108f9bbccad" providerId="AD" clId="Web-{CBCB3C56-74E0-43C0-8C00-A524493A1548}" dt="2024-08-13T16:14:30.377" v="116"/>
          <ac:picMkLst>
            <pc:docMk/>
            <pc:sldMk cId="316879129" sldId="2145708590"/>
            <ac:picMk id="5" creationId="{B72F1BAC-7A14-62AC-61D8-9C7F1798DDCB}"/>
          </ac:picMkLst>
        </pc:picChg>
      </pc:sldChg>
    </pc:docChg>
  </pc:docChgLst>
  <pc:docChgLst>
    <pc:chgData name="Alison VanDine" userId="S::alison.vandine@cityofchicago.org::7e597641-366a-48de-9c67-187b8cd4f348" providerId="AD" clId="Web-{0860BAA7-C2DE-4EC1-8B02-AC06FACE542F}"/>
    <pc:docChg chg="addSld delSld modSld">
      <pc:chgData name="Alison VanDine" userId="S::alison.vandine@cityofchicago.org::7e597641-366a-48de-9c67-187b8cd4f348" providerId="AD" clId="Web-{0860BAA7-C2DE-4EC1-8B02-AC06FACE542F}" dt="2023-06-08T21:34:03.517" v="3339" actId="20577"/>
      <pc:docMkLst>
        <pc:docMk/>
      </pc:docMkLst>
      <pc:sldChg chg="modSp">
        <pc:chgData name="Alison VanDine" userId="S::alison.vandine@cityofchicago.org::7e597641-366a-48de-9c67-187b8cd4f348" providerId="AD" clId="Web-{0860BAA7-C2DE-4EC1-8B02-AC06FACE542F}" dt="2023-06-08T21:03:21.459" v="2449" actId="20577"/>
        <pc:sldMkLst>
          <pc:docMk/>
          <pc:sldMk cId="3114384426" sldId="2145708436"/>
        </pc:sldMkLst>
        <pc:spChg chg="mod">
          <ac:chgData name="Alison VanDine" userId="S::alison.vandine@cityofchicago.org::7e597641-366a-48de-9c67-187b8cd4f348" providerId="AD" clId="Web-{0860BAA7-C2DE-4EC1-8B02-AC06FACE542F}" dt="2023-06-08T21:03:21.459" v="2449" actId="20577"/>
          <ac:spMkLst>
            <pc:docMk/>
            <pc:sldMk cId="3114384426" sldId="2145708436"/>
            <ac:spMk id="3" creationId="{3707E0D2-65BF-413E-4EDD-332C773E69B3}"/>
          </ac:spMkLst>
        </pc:spChg>
        <pc:picChg chg="mod">
          <ac:chgData name="Alison VanDine" userId="S::alison.vandine@cityofchicago.org::7e597641-366a-48de-9c67-187b8cd4f348" providerId="AD" clId="Web-{0860BAA7-C2DE-4EC1-8B02-AC06FACE542F}" dt="2023-06-08T21:03:14.474" v="2447" actId="1076"/>
          <ac:picMkLst>
            <pc:docMk/>
            <pc:sldMk cId="3114384426" sldId="2145708436"/>
            <ac:picMk id="4" creationId="{2F810A01-9958-769E-34B1-C372301DA399}"/>
          </ac:picMkLst>
        </pc:picChg>
      </pc:sldChg>
      <pc:sldChg chg="addSp modSp">
        <pc:chgData name="Alison VanDine" userId="S::alison.vandine@cityofchicago.org::7e597641-366a-48de-9c67-187b8cd4f348" providerId="AD" clId="Web-{0860BAA7-C2DE-4EC1-8B02-AC06FACE542F}" dt="2023-06-08T21:02:51.927" v="2444" actId="1076"/>
        <pc:sldMkLst>
          <pc:docMk/>
          <pc:sldMk cId="1194456277" sldId="2145708437"/>
        </pc:sldMkLst>
        <pc:spChg chg="mod">
          <ac:chgData name="Alison VanDine" userId="S::alison.vandine@cityofchicago.org::7e597641-366a-48de-9c67-187b8cd4f348" providerId="AD" clId="Web-{0860BAA7-C2DE-4EC1-8B02-AC06FACE542F}" dt="2023-06-08T21:01:54.832" v="2430" actId="1076"/>
          <ac:spMkLst>
            <pc:docMk/>
            <pc:sldMk cId="1194456277" sldId="2145708437"/>
            <ac:spMk id="6" creationId="{DA61D40B-F2A9-B495-D025-BBEB3EC708A0}"/>
          </ac:spMkLst>
        </pc:spChg>
        <pc:spChg chg="mod">
          <ac:chgData name="Alison VanDine" userId="S::alison.vandine@cityofchicago.org::7e597641-366a-48de-9c67-187b8cd4f348" providerId="AD" clId="Web-{0860BAA7-C2DE-4EC1-8B02-AC06FACE542F}" dt="2023-06-08T21:02:33.677" v="2438" actId="1076"/>
          <ac:spMkLst>
            <pc:docMk/>
            <pc:sldMk cId="1194456277" sldId="2145708437"/>
            <ac:spMk id="8" creationId="{5FCA75DA-9673-80DA-6027-54CACB4F0E96}"/>
          </ac:spMkLst>
        </pc:spChg>
        <pc:picChg chg="add mod">
          <ac:chgData name="Alison VanDine" userId="S::alison.vandine@cityofchicago.org::7e597641-366a-48de-9c67-187b8cd4f348" providerId="AD" clId="Web-{0860BAA7-C2DE-4EC1-8B02-AC06FACE542F}" dt="2023-06-08T21:02:51.927" v="2444" actId="1076"/>
          <ac:picMkLst>
            <pc:docMk/>
            <pc:sldMk cId="1194456277" sldId="2145708437"/>
            <ac:picMk id="3" creationId="{E8BBE608-578B-C772-AF25-D424D9F62BDA}"/>
          </ac:picMkLst>
        </pc:picChg>
        <pc:picChg chg="mod">
          <ac:chgData name="Alison VanDine" userId="S::alison.vandine@cityofchicago.org::7e597641-366a-48de-9c67-187b8cd4f348" providerId="AD" clId="Web-{0860BAA7-C2DE-4EC1-8B02-AC06FACE542F}" dt="2023-06-08T21:01:57.145" v="2431" actId="1076"/>
          <ac:picMkLst>
            <pc:docMk/>
            <pc:sldMk cId="1194456277" sldId="2145708437"/>
            <ac:picMk id="9" creationId="{15884FA6-F3DB-C821-0E24-49E5E94A88CA}"/>
          </ac:picMkLst>
        </pc:picChg>
      </pc:sldChg>
      <pc:sldChg chg="addSp modSp">
        <pc:chgData name="Alison VanDine" userId="S::alison.vandine@cityofchicago.org::7e597641-366a-48de-9c67-187b8cd4f348" providerId="AD" clId="Web-{0860BAA7-C2DE-4EC1-8B02-AC06FACE542F}" dt="2023-06-08T20:39:30.406" v="1240" actId="20577"/>
        <pc:sldMkLst>
          <pc:docMk/>
          <pc:sldMk cId="601323940" sldId="2145708438"/>
        </pc:sldMkLst>
        <pc:spChg chg="mod">
          <ac:chgData name="Alison VanDine" userId="S::alison.vandine@cityofchicago.org::7e597641-366a-48de-9c67-187b8cd4f348" providerId="AD" clId="Web-{0860BAA7-C2DE-4EC1-8B02-AC06FACE542F}" dt="2023-06-08T20:37:27.030" v="1149" actId="14100"/>
          <ac:spMkLst>
            <pc:docMk/>
            <pc:sldMk cId="601323940" sldId="2145708438"/>
            <ac:spMk id="3" creationId="{F712D286-05E5-0437-10EB-74240C95A9F2}"/>
          </ac:spMkLst>
        </pc:spChg>
        <pc:spChg chg="add mod">
          <ac:chgData name="Alison VanDine" userId="S::alison.vandine@cityofchicago.org::7e597641-366a-48de-9c67-187b8cd4f348" providerId="AD" clId="Web-{0860BAA7-C2DE-4EC1-8B02-AC06FACE542F}" dt="2023-06-08T20:39:30.406" v="1240" actId="20577"/>
          <ac:spMkLst>
            <pc:docMk/>
            <pc:sldMk cId="601323940" sldId="2145708438"/>
            <ac:spMk id="5" creationId="{89F20114-C209-AD89-595D-8C55CB824D77}"/>
          </ac:spMkLst>
        </pc:spChg>
        <pc:picChg chg="add mod">
          <ac:chgData name="Alison VanDine" userId="S::alison.vandine@cityofchicago.org::7e597641-366a-48de-9c67-187b8cd4f348" providerId="AD" clId="Web-{0860BAA7-C2DE-4EC1-8B02-AC06FACE542F}" dt="2023-06-08T20:37:48.717" v="1152" actId="1076"/>
          <ac:picMkLst>
            <pc:docMk/>
            <pc:sldMk cId="601323940" sldId="2145708438"/>
            <ac:picMk id="4" creationId="{2D04DD32-B2F8-A83A-AA8B-430B6DFB5BBA}"/>
          </ac:picMkLst>
        </pc:picChg>
      </pc:sldChg>
      <pc:sldChg chg="addSp modSp">
        <pc:chgData name="Alison VanDine" userId="S::alison.vandine@cityofchicago.org::7e597641-366a-48de-9c67-187b8cd4f348" providerId="AD" clId="Web-{0860BAA7-C2DE-4EC1-8B02-AC06FACE542F}" dt="2023-06-08T21:11:12.356" v="2664" actId="1076"/>
        <pc:sldMkLst>
          <pc:docMk/>
          <pc:sldMk cId="3530763375" sldId="2145708439"/>
        </pc:sldMkLst>
        <pc:spChg chg="mod">
          <ac:chgData name="Alison VanDine" userId="S::alison.vandine@cityofchicago.org::7e597641-366a-48de-9c67-187b8cd4f348" providerId="AD" clId="Web-{0860BAA7-C2DE-4EC1-8B02-AC06FACE542F}" dt="2023-06-08T21:11:07.481" v="2662" actId="14100"/>
          <ac:spMkLst>
            <pc:docMk/>
            <pc:sldMk cId="3530763375" sldId="2145708439"/>
            <ac:spMk id="2" creationId="{83D1AF91-1256-C632-035B-D7541BC2C6A9}"/>
          </ac:spMkLst>
        </pc:spChg>
        <pc:spChg chg="mod">
          <ac:chgData name="Alison VanDine" userId="S::alison.vandine@cityofchicago.org::7e597641-366a-48de-9c67-187b8cd4f348" providerId="AD" clId="Web-{0860BAA7-C2DE-4EC1-8B02-AC06FACE542F}" dt="2023-06-08T21:00:50.706" v="2413" actId="20577"/>
          <ac:spMkLst>
            <pc:docMk/>
            <pc:sldMk cId="3530763375" sldId="2145708439"/>
            <ac:spMk id="3" creationId="{02B14A90-AC20-02B2-7EBF-395DA29D487D}"/>
          </ac:spMkLst>
        </pc:spChg>
        <pc:picChg chg="add mod">
          <ac:chgData name="Alison VanDine" userId="S::alison.vandine@cityofchicago.org::7e597641-366a-48de-9c67-187b8cd4f348" providerId="AD" clId="Web-{0860BAA7-C2DE-4EC1-8B02-AC06FACE542F}" dt="2023-06-08T21:11:12.356" v="2664" actId="1076"/>
          <ac:picMkLst>
            <pc:docMk/>
            <pc:sldMk cId="3530763375" sldId="2145708439"/>
            <ac:picMk id="4" creationId="{9B8C5C56-6274-745A-6FE3-A78274756FC9}"/>
          </ac:picMkLst>
        </pc:picChg>
      </pc:sldChg>
      <pc:sldChg chg="addSp delSp modSp">
        <pc:chgData name="Alison VanDine" userId="S::alison.vandine@cityofchicago.org::7e597641-366a-48de-9c67-187b8cd4f348" providerId="AD" clId="Web-{0860BAA7-C2DE-4EC1-8B02-AC06FACE542F}" dt="2023-06-08T21:34:03.517" v="3339" actId="20577"/>
        <pc:sldMkLst>
          <pc:docMk/>
          <pc:sldMk cId="4233313876" sldId="2145708440"/>
        </pc:sldMkLst>
        <pc:spChg chg="mod">
          <ac:chgData name="Alison VanDine" userId="S::alison.vandine@cityofchicago.org::7e597641-366a-48de-9c67-187b8cd4f348" providerId="AD" clId="Web-{0860BAA7-C2DE-4EC1-8B02-AC06FACE542F}" dt="2023-06-08T21:00:59.238" v="2414" actId="20577"/>
          <ac:spMkLst>
            <pc:docMk/>
            <pc:sldMk cId="4233313876" sldId="2145708440"/>
            <ac:spMk id="2" creationId="{B3700C83-1820-0477-6C47-80DF617505D4}"/>
          </ac:spMkLst>
        </pc:spChg>
        <pc:spChg chg="del mod">
          <ac:chgData name="Alison VanDine" userId="S::alison.vandine@cityofchicago.org::7e597641-366a-48de-9c67-187b8cd4f348" providerId="AD" clId="Web-{0860BAA7-C2DE-4EC1-8B02-AC06FACE542F}" dt="2023-06-08T21:06:40.180" v="2496"/>
          <ac:spMkLst>
            <pc:docMk/>
            <pc:sldMk cId="4233313876" sldId="2145708440"/>
            <ac:spMk id="3" creationId="{7ADF746D-FAB8-FB49-D92A-9480200C34E4}"/>
          </ac:spMkLst>
        </pc:spChg>
        <pc:spChg chg="add del mod">
          <ac:chgData name="Alison VanDine" userId="S::alison.vandine@cityofchicago.org::7e597641-366a-48de-9c67-187b8cd4f348" providerId="AD" clId="Web-{0860BAA7-C2DE-4EC1-8B02-AC06FACE542F}" dt="2023-06-08T21:30:59.733" v="3113" actId="14100"/>
          <ac:spMkLst>
            <pc:docMk/>
            <pc:sldMk cId="4233313876" sldId="2145708440"/>
            <ac:spMk id="5" creationId="{D9512758-AF71-E228-6D47-F3C8FA2ABD38}"/>
          </ac:spMkLst>
        </pc:spChg>
        <pc:spChg chg="add mod">
          <ac:chgData name="Alison VanDine" userId="S::alison.vandine@cityofchicago.org::7e597641-366a-48de-9c67-187b8cd4f348" providerId="AD" clId="Web-{0860BAA7-C2DE-4EC1-8B02-AC06FACE542F}" dt="2023-06-08T21:34:03.517" v="3339" actId="20577"/>
          <ac:spMkLst>
            <pc:docMk/>
            <pc:sldMk cId="4233313876" sldId="2145708440"/>
            <ac:spMk id="10" creationId="{6EA024F3-A73C-5435-D46B-44990E155F53}"/>
          </ac:spMkLst>
        </pc:spChg>
        <pc:picChg chg="add del mod ord">
          <ac:chgData name="Alison VanDine" userId="S::alison.vandine@cityofchicago.org::7e597641-366a-48de-9c67-187b8cd4f348" providerId="AD" clId="Web-{0860BAA7-C2DE-4EC1-8B02-AC06FACE542F}" dt="2023-06-08T21:06:46.118" v="2500"/>
          <ac:picMkLst>
            <pc:docMk/>
            <pc:sldMk cId="4233313876" sldId="2145708440"/>
            <ac:picMk id="6" creationId="{10887194-F888-C389-1D5D-C664E91BB06E}"/>
          </ac:picMkLst>
        </pc:picChg>
        <pc:picChg chg="add del mod ord">
          <ac:chgData name="Alison VanDine" userId="S::alison.vandine@cityofchicago.org::7e597641-366a-48de-9c67-187b8cd4f348" providerId="AD" clId="Web-{0860BAA7-C2DE-4EC1-8B02-AC06FACE542F}" dt="2023-06-08T21:06:53.524" v="2505"/>
          <ac:picMkLst>
            <pc:docMk/>
            <pc:sldMk cId="4233313876" sldId="2145708440"/>
            <ac:picMk id="7" creationId="{90F1FC4D-3323-7AF7-CD76-AE948C75F3DC}"/>
          </ac:picMkLst>
        </pc:picChg>
        <pc:picChg chg="add del mod ord">
          <ac:chgData name="Alison VanDine" userId="S::alison.vandine@cityofchicago.org::7e597641-366a-48de-9c67-187b8cd4f348" providerId="AD" clId="Web-{0860BAA7-C2DE-4EC1-8B02-AC06FACE542F}" dt="2023-06-08T21:06:58.165" v="2507"/>
          <ac:picMkLst>
            <pc:docMk/>
            <pc:sldMk cId="4233313876" sldId="2145708440"/>
            <ac:picMk id="8" creationId="{D5F27D52-3186-A0D4-63B3-E2819D12D68A}"/>
          </ac:picMkLst>
        </pc:picChg>
      </pc:sldChg>
      <pc:sldChg chg="del">
        <pc:chgData name="Alison VanDine" userId="S::alison.vandine@cityofchicago.org::7e597641-366a-48de-9c67-187b8cd4f348" providerId="AD" clId="Web-{0860BAA7-C2DE-4EC1-8B02-AC06FACE542F}" dt="2023-06-08T21:31:16.296" v="3116"/>
        <pc:sldMkLst>
          <pc:docMk/>
          <pc:sldMk cId="98839958" sldId="2145708441"/>
        </pc:sldMkLst>
      </pc:sldChg>
      <pc:sldChg chg="modSp">
        <pc:chgData name="Alison VanDine" userId="S::alison.vandine@cityofchicago.org::7e597641-366a-48de-9c67-187b8cd4f348" providerId="AD" clId="Web-{0860BAA7-C2DE-4EC1-8B02-AC06FACE542F}" dt="2023-06-08T21:05:14.304" v="2454" actId="20577"/>
        <pc:sldMkLst>
          <pc:docMk/>
          <pc:sldMk cId="405808013" sldId="2145708442"/>
        </pc:sldMkLst>
        <pc:spChg chg="mod">
          <ac:chgData name="Alison VanDine" userId="S::alison.vandine@cityofchicago.org::7e597641-366a-48de-9c67-187b8cd4f348" providerId="AD" clId="Web-{0860BAA7-C2DE-4EC1-8B02-AC06FACE542F}" dt="2023-06-08T21:05:14.304" v="2454" actId="20577"/>
          <ac:spMkLst>
            <pc:docMk/>
            <pc:sldMk cId="405808013" sldId="2145708442"/>
            <ac:spMk id="3" creationId="{C5593694-7C09-CF05-939A-0A10B42850E6}"/>
          </ac:spMkLst>
        </pc:spChg>
      </pc:sldChg>
      <pc:sldChg chg="addSp modSp new">
        <pc:chgData name="Alison VanDine" userId="S::alison.vandine@cityofchicago.org::7e597641-366a-48de-9c67-187b8cd4f348" providerId="AD" clId="Web-{0860BAA7-C2DE-4EC1-8B02-AC06FACE542F}" dt="2023-06-08T20:33:03.463" v="905" actId="14100"/>
        <pc:sldMkLst>
          <pc:docMk/>
          <pc:sldMk cId="253827517" sldId="2145708452"/>
        </pc:sldMkLst>
        <pc:picChg chg="add mod">
          <ac:chgData name="Alison VanDine" userId="S::alison.vandine@cityofchicago.org::7e597641-366a-48de-9c67-187b8cd4f348" providerId="AD" clId="Web-{0860BAA7-C2DE-4EC1-8B02-AC06FACE542F}" dt="2023-06-08T20:33:03.463" v="905" actId="14100"/>
          <ac:picMkLst>
            <pc:docMk/>
            <pc:sldMk cId="253827517" sldId="2145708452"/>
            <ac:picMk id="2" creationId="{F73C797D-6D71-0F03-A4DE-E7EC4CF884BB}"/>
          </ac:picMkLst>
        </pc:picChg>
      </pc:sldChg>
      <pc:sldChg chg="addSp modSp new">
        <pc:chgData name="Alison VanDine" userId="S::alison.vandine@cityofchicago.org::7e597641-366a-48de-9c67-187b8cd4f348" providerId="AD" clId="Web-{0860BAA7-C2DE-4EC1-8B02-AC06FACE542F}" dt="2023-06-08T20:47:00.257" v="1250" actId="1076"/>
        <pc:sldMkLst>
          <pc:docMk/>
          <pc:sldMk cId="1363044351" sldId="2145708453"/>
        </pc:sldMkLst>
        <pc:picChg chg="add mod modCrop">
          <ac:chgData name="Alison VanDine" userId="S::alison.vandine@cityofchicago.org::7e597641-366a-48de-9c67-187b8cd4f348" providerId="AD" clId="Web-{0860BAA7-C2DE-4EC1-8B02-AC06FACE542F}" dt="2023-06-08T20:47:00.257" v="1250" actId="1076"/>
          <ac:picMkLst>
            <pc:docMk/>
            <pc:sldMk cId="1363044351" sldId="2145708453"/>
            <ac:picMk id="2" creationId="{574E05CE-52A7-4C20-8F14-4F9A0B268960}"/>
          </ac:picMkLst>
        </pc:picChg>
      </pc:sldChg>
      <pc:sldChg chg="addSp delSp modSp new">
        <pc:chgData name="Alison VanDine" userId="S::alison.vandine@cityofchicago.org::7e597641-366a-48de-9c67-187b8cd4f348" providerId="AD" clId="Web-{0860BAA7-C2DE-4EC1-8B02-AC06FACE542F}" dt="2023-06-08T21:13:38.358" v="2787" actId="14100"/>
        <pc:sldMkLst>
          <pc:docMk/>
          <pc:sldMk cId="2756166483" sldId="2145708455"/>
        </pc:sldMkLst>
        <pc:spChg chg="del">
          <ac:chgData name="Alison VanDine" userId="S::alison.vandine@cityofchicago.org::7e597641-366a-48de-9c67-187b8cd4f348" providerId="AD" clId="Web-{0860BAA7-C2DE-4EC1-8B02-AC06FACE542F}" dt="2023-06-08T21:13:17.030" v="2778"/>
          <ac:spMkLst>
            <pc:docMk/>
            <pc:sldMk cId="2756166483" sldId="2145708455"/>
            <ac:spMk id="2" creationId="{4155923A-F0EA-BCEB-30AF-76A5CB6F23CB}"/>
          </ac:spMkLst>
        </pc:spChg>
        <pc:spChg chg="del">
          <ac:chgData name="Alison VanDine" userId="S::alison.vandine@cityofchicago.org::7e597641-366a-48de-9c67-187b8cd4f348" providerId="AD" clId="Web-{0860BAA7-C2DE-4EC1-8B02-AC06FACE542F}" dt="2023-06-08T21:13:17.889" v="2779"/>
          <ac:spMkLst>
            <pc:docMk/>
            <pc:sldMk cId="2756166483" sldId="2145708455"/>
            <ac:spMk id="3" creationId="{7D10C7CD-F4A1-0DAF-1921-FB0D7CE7CEB9}"/>
          </ac:spMkLst>
        </pc:spChg>
        <pc:picChg chg="add mod">
          <ac:chgData name="Alison VanDine" userId="S::alison.vandine@cityofchicago.org::7e597641-366a-48de-9c67-187b8cd4f348" providerId="AD" clId="Web-{0860BAA7-C2DE-4EC1-8B02-AC06FACE542F}" dt="2023-06-08T21:13:38.358" v="2787" actId="14100"/>
          <ac:picMkLst>
            <pc:docMk/>
            <pc:sldMk cId="2756166483" sldId="2145708455"/>
            <ac:picMk id="4" creationId="{C8AD4C78-64C5-DA0B-4055-239BF9E94D38}"/>
          </ac:picMkLst>
        </pc:picChg>
      </pc:sldChg>
    </pc:docChg>
  </pc:docChgLst>
  <pc:docChgLst>
    <pc:chgData name="Maggie Li" userId="S::maggie.li@cityofchicago.org::f33e0b3b-4721-411b-821b-3108f9bbccad" providerId="AD" clId="Web-{CF11EC61-608F-4116-83CF-625B8348909C}"/>
    <pc:docChg chg="sldOrd">
      <pc:chgData name="Maggie Li" userId="S::maggie.li@cityofchicago.org::f33e0b3b-4721-411b-821b-3108f9bbccad" providerId="AD" clId="Web-{CF11EC61-608F-4116-83CF-625B8348909C}" dt="2024-03-05T19:02:45.221" v="10"/>
      <pc:docMkLst>
        <pc:docMk/>
      </pc:docMkLst>
      <pc:sldChg chg="ord">
        <pc:chgData name="Maggie Li" userId="S::maggie.li@cityofchicago.org::f33e0b3b-4721-411b-821b-3108f9bbccad" providerId="AD" clId="Web-{CF11EC61-608F-4116-83CF-625B8348909C}" dt="2024-03-05T19:02:45.221" v="10"/>
        <pc:sldMkLst>
          <pc:docMk/>
          <pc:sldMk cId="1003733057" sldId="2145707500"/>
        </pc:sldMkLst>
      </pc:sldChg>
      <pc:sldChg chg="ord">
        <pc:chgData name="Maggie Li" userId="S::maggie.li@cityofchicago.org::f33e0b3b-4721-411b-821b-3108f9bbccad" providerId="AD" clId="Web-{CF11EC61-608F-4116-83CF-625B8348909C}" dt="2024-03-05T19:02:32.440" v="9"/>
        <pc:sldMkLst>
          <pc:docMk/>
          <pc:sldMk cId="3028289026" sldId="2145708563"/>
        </pc:sldMkLst>
      </pc:sldChg>
      <pc:sldChg chg="ord">
        <pc:chgData name="Maggie Li" userId="S::maggie.li@cityofchicago.org::f33e0b3b-4721-411b-821b-3108f9bbccad" providerId="AD" clId="Web-{CF11EC61-608F-4116-83CF-625B8348909C}" dt="2024-03-05T19:02:32.440" v="7"/>
        <pc:sldMkLst>
          <pc:docMk/>
          <pc:sldMk cId="1216979786" sldId="2145708565"/>
        </pc:sldMkLst>
      </pc:sldChg>
      <pc:sldChg chg="ord">
        <pc:chgData name="Maggie Li" userId="S::maggie.li@cityofchicago.org::f33e0b3b-4721-411b-821b-3108f9bbccad" providerId="AD" clId="Web-{CF11EC61-608F-4116-83CF-625B8348909C}" dt="2024-03-05T19:02:32.440" v="6"/>
        <pc:sldMkLst>
          <pc:docMk/>
          <pc:sldMk cId="3157200718" sldId="2145708566"/>
        </pc:sldMkLst>
      </pc:sldChg>
      <pc:sldChg chg="ord">
        <pc:chgData name="Maggie Li" userId="S::maggie.li@cityofchicago.org::f33e0b3b-4721-411b-821b-3108f9bbccad" providerId="AD" clId="Web-{CF11EC61-608F-4116-83CF-625B8348909C}" dt="2024-03-05T19:02:32.440" v="5"/>
        <pc:sldMkLst>
          <pc:docMk/>
          <pc:sldMk cId="1781850606" sldId="2145708567"/>
        </pc:sldMkLst>
      </pc:sldChg>
      <pc:sldChg chg="ord">
        <pc:chgData name="Maggie Li" userId="S::maggie.li@cityofchicago.org::f33e0b3b-4721-411b-821b-3108f9bbccad" providerId="AD" clId="Web-{CF11EC61-608F-4116-83CF-625B8348909C}" dt="2024-03-05T19:02:32.440" v="4"/>
        <pc:sldMkLst>
          <pc:docMk/>
          <pc:sldMk cId="1564443867" sldId="2145708568"/>
        </pc:sldMkLst>
      </pc:sldChg>
      <pc:sldChg chg="ord">
        <pc:chgData name="Maggie Li" userId="S::maggie.li@cityofchicago.org::f33e0b3b-4721-411b-821b-3108f9bbccad" providerId="AD" clId="Web-{CF11EC61-608F-4116-83CF-625B8348909C}" dt="2024-03-05T19:02:32.440" v="3"/>
        <pc:sldMkLst>
          <pc:docMk/>
          <pc:sldMk cId="3152217789" sldId="2145708569"/>
        </pc:sldMkLst>
      </pc:sldChg>
      <pc:sldChg chg="ord">
        <pc:chgData name="Maggie Li" userId="S::maggie.li@cityofchicago.org::f33e0b3b-4721-411b-821b-3108f9bbccad" providerId="AD" clId="Web-{CF11EC61-608F-4116-83CF-625B8348909C}" dt="2024-03-05T19:02:32.440" v="2"/>
        <pc:sldMkLst>
          <pc:docMk/>
          <pc:sldMk cId="3927745326" sldId="2145708570"/>
        </pc:sldMkLst>
      </pc:sldChg>
      <pc:sldChg chg="ord">
        <pc:chgData name="Maggie Li" userId="S::maggie.li@cityofchicago.org::f33e0b3b-4721-411b-821b-3108f9bbccad" providerId="AD" clId="Web-{CF11EC61-608F-4116-83CF-625B8348909C}" dt="2024-03-05T19:02:32.424" v="1"/>
        <pc:sldMkLst>
          <pc:docMk/>
          <pc:sldMk cId="1011242322" sldId="2145708571"/>
        </pc:sldMkLst>
      </pc:sldChg>
      <pc:sldChg chg="ord">
        <pc:chgData name="Maggie Li" userId="S::maggie.li@cityofchicago.org::f33e0b3b-4721-411b-821b-3108f9bbccad" providerId="AD" clId="Web-{CF11EC61-608F-4116-83CF-625B8348909C}" dt="2024-03-05T19:02:32.424" v="0"/>
        <pc:sldMkLst>
          <pc:docMk/>
          <pc:sldMk cId="3614003974" sldId="2145708572"/>
        </pc:sldMkLst>
      </pc:sldChg>
    </pc:docChg>
  </pc:docChgLst>
  <pc:docChgLst>
    <pc:chgData name="Shane Zelencik" userId="S::shane.zelencik@cityofchicago.org::50d7342c-2a4c-46fa-9774-4c5815f53da4" providerId="AD" clId="Web-{753CE766-77ED-4562-ADFB-02C2F5D76B41}"/>
    <pc:docChg chg="modSld">
      <pc:chgData name="Shane Zelencik" userId="S::shane.zelencik@cityofchicago.org::50d7342c-2a4c-46fa-9774-4c5815f53da4" providerId="AD" clId="Web-{753CE766-77ED-4562-ADFB-02C2F5D76B41}" dt="2023-06-09T13:59:49.172" v="4" actId="20577"/>
      <pc:docMkLst>
        <pc:docMk/>
      </pc:docMkLst>
      <pc:sldChg chg="modSp">
        <pc:chgData name="Shane Zelencik" userId="S::shane.zelencik@cityofchicago.org::50d7342c-2a4c-46fa-9774-4c5815f53da4" providerId="AD" clId="Web-{753CE766-77ED-4562-ADFB-02C2F5D76B41}" dt="2023-06-09T13:59:49.172" v="4" actId="20577"/>
        <pc:sldMkLst>
          <pc:docMk/>
          <pc:sldMk cId="841088661" sldId="2145707521"/>
        </pc:sldMkLst>
        <pc:spChg chg="mod">
          <ac:chgData name="Shane Zelencik" userId="S::shane.zelencik@cityofchicago.org::50d7342c-2a4c-46fa-9774-4c5815f53da4" providerId="AD" clId="Web-{753CE766-77ED-4562-ADFB-02C2F5D76B41}" dt="2023-06-09T13:59:49.172" v="4" actId="20577"/>
          <ac:spMkLst>
            <pc:docMk/>
            <pc:sldMk cId="841088661" sldId="2145707521"/>
            <ac:spMk id="3" creationId="{6EC1D9FF-46B4-09FC-DD1F-ACA3E2273968}"/>
          </ac:spMkLst>
        </pc:spChg>
      </pc:sldChg>
    </pc:docChg>
  </pc:docChgLst>
  <pc:docChgLst>
    <pc:chgData name="Maria Campos-Bovee" userId="S::maria.campos-bovee@cityofchicago.org::eec3ed88-350c-451f-9280-eafd4c227ed4" providerId="AD" clId="Web-{F642050C-0400-E958-510E-5F2F5641176C}"/>
    <pc:docChg chg="modSld">
      <pc:chgData name="Maria Campos-Bovee" userId="S::maria.campos-bovee@cityofchicago.org::eec3ed88-350c-451f-9280-eafd4c227ed4" providerId="AD" clId="Web-{F642050C-0400-E958-510E-5F2F5641176C}" dt="2024-08-13T17:10:07.563" v="152" actId="20577"/>
      <pc:docMkLst>
        <pc:docMk/>
      </pc:docMkLst>
      <pc:sldChg chg="modSp">
        <pc:chgData name="Maria Campos-Bovee" userId="S::maria.campos-bovee@cityofchicago.org::eec3ed88-350c-451f-9280-eafd4c227ed4" providerId="AD" clId="Web-{F642050C-0400-E958-510E-5F2F5641176C}" dt="2024-08-13T17:10:07.563" v="152" actId="20577"/>
        <pc:sldMkLst>
          <pc:docMk/>
          <pc:sldMk cId="2393872386" sldId="2145708587"/>
        </pc:sldMkLst>
        <pc:spChg chg="mod">
          <ac:chgData name="Maria Campos-Bovee" userId="S::maria.campos-bovee@cityofchicago.org::eec3ed88-350c-451f-9280-eafd4c227ed4" providerId="AD" clId="Web-{F642050C-0400-E958-510E-5F2F5641176C}" dt="2024-08-13T17:10:07.563" v="152" actId="20577"/>
          <ac:spMkLst>
            <pc:docMk/>
            <pc:sldMk cId="2393872386" sldId="2145708587"/>
            <ac:spMk id="10" creationId="{1CBEAE2D-B980-5A3F-DA73-61C4BB03827E}"/>
          </ac:spMkLst>
        </pc:spChg>
      </pc:sldChg>
      <pc:sldChg chg="addSp modSp mod modClrScheme chgLayout">
        <pc:chgData name="Maria Campos-Bovee" userId="S::maria.campos-bovee@cityofchicago.org::eec3ed88-350c-451f-9280-eafd4c227ed4" providerId="AD" clId="Web-{F642050C-0400-E958-510E-5F2F5641176C}" dt="2024-08-13T17:07:59.407" v="137" actId="20577"/>
        <pc:sldMkLst>
          <pc:docMk/>
          <pc:sldMk cId="316879129" sldId="2145708590"/>
        </pc:sldMkLst>
        <pc:spChg chg="mod ord">
          <ac:chgData name="Maria Campos-Bovee" userId="S::maria.campos-bovee@cityofchicago.org::eec3ed88-350c-451f-9280-eafd4c227ed4" providerId="AD" clId="Web-{F642050C-0400-E958-510E-5F2F5641176C}" dt="2024-08-13T17:07:59.407" v="137" actId="20577"/>
          <ac:spMkLst>
            <pc:docMk/>
            <pc:sldMk cId="316879129" sldId="2145708590"/>
            <ac:spMk id="2" creationId="{2B44B922-361C-8353-45E8-0BBDDB517D17}"/>
          </ac:spMkLst>
        </pc:spChg>
        <pc:spChg chg="add mod ord">
          <ac:chgData name="Maria Campos-Bovee" userId="S::maria.campos-bovee@cityofchicago.org::eec3ed88-350c-451f-9280-eafd4c227ed4" providerId="AD" clId="Web-{F642050C-0400-E958-510E-5F2F5641176C}" dt="2024-08-13T17:07:47.438" v="131" actId="20577"/>
          <ac:spMkLst>
            <pc:docMk/>
            <pc:sldMk cId="316879129" sldId="2145708590"/>
            <ac:spMk id="3" creationId="{1D64A7D8-B5F7-EF27-2ADB-3C7C08393A0F}"/>
          </ac:spMkLst>
        </pc:spChg>
        <pc:picChg chg="mod ord">
          <ac:chgData name="Maria Campos-Bovee" userId="S::maria.campos-bovee@cityofchicago.org::eec3ed88-350c-451f-9280-eafd4c227ed4" providerId="AD" clId="Web-{F642050C-0400-E958-510E-5F2F5641176C}" dt="2024-08-13T17:03:28.501" v="0"/>
          <ac:picMkLst>
            <pc:docMk/>
            <pc:sldMk cId="316879129" sldId="2145708590"/>
            <ac:picMk id="5" creationId="{14C7A73C-E683-1FDD-1687-3F94E3E663E2}"/>
          </ac:picMkLst>
        </pc:picChg>
      </pc:sldChg>
    </pc:docChg>
  </pc:docChgLst>
  <pc:docChgLst>
    <pc:chgData name="Maria Campos-Bovee" userId="eec3ed88-350c-451f-9280-eafd4c227ed4" providerId="ADAL" clId="{E36D3EE2-2C4A-450D-AF80-B2F2AFD29404}"/>
    <pc:docChg chg="custSel modSld modNotesMaster modHandout">
      <pc:chgData name="Maria Campos-Bovee" userId="eec3ed88-350c-451f-9280-eafd4c227ed4" providerId="ADAL" clId="{E36D3EE2-2C4A-450D-AF80-B2F2AFD29404}" dt="2024-08-15T18:22:18.580" v="512" actId="313"/>
      <pc:docMkLst>
        <pc:docMk/>
      </pc:docMkLst>
      <pc:sldChg chg="addSp delSp modSp mod modNotesTx">
        <pc:chgData name="Maria Campos-Bovee" userId="eec3ed88-350c-451f-9280-eafd4c227ed4" providerId="ADAL" clId="{E36D3EE2-2C4A-450D-AF80-B2F2AFD29404}" dt="2024-08-15T18:22:18.580" v="512" actId="313"/>
        <pc:sldMkLst>
          <pc:docMk/>
          <pc:sldMk cId="1223621247" sldId="2145708588"/>
        </pc:sldMkLst>
        <pc:spChg chg="mod">
          <ac:chgData name="Maria Campos-Bovee" userId="eec3ed88-350c-451f-9280-eafd4c227ed4" providerId="ADAL" clId="{E36D3EE2-2C4A-450D-AF80-B2F2AFD29404}" dt="2024-08-15T18:11:37.630" v="50" actId="20577"/>
          <ac:spMkLst>
            <pc:docMk/>
            <pc:sldMk cId="1223621247" sldId="2145708588"/>
            <ac:spMk id="2" creationId="{2B44B922-361C-8353-45E8-0BBDDB517D17}"/>
          </ac:spMkLst>
        </pc:spChg>
        <pc:spChg chg="add mod">
          <ac:chgData name="Maria Campos-Bovee" userId="eec3ed88-350c-451f-9280-eafd4c227ed4" providerId="ADAL" clId="{E36D3EE2-2C4A-450D-AF80-B2F2AFD29404}" dt="2024-08-15T18:13:33.230" v="54" actId="1076"/>
          <ac:spMkLst>
            <pc:docMk/>
            <pc:sldMk cId="1223621247" sldId="2145708588"/>
            <ac:spMk id="7" creationId="{3BE47AF3-38CE-BF8C-9907-17E768A27C86}"/>
          </ac:spMkLst>
        </pc:spChg>
        <pc:picChg chg="add del mod">
          <ac:chgData name="Maria Campos-Bovee" userId="eec3ed88-350c-451f-9280-eafd4c227ed4" providerId="ADAL" clId="{E36D3EE2-2C4A-450D-AF80-B2F2AFD29404}" dt="2024-08-15T16:18:38.717" v="14" actId="478"/>
          <ac:picMkLst>
            <pc:docMk/>
            <pc:sldMk cId="1223621247" sldId="2145708588"/>
            <ac:picMk id="4" creationId="{B5963CFD-15E2-3B59-A7A8-F1D2982AC59A}"/>
          </ac:picMkLst>
        </pc:picChg>
        <pc:picChg chg="add mod">
          <ac:chgData name="Maria Campos-Bovee" userId="eec3ed88-350c-451f-9280-eafd4c227ed4" providerId="ADAL" clId="{E36D3EE2-2C4A-450D-AF80-B2F2AFD29404}" dt="2024-08-15T16:18:46.837" v="16" actId="14100"/>
          <ac:picMkLst>
            <pc:docMk/>
            <pc:sldMk cId="1223621247" sldId="2145708588"/>
            <ac:picMk id="6" creationId="{1A5103C3-F559-A580-536B-1245479C5C76}"/>
          </ac:picMkLst>
        </pc:picChg>
        <pc:picChg chg="mod">
          <ac:chgData name="Maria Campos-Bovee" userId="eec3ed88-350c-451f-9280-eafd4c227ed4" providerId="ADAL" clId="{E36D3EE2-2C4A-450D-AF80-B2F2AFD29404}" dt="2024-08-15T15:32:42.565" v="7" actId="1076"/>
          <ac:picMkLst>
            <pc:docMk/>
            <pc:sldMk cId="1223621247" sldId="2145708588"/>
            <ac:picMk id="13" creationId="{B4D8CAAA-42E6-733E-C782-5AC31B82091A}"/>
          </ac:picMkLst>
        </pc:picChg>
      </pc:sldChg>
      <pc:sldChg chg="modNotes">
        <pc:chgData name="Maria Campos-Bovee" userId="eec3ed88-350c-451f-9280-eafd4c227ed4" providerId="ADAL" clId="{E36D3EE2-2C4A-450D-AF80-B2F2AFD29404}" dt="2024-08-15T18:16:39.625" v="207"/>
        <pc:sldMkLst>
          <pc:docMk/>
          <pc:sldMk cId="1090797076" sldId="2145708595"/>
        </pc:sldMkLst>
      </pc:sldChg>
      <pc:sldChg chg="modNotes">
        <pc:chgData name="Maria Campos-Bovee" userId="eec3ed88-350c-451f-9280-eafd4c227ed4" providerId="ADAL" clId="{E36D3EE2-2C4A-450D-AF80-B2F2AFD29404}" dt="2024-08-15T18:16:39.625" v="207"/>
        <pc:sldMkLst>
          <pc:docMk/>
          <pc:sldMk cId="1834632707" sldId="2145708615"/>
        </pc:sldMkLst>
      </pc:sldChg>
      <pc:sldChg chg="modNotes">
        <pc:chgData name="Maria Campos-Bovee" userId="eec3ed88-350c-451f-9280-eafd4c227ed4" providerId="ADAL" clId="{E36D3EE2-2C4A-450D-AF80-B2F2AFD29404}" dt="2024-08-15T18:16:39.625" v="207"/>
        <pc:sldMkLst>
          <pc:docMk/>
          <pc:sldMk cId="3095806673" sldId="2145708624"/>
        </pc:sldMkLst>
      </pc:sldChg>
    </pc:docChg>
  </pc:docChgLst>
  <pc:docChgLst>
    <pc:chgData name="Maggie Li" userId="S::maggie.li@cityofchicago.org::f33e0b3b-4721-411b-821b-3108f9bbccad" providerId="AD" clId="Web-{B86F1916-8578-4664-866B-4A1EF780A182}"/>
    <pc:docChg chg="addSld delSld modSld sldOrd addMainMaster modMainMaster">
      <pc:chgData name="Maggie Li" userId="S::maggie.li@cityofchicago.org::f33e0b3b-4721-411b-821b-3108f9bbccad" providerId="AD" clId="Web-{B86F1916-8578-4664-866B-4A1EF780A182}" dt="2023-03-29T15:40:01.302" v="23"/>
      <pc:docMkLst>
        <pc:docMk/>
      </pc:docMkLst>
      <pc:sldChg chg="ord">
        <pc:chgData name="Maggie Li" userId="S::maggie.li@cityofchicago.org::f33e0b3b-4721-411b-821b-3108f9bbccad" providerId="AD" clId="Web-{B86F1916-8578-4664-866B-4A1EF780A182}" dt="2023-03-29T15:40:01.302" v="23"/>
        <pc:sldMkLst>
          <pc:docMk/>
          <pc:sldMk cId="2416429895" sldId="286"/>
        </pc:sldMkLst>
      </pc:sldChg>
      <pc:sldChg chg="delSp modSp">
        <pc:chgData name="Maggie Li" userId="S::maggie.li@cityofchicago.org::f33e0b3b-4721-411b-821b-3108f9bbccad" providerId="AD" clId="Web-{B86F1916-8578-4664-866B-4A1EF780A182}" dt="2023-03-29T15:39:55.145" v="22" actId="20577"/>
        <pc:sldMkLst>
          <pc:docMk/>
          <pc:sldMk cId="4288186791" sldId="2145706630"/>
        </pc:sldMkLst>
        <pc:spChg chg="mod">
          <ac:chgData name="Maggie Li" userId="S::maggie.li@cityofchicago.org::f33e0b3b-4721-411b-821b-3108f9bbccad" providerId="AD" clId="Web-{B86F1916-8578-4664-866B-4A1EF780A182}" dt="2023-03-29T15:39:55.145" v="22" actId="20577"/>
          <ac:spMkLst>
            <pc:docMk/>
            <pc:sldMk cId="4288186791" sldId="2145706630"/>
            <ac:spMk id="2" creationId="{2DD836FC-01C0-366B-A5BA-6A008BC2D8D9}"/>
          </ac:spMkLst>
        </pc:spChg>
        <pc:spChg chg="del">
          <ac:chgData name="Maggie Li" userId="S::maggie.li@cityofchicago.org::f33e0b3b-4721-411b-821b-3108f9bbccad" providerId="AD" clId="Web-{B86F1916-8578-4664-866B-4A1EF780A182}" dt="2023-03-29T15:39:40.536" v="18"/>
          <ac:spMkLst>
            <pc:docMk/>
            <pc:sldMk cId="4288186791" sldId="2145706630"/>
            <ac:spMk id="3" creationId="{CC5445BC-5046-3D63-257A-94D3C13BC706}"/>
          </ac:spMkLst>
        </pc:spChg>
      </pc:sldChg>
      <pc:sldChg chg="add">
        <pc:chgData name="Maggie Li" userId="S::maggie.li@cityofchicago.org::f33e0b3b-4721-411b-821b-3108f9bbccad" providerId="AD" clId="Web-{B86F1916-8578-4664-866B-4A1EF780A182}" dt="2023-03-29T15:38:01.488" v="0"/>
        <pc:sldMkLst>
          <pc:docMk/>
          <pc:sldMk cId="574144287" sldId="2145707270"/>
        </pc:sldMkLst>
      </pc:sldChg>
      <pc:sldChg chg="add">
        <pc:chgData name="Maggie Li" userId="S::maggie.li@cityofchicago.org::f33e0b3b-4721-411b-821b-3108f9bbccad" providerId="AD" clId="Web-{B86F1916-8578-4664-866B-4A1EF780A182}" dt="2023-03-29T15:38:17.098" v="1"/>
        <pc:sldMkLst>
          <pc:docMk/>
          <pc:sldMk cId="2020174908" sldId="2145707271"/>
        </pc:sldMkLst>
      </pc:sldChg>
      <pc:sldChg chg="add del">
        <pc:chgData name="Maggie Li" userId="S::maggie.li@cityofchicago.org::f33e0b3b-4721-411b-821b-3108f9bbccad" providerId="AD" clId="Web-{B86F1916-8578-4664-866B-4A1EF780A182}" dt="2023-03-29T15:38:40.614" v="5"/>
        <pc:sldMkLst>
          <pc:docMk/>
          <pc:sldMk cId="1564989899" sldId="2145707272"/>
        </pc:sldMkLst>
      </pc:sldChg>
      <pc:sldChg chg="add del">
        <pc:chgData name="Maggie Li" userId="S::maggie.li@cityofchicago.org::f33e0b3b-4721-411b-821b-3108f9bbccad" providerId="AD" clId="Web-{B86F1916-8578-4664-866B-4A1EF780A182}" dt="2023-03-29T15:38:47.161" v="7"/>
        <pc:sldMkLst>
          <pc:docMk/>
          <pc:sldMk cId="1814368463" sldId="2145707272"/>
        </pc:sldMkLst>
      </pc:sldChg>
      <pc:sldChg chg="modSp add">
        <pc:chgData name="Maggie Li" userId="S::maggie.li@cityofchicago.org::f33e0b3b-4721-411b-821b-3108f9bbccad" providerId="AD" clId="Web-{B86F1916-8578-4664-866B-4A1EF780A182}" dt="2023-03-29T15:39:09.223" v="9" actId="1076"/>
        <pc:sldMkLst>
          <pc:docMk/>
          <pc:sldMk cId="3246263512" sldId="2145707272"/>
        </pc:sldMkLst>
        <pc:picChg chg="mod">
          <ac:chgData name="Maggie Li" userId="S::maggie.li@cityofchicago.org::f33e0b3b-4721-411b-821b-3108f9bbccad" providerId="AD" clId="Web-{B86F1916-8578-4664-866B-4A1EF780A182}" dt="2023-03-29T15:39:09.223" v="9" actId="1076"/>
          <ac:picMkLst>
            <pc:docMk/>
            <pc:sldMk cId="3246263512" sldId="2145707272"/>
            <ac:picMk id="3" creationId="{0636CFBF-1003-42BF-A83A-354992FC4A60}"/>
          </ac:picMkLst>
        </pc:picChg>
      </pc:sldChg>
      <pc:sldChg chg="new del">
        <pc:chgData name="Maggie Li" userId="S::maggie.li@cityofchicago.org::f33e0b3b-4721-411b-821b-3108f9bbccad" providerId="AD" clId="Web-{B86F1916-8578-4664-866B-4A1EF780A182}" dt="2023-03-29T15:38:27.051" v="3"/>
        <pc:sldMkLst>
          <pc:docMk/>
          <pc:sldMk cId="3977127185" sldId="2145707272"/>
        </pc:sldMkLst>
      </pc:sldChg>
      <pc:sldMasterChg chg="modSldLayout">
        <pc:chgData name="Maggie Li" userId="S::maggie.li@cityofchicago.org::f33e0b3b-4721-411b-821b-3108f9bbccad" providerId="AD" clId="Web-{B86F1916-8578-4664-866B-4A1EF780A182}" dt="2023-03-29T15:38:01.488" v="0"/>
        <pc:sldMasterMkLst>
          <pc:docMk/>
          <pc:sldMasterMk cId="2549247790" sldId="2147483710"/>
        </pc:sldMasterMkLst>
        <pc:sldLayoutChg chg="replId">
          <pc:chgData name="Maggie Li" userId="S::maggie.li@cityofchicago.org::f33e0b3b-4721-411b-821b-3108f9bbccad" providerId="AD" clId="Web-{B86F1916-8578-4664-866B-4A1EF780A182}" dt="2023-03-29T15:38:01.488" v="0"/>
          <pc:sldLayoutMkLst>
            <pc:docMk/>
            <pc:sldMasterMk cId="2549247790" sldId="2147483710"/>
            <pc:sldLayoutMk cId="2547419792" sldId="2147483740"/>
          </pc:sldLayoutMkLst>
        </pc:sldLayoutChg>
        <pc:sldLayoutChg chg="replId">
          <pc:chgData name="Maggie Li" userId="S::maggie.li@cityofchicago.org::f33e0b3b-4721-411b-821b-3108f9bbccad" providerId="AD" clId="Web-{B86F1916-8578-4664-866B-4A1EF780A182}" dt="2023-03-29T15:38:01.488" v="0"/>
          <pc:sldLayoutMkLst>
            <pc:docMk/>
            <pc:sldMasterMk cId="2549247790" sldId="2147483710"/>
            <pc:sldLayoutMk cId="2514477361" sldId="2147483741"/>
          </pc:sldLayoutMkLst>
        </pc:sldLayoutChg>
        <pc:sldLayoutChg chg="replId">
          <pc:chgData name="Maggie Li" userId="S::maggie.li@cityofchicago.org::f33e0b3b-4721-411b-821b-3108f9bbccad" providerId="AD" clId="Web-{B86F1916-8578-4664-866B-4A1EF780A182}" dt="2023-03-29T15:38:01.488" v="0"/>
          <pc:sldLayoutMkLst>
            <pc:docMk/>
            <pc:sldMasterMk cId="2549247790" sldId="2147483710"/>
            <pc:sldLayoutMk cId="1373392465" sldId="2147483742"/>
          </pc:sldLayoutMkLst>
        </pc:sldLayoutChg>
        <pc:sldLayoutChg chg="replId">
          <pc:chgData name="Maggie Li" userId="S::maggie.li@cityofchicago.org::f33e0b3b-4721-411b-821b-3108f9bbccad" providerId="AD" clId="Web-{B86F1916-8578-4664-866B-4A1EF780A182}" dt="2023-03-29T15:38:01.488" v="0"/>
          <pc:sldLayoutMkLst>
            <pc:docMk/>
            <pc:sldMasterMk cId="2549247790" sldId="2147483710"/>
            <pc:sldLayoutMk cId="2393876042" sldId="2147483743"/>
          </pc:sldLayoutMkLst>
        </pc:sldLayoutChg>
        <pc:sldLayoutChg chg="replId">
          <pc:chgData name="Maggie Li" userId="S::maggie.li@cityofchicago.org::f33e0b3b-4721-411b-821b-3108f9bbccad" providerId="AD" clId="Web-{B86F1916-8578-4664-866B-4A1EF780A182}" dt="2023-03-29T15:38:01.488" v="0"/>
          <pc:sldLayoutMkLst>
            <pc:docMk/>
            <pc:sldMasterMk cId="2549247790" sldId="2147483710"/>
            <pc:sldLayoutMk cId="889937569" sldId="2147483745"/>
          </pc:sldLayoutMkLst>
        </pc:sldLayoutChg>
        <pc:sldLayoutChg chg="replId">
          <pc:chgData name="Maggie Li" userId="S::maggie.li@cityofchicago.org::f33e0b3b-4721-411b-821b-3108f9bbccad" providerId="AD" clId="Web-{B86F1916-8578-4664-866B-4A1EF780A182}" dt="2023-03-29T15:38:01.488" v="0"/>
          <pc:sldLayoutMkLst>
            <pc:docMk/>
            <pc:sldMasterMk cId="2549247790" sldId="2147483710"/>
            <pc:sldLayoutMk cId="1629989988" sldId="2147483748"/>
          </pc:sldLayoutMkLst>
        </pc:sldLayoutChg>
        <pc:sldLayoutChg chg="replId">
          <pc:chgData name="Maggie Li" userId="S::maggie.li@cityofchicago.org::f33e0b3b-4721-411b-821b-3108f9bbccad" providerId="AD" clId="Web-{B86F1916-8578-4664-866B-4A1EF780A182}" dt="2023-03-29T15:38:01.488" v="0"/>
          <pc:sldLayoutMkLst>
            <pc:docMk/>
            <pc:sldMasterMk cId="2549247790" sldId="2147483710"/>
            <pc:sldLayoutMk cId="1000328236" sldId="2147483749"/>
          </pc:sldLayoutMkLst>
        </pc:sldLayoutChg>
        <pc:sldLayoutChg chg="replId">
          <pc:chgData name="Maggie Li" userId="S::maggie.li@cityofchicago.org::f33e0b3b-4721-411b-821b-3108f9bbccad" providerId="AD" clId="Web-{B86F1916-8578-4664-866B-4A1EF780A182}" dt="2023-03-29T15:38:01.488" v="0"/>
          <pc:sldLayoutMkLst>
            <pc:docMk/>
            <pc:sldMasterMk cId="2549247790" sldId="2147483710"/>
            <pc:sldLayoutMk cId="3586026550" sldId="2147483750"/>
          </pc:sldLayoutMkLst>
        </pc:sldLayoutChg>
      </pc:sldMasterChg>
      <pc:sldMasterChg chg="add addSldLayout">
        <pc:chgData name="Maggie Li" userId="S::maggie.li@cityofchicago.org::f33e0b3b-4721-411b-821b-3108f9bbccad" providerId="AD" clId="Web-{B86F1916-8578-4664-866B-4A1EF780A182}" dt="2023-03-29T15:38:01.488" v="0"/>
        <pc:sldMasterMkLst>
          <pc:docMk/>
          <pc:sldMasterMk cId="0" sldId="2147483828"/>
        </pc:sldMasterMkLst>
        <pc:sldLayoutChg chg="add">
          <pc:chgData name="Maggie Li" userId="S::maggie.li@cityofchicago.org::f33e0b3b-4721-411b-821b-3108f9bbccad" providerId="AD" clId="Web-{B86F1916-8578-4664-866B-4A1EF780A182}" dt="2023-03-29T15:38:01.488" v="0"/>
          <pc:sldLayoutMkLst>
            <pc:docMk/>
            <pc:sldMasterMk cId="0" sldId="2147483828"/>
            <pc:sldLayoutMk cId="0" sldId="2147483650"/>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0" sldId="2147483652"/>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0" sldId="2147483653"/>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0" sldId="2147483654"/>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0" sldId="2147483655"/>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2063167395" sldId="2147483674"/>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1544994317" sldId="2147483675"/>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2564487115" sldId="2147483676"/>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933355412" sldId="2147483694"/>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3345288324" sldId="2147483695"/>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1468140618" sldId="2147483696"/>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2874909996" sldId="2147483697"/>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4007785187" sldId="2147483699"/>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2843161979" sldId="2147483700"/>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298125988" sldId="2147483701"/>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1290607397" sldId="2147483723"/>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902541529" sldId="2147483724"/>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902541529" sldId="2147483725"/>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2776666189" sldId="2147483727"/>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3643002149" sldId="2147483728"/>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1053702708" sldId="2147483729"/>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3473154242" sldId="2147483730"/>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768380930" sldId="2147483731"/>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943325139" sldId="2147483751"/>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2937213707" sldId="2147483752"/>
          </pc:sldLayoutMkLst>
        </pc:sldLayoutChg>
        <pc:sldLayoutChg chg="add">
          <pc:chgData name="Maggie Li" userId="S::maggie.li@cityofchicago.org::f33e0b3b-4721-411b-821b-3108f9bbccad" providerId="AD" clId="Web-{B86F1916-8578-4664-866B-4A1EF780A182}" dt="2023-03-29T15:38:01.488" v="0"/>
          <pc:sldLayoutMkLst>
            <pc:docMk/>
            <pc:sldMasterMk cId="0" sldId="2147483828"/>
            <pc:sldLayoutMk cId="3755198718" sldId="2147483753"/>
          </pc:sldLayoutMkLst>
        </pc:sldLayoutChg>
      </pc:sldMasterChg>
      <pc:sldMasterChg chg="replId modSldLayout">
        <pc:chgData name="Maggie Li" userId="S::maggie.li@cityofchicago.org::f33e0b3b-4721-411b-821b-3108f9bbccad" providerId="AD" clId="Web-{B86F1916-8578-4664-866B-4A1EF780A182}" dt="2023-03-29T15:38:01.488" v="0"/>
        <pc:sldMasterMkLst>
          <pc:docMk/>
          <pc:sldMasterMk cId="328463453" sldId="2147484082"/>
        </pc:sldMasterMkLst>
        <pc:sldLayoutChg chg="replId">
          <pc:chgData name="Maggie Li" userId="S::maggie.li@cityofchicago.org::f33e0b3b-4721-411b-821b-3108f9bbccad" providerId="AD" clId="Web-{B86F1916-8578-4664-866B-4A1EF780A182}" dt="2023-03-29T15:38:01.488" v="0"/>
          <pc:sldLayoutMkLst>
            <pc:docMk/>
            <pc:sldMasterMk cId="328463453" sldId="2147484082"/>
            <pc:sldLayoutMk cId="2460831176" sldId="2147484081"/>
          </pc:sldLayoutMkLst>
        </pc:sldLayoutChg>
        <pc:sldLayoutChg chg="replId">
          <pc:chgData name="Maggie Li" userId="S::maggie.li@cityofchicago.org::f33e0b3b-4721-411b-821b-3108f9bbccad" providerId="AD" clId="Web-{B86F1916-8578-4664-866B-4A1EF780A182}" dt="2023-03-29T15:38:01.488" v="0"/>
          <pc:sldLayoutMkLst>
            <pc:docMk/>
            <pc:sldMasterMk cId="328463453" sldId="2147484082"/>
            <pc:sldLayoutMk cId="4239981546" sldId="2147484083"/>
          </pc:sldLayoutMkLst>
        </pc:sldLayoutChg>
        <pc:sldLayoutChg chg="replId">
          <pc:chgData name="Maggie Li" userId="S::maggie.li@cityofchicago.org::f33e0b3b-4721-411b-821b-3108f9bbccad" providerId="AD" clId="Web-{B86F1916-8578-4664-866B-4A1EF780A182}" dt="2023-03-29T15:38:01.488" v="0"/>
          <pc:sldLayoutMkLst>
            <pc:docMk/>
            <pc:sldMasterMk cId="1692465955" sldId="2147483756"/>
            <pc:sldLayoutMk cId="1789558100" sldId="2147484084"/>
          </pc:sldLayoutMkLst>
        </pc:sldLayoutChg>
      </pc:sldMasterChg>
    </pc:docChg>
  </pc:docChgLst>
  <pc:docChgLst>
    <pc:chgData name="Maggie Li" userId="S::maggie.li@cityofchicago.org::f33e0b3b-4721-411b-821b-3108f9bbccad" providerId="AD" clId="Web-{1D2C8022-F9E3-4F0E-94C1-4184A58502C0}"/>
    <pc:docChg chg="modSld">
      <pc:chgData name="Maggie Li" userId="S::maggie.li@cityofchicago.org::f33e0b3b-4721-411b-821b-3108f9bbccad" providerId="AD" clId="Web-{1D2C8022-F9E3-4F0E-94C1-4184A58502C0}" dt="2024-03-14T15:14:27.132" v="3" actId="20577"/>
      <pc:docMkLst>
        <pc:docMk/>
      </pc:docMkLst>
    </pc:docChg>
  </pc:docChgLst>
  <pc:docChgLst>
    <pc:chgData name="Maria Campos-Bovee" userId="eec3ed88-350c-451f-9280-eafd4c227ed4" providerId="ADAL" clId="{63E52D16-F558-4F55-8781-26A4A62D4F03}"/>
    <pc:docChg chg="undo custSel addSld modSld sldOrd">
      <pc:chgData name="Maria Campos-Bovee" userId="eec3ed88-350c-451f-9280-eafd4c227ed4" providerId="ADAL" clId="{63E52D16-F558-4F55-8781-26A4A62D4F03}" dt="2023-04-25T21:49:48.037" v="166" actId="20577"/>
      <pc:docMkLst>
        <pc:docMk/>
      </pc:docMkLst>
      <pc:sldChg chg="add">
        <pc:chgData name="Maria Campos-Bovee" userId="eec3ed88-350c-451f-9280-eafd4c227ed4" providerId="ADAL" clId="{63E52D16-F558-4F55-8781-26A4A62D4F03}" dt="2023-04-25T21:47:55.313" v="150"/>
        <pc:sldMkLst>
          <pc:docMk/>
          <pc:sldMk cId="0" sldId="274"/>
        </pc:sldMkLst>
      </pc:sldChg>
      <pc:sldChg chg="add">
        <pc:chgData name="Maria Campos-Bovee" userId="eec3ed88-350c-451f-9280-eafd4c227ed4" providerId="ADAL" clId="{63E52D16-F558-4F55-8781-26A4A62D4F03}" dt="2023-04-25T21:47:55.313" v="150"/>
        <pc:sldMkLst>
          <pc:docMk/>
          <pc:sldMk cId="3266495305" sldId="275"/>
        </pc:sldMkLst>
      </pc:sldChg>
      <pc:sldChg chg="modSp add mod">
        <pc:chgData name="Maria Campos-Bovee" userId="eec3ed88-350c-451f-9280-eafd4c227ed4" providerId="ADAL" clId="{63E52D16-F558-4F55-8781-26A4A62D4F03}" dt="2023-04-25T21:42:40.411" v="149" actId="27636"/>
        <pc:sldMkLst>
          <pc:docMk/>
          <pc:sldMk cId="3806440682" sldId="277"/>
        </pc:sldMkLst>
        <pc:spChg chg="mod">
          <ac:chgData name="Maria Campos-Bovee" userId="eec3ed88-350c-451f-9280-eafd4c227ed4" providerId="ADAL" clId="{63E52D16-F558-4F55-8781-26A4A62D4F03}" dt="2023-04-25T21:42:40.411" v="149" actId="27636"/>
          <ac:spMkLst>
            <pc:docMk/>
            <pc:sldMk cId="3806440682" sldId="277"/>
            <ac:spMk id="4" creationId="{BB21EB8E-94ED-4556-8922-BEB4F6EC6A1F}"/>
          </ac:spMkLst>
        </pc:spChg>
      </pc:sldChg>
      <pc:sldChg chg="add">
        <pc:chgData name="Maria Campos-Bovee" userId="eec3ed88-350c-451f-9280-eafd4c227ed4" providerId="ADAL" clId="{63E52D16-F558-4F55-8781-26A4A62D4F03}" dt="2023-04-25T21:47:55.313" v="150"/>
        <pc:sldMkLst>
          <pc:docMk/>
          <pc:sldMk cId="0" sldId="285"/>
        </pc:sldMkLst>
      </pc:sldChg>
      <pc:sldChg chg="ord">
        <pc:chgData name="Maria Campos-Bovee" userId="eec3ed88-350c-451f-9280-eafd4c227ed4" providerId="ADAL" clId="{63E52D16-F558-4F55-8781-26A4A62D4F03}" dt="2023-04-25T21:39:28.223" v="89"/>
        <pc:sldMkLst>
          <pc:docMk/>
          <pc:sldMk cId="2416429895" sldId="286"/>
        </pc:sldMkLst>
      </pc:sldChg>
      <pc:sldChg chg="add">
        <pc:chgData name="Maria Campos-Bovee" userId="eec3ed88-350c-451f-9280-eafd4c227ed4" providerId="ADAL" clId="{63E52D16-F558-4F55-8781-26A4A62D4F03}" dt="2023-04-25T21:47:55.313" v="150"/>
        <pc:sldMkLst>
          <pc:docMk/>
          <pc:sldMk cId="0" sldId="326"/>
        </pc:sldMkLst>
      </pc:sldChg>
      <pc:sldChg chg="add">
        <pc:chgData name="Maria Campos-Bovee" userId="eec3ed88-350c-451f-9280-eafd4c227ed4" providerId="ADAL" clId="{63E52D16-F558-4F55-8781-26A4A62D4F03}" dt="2023-04-25T21:47:55.313" v="150"/>
        <pc:sldMkLst>
          <pc:docMk/>
          <pc:sldMk cId="0" sldId="327"/>
        </pc:sldMkLst>
      </pc:sldChg>
      <pc:sldChg chg="add">
        <pc:chgData name="Maria Campos-Bovee" userId="eec3ed88-350c-451f-9280-eafd4c227ed4" providerId="ADAL" clId="{63E52D16-F558-4F55-8781-26A4A62D4F03}" dt="2023-04-25T21:47:55.313" v="150"/>
        <pc:sldMkLst>
          <pc:docMk/>
          <pc:sldMk cId="0" sldId="328"/>
        </pc:sldMkLst>
      </pc:sldChg>
      <pc:sldChg chg="add">
        <pc:chgData name="Maria Campos-Bovee" userId="eec3ed88-350c-451f-9280-eafd4c227ed4" providerId="ADAL" clId="{63E52D16-F558-4F55-8781-26A4A62D4F03}" dt="2023-04-25T21:47:55.313" v="150"/>
        <pc:sldMkLst>
          <pc:docMk/>
          <pc:sldMk cId="0" sldId="329"/>
        </pc:sldMkLst>
      </pc:sldChg>
      <pc:sldChg chg="add">
        <pc:chgData name="Maria Campos-Bovee" userId="eec3ed88-350c-451f-9280-eafd4c227ed4" providerId="ADAL" clId="{63E52D16-F558-4F55-8781-26A4A62D4F03}" dt="2023-04-25T21:47:55.313" v="150"/>
        <pc:sldMkLst>
          <pc:docMk/>
          <pc:sldMk cId="979751380" sldId="365"/>
        </pc:sldMkLst>
      </pc:sldChg>
      <pc:sldChg chg="modSp add mod">
        <pc:chgData name="Maria Campos-Bovee" userId="eec3ed88-350c-451f-9280-eafd4c227ed4" providerId="ADAL" clId="{63E52D16-F558-4F55-8781-26A4A62D4F03}" dt="2023-04-25T21:49:48.037" v="166" actId="20577"/>
        <pc:sldMkLst>
          <pc:docMk/>
          <pc:sldMk cId="2920702358" sldId="2145706625"/>
        </pc:sldMkLst>
        <pc:spChg chg="mod">
          <ac:chgData name="Maria Campos-Bovee" userId="eec3ed88-350c-451f-9280-eafd4c227ed4" providerId="ADAL" clId="{63E52D16-F558-4F55-8781-26A4A62D4F03}" dt="2023-04-25T21:49:48.037" v="166" actId="20577"/>
          <ac:spMkLst>
            <pc:docMk/>
            <pc:sldMk cId="2920702358" sldId="2145706625"/>
            <ac:spMk id="2" creationId="{BCFFB395-260C-94AE-641A-27971A9A0108}"/>
          </ac:spMkLst>
        </pc:spChg>
      </pc:sldChg>
      <pc:sldChg chg="add">
        <pc:chgData name="Maria Campos-Bovee" userId="eec3ed88-350c-451f-9280-eafd4c227ed4" providerId="ADAL" clId="{63E52D16-F558-4F55-8781-26A4A62D4F03}" dt="2023-04-25T21:47:55.313" v="150"/>
        <pc:sldMkLst>
          <pc:docMk/>
          <pc:sldMk cId="1002376517" sldId="2145706629"/>
        </pc:sldMkLst>
      </pc:sldChg>
      <pc:sldChg chg="add">
        <pc:chgData name="Maria Campos-Bovee" userId="eec3ed88-350c-451f-9280-eafd4c227ed4" providerId="ADAL" clId="{63E52D16-F558-4F55-8781-26A4A62D4F03}" dt="2023-04-25T21:47:55.313" v="150"/>
        <pc:sldMkLst>
          <pc:docMk/>
          <pc:sldMk cId="4288186791" sldId="2145706630"/>
        </pc:sldMkLst>
      </pc:sldChg>
      <pc:sldChg chg="add">
        <pc:chgData name="Maria Campos-Bovee" userId="eec3ed88-350c-451f-9280-eafd4c227ed4" providerId="ADAL" clId="{63E52D16-F558-4F55-8781-26A4A62D4F03}" dt="2023-04-25T21:47:55.313" v="150"/>
        <pc:sldMkLst>
          <pc:docMk/>
          <pc:sldMk cId="2094575376" sldId="2145706632"/>
        </pc:sldMkLst>
      </pc:sldChg>
      <pc:sldChg chg="add">
        <pc:chgData name="Maria Campos-Bovee" userId="eec3ed88-350c-451f-9280-eafd4c227ed4" providerId="ADAL" clId="{63E52D16-F558-4F55-8781-26A4A62D4F03}" dt="2023-04-25T21:47:55.313" v="150"/>
        <pc:sldMkLst>
          <pc:docMk/>
          <pc:sldMk cId="1177847993" sldId="2145706634"/>
        </pc:sldMkLst>
      </pc:sldChg>
      <pc:sldChg chg="add">
        <pc:chgData name="Maria Campos-Bovee" userId="eec3ed88-350c-451f-9280-eafd4c227ed4" providerId="ADAL" clId="{63E52D16-F558-4F55-8781-26A4A62D4F03}" dt="2023-04-25T21:47:55.313" v="150"/>
        <pc:sldMkLst>
          <pc:docMk/>
          <pc:sldMk cId="3828346960" sldId="2145706636"/>
        </pc:sldMkLst>
      </pc:sldChg>
      <pc:sldChg chg="add">
        <pc:chgData name="Maria Campos-Bovee" userId="eec3ed88-350c-451f-9280-eafd4c227ed4" providerId="ADAL" clId="{63E52D16-F558-4F55-8781-26A4A62D4F03}" dt="2023-04-25T21:47:55.313" v="150"/>
        <pc:sldMkLst>
          <pc:docMk/>
          <pc:sldMk cId="50827874" sldId="2145706637"/>
        </pc:sldMkLst>
      </pc:sldChg>
      <pc:sldChg chg="add">
        <pc:chgData name="Maria Campos-Bovee" userId="eec3ed88-350c-451f-9280-eafd4c227ed4" providerId="ADAL" clId="{63E52D16-F558-4F55-8781-26A4A62D4F03}" dt="2023-04-25T21:47:55.313" v="150"/>
        <pc:sldMkLst>
          <pc:docMk/>
          <pc:sldMk cId="3063410030" sldId="2145706638"/>
        </pc:sldMkLst>
      </pc:sldChg>
      <pc:sldChg chg="add">
        <pc:chgData name="Maria Campos-Bovee" userId="eec3ed88-350c-451f-9280-eafd4c227ed4" providerId="ADAL" clId="{63E52D16-F558-4F55-8781-26A4A62D4F03}" dt="2023-04-25T21:47:55.313" v="150"/>
        <pc:sldMkLst>
          <pc:docMk/>
          <pc:sldMk cId="2105572143" sldId="2145706639"/>
        </pc:sldMkLst>
      </pc:sldChg>
      <pc:sldChg chg="add">
        <pc:chgData name="Maria Campos-Bovee" userId="eec3ed88-350c-451f-9280-eafd4c227ed4" providerId="ADAL" clId="{63E52D16-F558-4F55-8781-26A4A62D4F03}" dt="2023-04-25T21:47:55.313" v="150"/>
        <pc:sldMkLst>
          <pc:docMk/>
          <pc:sldMk cId="1626735871" sldId="2145706640"/>
        </pc:sldMkLst>
      </pc:sldChg>
      <pc:sldChg chg="add">
        <pc:chgData name="Maria Campos-Bovee" userId="eec3ed88-350c-451f-9280-eafd4c227ed4" providerId="ADAL" clId="{63E52D16-F558-4F55-8781-26A4A62D4F03}" dt="2023-04-25T21:47:55.313" v="150"/>
        <pc:sldMkLst>
          <pc:docMk/>
          <pc:sldMk cId="4102371666" sldId="2145706641"/>
        </pc:sldMkLst>
      </pc:sldChg>
      <pc:sldChg chg="add">
        <pc:chgData name="Maria Campos-Bovee" userId="eec3ed88-350c-451f-9280-eafd4c227ed4" providerId="ADAL" clId="{63E52D16-F558-4F55-8781-26A4A62D4F03}" dt="2023-04-25T21:47:55.313" v="150"/>
        <pc:sldMkLst>
          <pc:docMk/>
          <pc:sldMk cId="431378283" sldId="2145706642"/>
        </pc:sldMkLst>
      </pc:sldChg>
      <pc:sldChg chg="add">
        <pc:chgData name="Maria Campos-Bovee" userId="eec3ed88-350c-451f-9280-eafd4c227ed4" providerId="ADAL" clId="{63E52D16-F558-4F55-8781-26A4A62D4F03}" dt="2023-04-25T21:47:55.313" v="150"/>
        <pc:sldMkLst>
          <pc:docMk/>
          <pc:sldMk cId="3460755282" sldId="2145706644"/>
        </pc:sldMkLst>
      </pc:sldChg>
      <pc:sldChg chg="add">
        <pc:chgData name="Maria Campos-Bovee" userId="eec3ed88-350c-451f-9280-eafd4c227ed4" providerId="ADAL" clId="{63E52D16-F558-4F55-8781-26A4A62D4F03}" dt="2023-04-25T21:47:55.313" v="150"/>
        <pc:sldMkLst>
          <pc:docMk/>
          <pc:sldMk cId="2581422392" sldId="2145706645"/>
        </pc:sldMkLst>
      </pc:sldChg>
      <pc:sldChg chg="add">
        <pc:chgData name="Maria Campos-Bovee" userId="eec3ed88-350c-451f-9280-eafd4c227ed4" providerId="ADAL" clId="{63E52D16-F558-4F55-8781-26A4A62D4F03}" dt="2023-04-25T21:47:55.313" v="150"/>
        <pc:sldMkLst>
          <pc:docMk/>
          <pc:sldMk cId="291916181" sldId="2145706646"/>
        </pc:sldMkLst>
      </pc:sldChg>
      <pc:sldChg chg="add">
        <pc:chgData name="Maria Campos-Bovee" userId="eec3ed88-350c-451f-9280-eafd4c227ed4" providerId="ADAL" clId="{63E52D16-F558-4F55-8781-26A4A62D4F03}" dt="2023-04-25T21:47:55.313" v="150"/>
        <pc:sldMkLst>
          <pc:docMk/>
          <pc:sldMk cId="2470028638" sldId="2145706647"/>
        </pc:sldMkLst>
      </pc:sldChg>
      <pc:sldChg chg="add">
        <pc:chgData name="Maria Campos-Bovee" userId="eec3ed88-350c-451f-9280-eafd4c227ed4" providerId="ADAL" clId="{63E52D16-F558-4F55-8781-26A4A62D4F03}" dt="2023-04-25T21:48:46.575" v="151"/>
        <pc:sldMkLst>
          <pc:docMk/>
          <pc:sldMk cId="4214785088" sldId="2145706648"/>
        </pc:sldMkLst>
      </pc:sldChg>
      <pc:sldChg chg="add">
        <pc:chgData name="Maria Campos-Bovee" userId="eec3ed88-350c-451f-9280-eafd4c227ed4" providerId="ADAL" clId="{63E52D16-F558-4F55-8781-26A4A62D4F03}" dt="2023-04-25T21:48:46.575" v="151"/>
        <pc:sldMkLst>
          <pc:docMk/>
          <pc:sldMk cId="2023863590" sldId="2145706650"/>
        </pc:sldMkLst>
      </pc:sldChg>
      <pc:sldChg chg="delSp modSp mod modNotesTx">
        <pc:chgData name="Maria Campos-Bovee" userId="eec3ed88-350c-451f-9280-eafd4c227ed4" providerId="ADAL" clId="{63E52D16-F558-4F55-8781-26A4A62D4F03}" dt="2023-04-25T21:39:07.929" v="87" actId="6549"/>
        <pc:sldMkLst>
          <pc:docMk/>
          <pc:sldMk cId="3047645352" sldId="2145707316"/>
        </pc:sldMkLst>
        <pc:spChg chg="del mod">
          <ac:chgData name="Maria Campos-Bovee" userId="eec3ed88-350c-451f-9280-eafd4c227ed4" providerId="ADAL" clId="{63E52D16-F558-4F55-8781-26A4A62D4F03}" dt="2023-04-25T21:15:54.940" v="20" actId="478"/>
          <ac:spMkLst>
            <pc:docMk/>
            <pc:sldMk cId="3047645352" sldId="2145707316"/>
            <ac:spMk id="6" creationId="{85A98B0E-6F99-A996-5415-6692C18CE460}"/>
          </ac:spMkLst>
        </pc:spChg>
        <pc:spChg chg="mod">
          <ac:chgData name="Maria Campos-Bovee" userId="eec3ed88-350c-451f-9280-eafd4c227ed4" providerId="ADAL" clId="{63E52D16-F558-4F55-8781-26A4A62D4F03}" dt="2023-04-25T21:39:01.055" v="86" actId="5793"/>
          <ac:spMkLst>
            <pc:docMk/>
            <pc:sldMk cId="3047645352" sldId="2145707316"/>
            <ac:spMk id="7" creationId="{BC6B58B6-94F3-75D1-67B7-F15DDC312DF4}"/>
          </ac:spMkLst>
        </pc:spChg>
      </pc:sldChg>
      <pc:sldChg chg="modSp mod">
        <pc:chgData name="Maria Campos-Bovee" userId="eec3ed88-350c-451f-9280-eafd4c227ed4" providerId="ADAL" clId="{63E52D16-F558-4F55-8781-26A4A62D4F03}" dt="2023-04-25T21:40:52.072" v="144" actId="20577"/>
        <pc:sldMkLst>
          <pc:docMk/>
          <pc:sldMk cId="724620410" sldId="2145707502"/>
        </pc:sldMkLst>
        <pc:spChg chg="mod">
          <ac:chgData name="Maria Campos-Bovee" userId="eec3ed88-350c-451f-9280-eafd4c227ed4" providerId="ADAL" clId="{63E52D16-F558-4F55-8781-26A4A62D4F03}" dt="2023-04-25T21:40:52.072" v="144" actId="20577"/>
          <ac:spMkLst>
            <pc:docMk/>
            <pc:sldMk cId="724620410" sldId="2145707502"/>
            <ac:spMk id="3" creationId="{B0A135F2-7C04-35C8-E864-AAA85254AE6C}"/>
          </ac:spMkLst>
        </pc:spChg>
      </pc:sldChg>
      <pc:sldChg chg="ord">
        <pc:chgData name="Maria Campos-Bovee" userId="eec3ed88-350c-451f-9280-eafd4c227ed4" providerId="ADAL" clId="{63E52D16-F558-4F55-8781-26A4A62D4F03}" dt="2023-04-25T21:41:02.782" v="146"/>
        <pc:sldMkLst>
          <pc:docMk/>
          <pc:sldMk cId="1399219365" sldId="2145707503"/>
        </pc:sldMkLst>
      </pc:sldChg>
      <pc:sldChg chg="add">
        <pc:chgData name="Maria Campos-Bovee" userId="eec3ed88-350c-451f-9280-eafd4c227ed4" providerId="ADAL" clId="{63E52D16-F558-4F55-8781-26A4A62D4F03}" dt="2023-04-25T21:47:55.313" v="150"/>
        <pc:sldMkLst>
          <pc:docMk/>
          <pc:sldMk cId="3220797098" sldId="2145707514"/>
        </pc:sldMkLst>
      </pc:sldChg>
      <pc:sldChg chg="add">
        <pc:chgData name="Maria Campos-Bovee" userId="eec3ed88-350c-451f-9280-eafd4c227ed4" providerId="ADAL" clId="{63E52D16-F558-4F55-8781-26A4A62D4F03}" dt="2023-04-25T21:48:46.575" v="151"/>
        <pc:sldMkLst>
          <pc:docMk/>
          <pc:sldMk cId="427969301" sldId="2145707515"/>
        </pc:sldMkLst>
      </pc:sldChg>
    </pc:docChg>
  </pc:docChgLst>
  <pc:docChgLst>
    <pc:chgData name="Valbona Cela" userId="S::valbona.cela@cityofchicago.org::27438910-e7a2-4709-894f-88402db32a3a" providerId="AD" clId="Web-{730BEE29-7AAD-41BC-9A68-86D500B7F463}"/>
    <pc:docChg chg="modSld">
      <pc:chgData name="Valbona Cela" userId="S::valbona.cela@cityofchicago.org::27438910-e7a2-4709-894f-88402db32a3a" providerId="AD" clId="Web-{730BEE29-7AAD-41BC-9A68-86D500B7F463}" dt="2023-07-18T19:39:28.840" v="94" actId="1076"/>
      <pc:docMkLst>
        <pc:docMk/>
      </pc:docMkLst>
      <pc:sldChg chg="addSp modSp">
        <pc:chgData name="Valbona Cela" userId="S::valbona.cela@cityofchicago.org::27438910-e7a2-4709-894f-88402db32a3a" providerId="AD" clId="Web-{730BEE29-7AAD-41BC-9A68-86D500B7F463}" dt="2023-07-18T19:39:28.840" v="94" actId="1076"/>
        <pc:sldMkLst>
          <pc:docMk/>
          <pc:sldMk cId="3806440682" sldId="277"/>
        </pc:sldMkLst>
        <pc:spChg chg="mod">
          <ac:chgData name="Valbona Cela" userId="S::valbona.cela@cityofchicago.org::27438910-e7a2-4709-894f-88402db32a3a" providerId="AD" clId="Web-{730BEE29-7AAD-41BC-9A68-86D500B7F463}" dt="2023-07-18T19:39:15.231" v="92" actId="20577"/>
          <ac:spMkLst>
            <pc:docMk/>
            <pc:sldMk cId="3806440682" sldId="277"/>
            <ac:spMk id="4" creationId="{BB21EB8E-94ED-4556-8922-BEB4F6EC6A1F}"/>
          </ac:spMkLst>
        </pc:spChg>
        <pc:picChg chg="add mod">
          <ac:chgData name="Valbona Cela" userId="S::valbona.cela@cityofchicago.org::27438910-e7a2-4709-894f-88402db32a3a" providerId="AD" clId="Web-{730BEE29-7AAD-41BC-9A68-86D500B7F463}" dt="2023-07-18T19:39:28.840" v="94" actId="1076"/>
          <ac:picMkLst>
            <pc:docMk/>
            <pc:sldMk cId="3806440682" sldId="277"/>
            <ac:picMk id="5" creationId="{714C4651-6D53-5AB0-DD27-67018EC080D3}"/>
          </ac:picMkLst>
        </pc:picChg>
      </pc:sldChg>
    </pc:docChg>
  </pc:docChgLst>
  <pc:docChgLst>
    <pc:chgData name="Maria Campos-Bovee" userId="eec3ed88-350c-451f-9280-eafd4c227ed4" providerId="ADAL" clId="{6D8FB22D-217D-4AA4-A366-FFC30B7AC7FE}"/>
    <pc:docChg chg="undo custSel addSld delSld modSld modNotesMaster modHandout">
      <pc:chgData name="Maria Campos-Bovee" userId="eec3ed88-350c-451f-9280-eafd4c227ed4" providerId="ADAL" clId="{6D8FB22D-217D-4AA4-A366-FFC30B7AC7FE}" dt="2023-10-20T14:45:01.809" v="1722" actId="20577"/>
      <pc:docMkLst>
        <pc:docMk/>
      </pc:docMkLst>
      <pc:sldChg chg="modNotes">
        <pc:chgData name="Maria Campos-Bovee" userId="eec3ed88-350c-451f-9280-eafd4c227ed4" providerId="ADAL" clId="{6D8FB22D-217D-4AA4-A366-FFC30B7AC7FE}" dt="2023-10-19T18:47:11.047" v="1251"/>
        <pc:sldMkLst>
          <pc:docMk/>
          <pc:sldMk cId="870497300" sldId="2145708517"/>
        </pc:sldMkLst>
      </pc:sldChg>
      <pc:sldChg chg="modNotes">
        <pc:chgData name="Maria Campos-Bovee" userId="eec3ed88-350c-451f-9280-eafd4c227ed4" providerId="ADAL" clId="{6D8FB22D-217D-4AA4-A366-FFC30B7AC7FE}" dt="2023-10-19T18:47:11.047" v="1251"/>
        <pc:sldMkLst>
          <pc:docMk/>
          <pc:sldMk cId="2801845641" sldId="2145708519"/>
        </pc:sldMkLst>
      </pc:sldChg>
      <pc:sldChg chg="modNotes">
        <pc:chgData name="Maria Campos-Bovee" userId="eec3ed88-350c-451f-9280-eafd4c227ed4" providerId="ADAL" clId="{6D8FB22D-217D-4AA4-A366-FFC30B7AC7FE}" dt="2023-10-19T18:47:11.047" v="1251"/>
        <pc:sldMkLst>
          <pc:docMk/>
          <pc:sldMk cId="648468781" sldId="2145708520"/>
        </pc:sldMkLst>
      </pc:sldChg>
      <pc:sldChg chg="modNotes">
        <pc:chgData name="Maria Campos-Bovee" userId="eec3ed88-350c-451f-9280-eafd4c227ed4" providerId="ADAL" clId="{6D8FB22D-217D-4AA4-A366-FFC30B7AC7FE}" dt="2023-10-19T18:47:11.047" v="1251"/>
        <pc:sldMkLst>
          <pc:docMk/>
          <pc:sldMk cId="818711937" sldId="2145708522"/>
        </pc:sldMkLst>
      </pc:sldChg>
      <pc:sldChg chg="modNotes">
        <pc:chgData name="Maria Campos-Bovee" userId="eec3ed88-350c-451f-9280-eafd4c227ed4" providerId="ADAL" clId="{6D8FB22D-217D-4AA4-A366-FFC30B7AC7FE}" dt="2023-10-19T18:47:11.047" v="1251"/>
        <pc:sldMkLst>
          <pc:docMk/>
          <pc:sldMk cId="3663307067" sldId="2145708523"/>
        </pc:sldMkLst>
      </pc:sldChg>
      <pc:sldChg chg="modNotes">
        <pc:chgData name="Maria Campos-Bovee" userId="eec3ed88-350c-451f-9280-eafd4c227ed4" providerId="ADAL" clId="{6D8FB22D-217D-4AA4-A366-FFC30B7AC7FE}" dt="2023-10-19T18:47:11.047" v="1251"/>
        <pc:sldMkLst>
          <pc:docMk/>
          <pc:sldMk cId="673329010" sldId="2145708524"/>
        </pc:sldMkLst>
      </pc:sldChg>
      <pc:sldChg chg="modNotes">
        <pc:chgData name="Maria Campos-Bovee" userId="eec3ed88-350c-451f-9280-eafd4c227ed4" providerId="ADAL" clId="{6D8FB22D-217D-4AA4-A366-FFC30B7AC7FE}" dt="2023-10-19T18:47:11.047" v="1251"/>
        <pc:sldMkLst>
          <pc:docMk/>
          <pc:sldMk cId="4072995862" sldId="2145708525"/>
        </pc:sldMkLst>
      </pc:sldChg>
      <pc:sldChg chg="modNotes">
        <pc:chgData name="Maria Campos-Bovee" userId="eec3ed88-350c-451f-9280-eafd4c227ed4" providerId="ADAL" clId="{6D8FB22D-217D-4AA4-A366-FFC30B7AC7FE}" dt="2023-10-19T18:47:11.047" v="1251"/>
        <pc:sldMkLst>
          <pc:docMk/>
          <pc:sldMk cId="3384621004" sldId="2145708526"/>
        </pc:sldMkLst>
      </pc:sldChg>
      <pc:sldChg chg="modNotes">
        <pc:chgData name="Maria Campos-Bovee" userId="eec3ed88-350c-451f-9280-eafd4c227ed4" providerId="ADAL" clId="{6D8FB22D-217D-4AA4-A366-FFC30B7AC7FE}" dt="2023-10-19T18:47:11.047" v="1251"/>
        <pc:sldMkLst>
          <pc:docMk/>
          <pc:sldMk cId="4153819525" sldId="2145708531"/>
        </pc:sldMkLst>
      </pc:sldChg>
      <pc:sldChg chg="modNotes">
        <pc:chgData name="Maria Campos-Bovee" userId="eec3ed88-350c-451f-9280-eafd4c227ed4" providerId="ADAL" clId="{6D8FB22D-217D-4AA4-A366-FFC30B7AC7FE}" dt="2023-10-19T18:47:11.047" v="1251"/>
        <pc:sldMkLst>
          <pc:docMk/>
          <pc:sldMk cId="182023939" sldId="2145708532"/>
        </pc:sldMkLst>
      </pc:sldChg>
      <pc:sldChg chg="modNotes">
        <pc:chgData name="Maria Campos-Bovee" userId="eec3ed88-350c-451f-9280-eafd4c227ed4" providerId="ADAL" clId="{6D8FB22D-217D-4AA4-A366-FFC30B7AC7FE}" dt="2023-10-19T18:47:11.047" v="1251"/>
        <pc:sldMkLst>
          <pc:docMk/>
          <pc:sldMk cId="997890973" sldId="2145708533"/>
        </pc:sldMkLst>
      </pc:sldChg>
      <pc:sldChg chg="modNotes">
        <pc:chgData name="Maria Campos-Bovee" userId="eec3ed88-350c-451f-9280-eafd4c227ed4" providerId="ADAL" clId="{6D8FB22D-217D-4AA4-A366-FFC30B7AC7FE}" dt="2023-10-19T18:47:11.047" v="1251"/>
        <pc:sldMkLst>
          <pc:docMk/>
          <pc:sldMk cId="838775918" sldId="2145708534"/>
        </pc:sldMkLst>
      </pc:sldChg>
      <pc:sldChg chg="modNotes">
        <pc:chgData name="Maria Campos-Bovee" userId="eec3ed88-350c-451f-9280-eafd4c227ed4" providerId="ADAL" clId="{6D8FB22D-217D-4AA4-A366-FFC30B7AC7FE}" dt="2023-10-19T18:47:11.047" v="1251"/>
        <pc:sldMkLst>
          <pc:docMk/>
          <pc:sldMk cId="1024426197" sldId="2145708535"/>
        </pc:sldMkLst>
      </pc:sldChg>
      <pc:sldChg chg="modNotes">
        <pc:chgData name="Maria Campos-Bovee" userId="eec3ed88-350c-451f-9280-eafd4c227ed4" providerId="ADAL" clId="{6D8FB22D-217D-4AA4-A366-FFC30B7AC7FE}" dt="2023-10-19T18:47:11.047" v="1251"/>
        <pc:sldMkLst>
          <pc:docMk/>
          <pc:sldMk cId="3976659024" sldId="2145708547"/>
        </pc:sldMkLst>
      </pc:sldChg>
      <pc:sldChg chg="modNotes">
        <pc:chgData name="Maria Campos-Bovee" userId="eec3ed88-350c-451f-9280-eafd4c227ed4" providerId="ADAL" clId="{6D8FB22D-217D-4AA4-A366-FFC30B7AC7FE}" dt="2023-10-19T18:47:11.047" v="1251"/>
        <pc:sldMkLst>
          <pc:docMk/>
          <pc:sldMk cId="2073055855" sldId="2145708548"/>
        </pc:sldMkLst>
      </pc:sldChg>
      <pc:sldChg chg="modNotes">
        <pc:chgData name="Maria Campos-Bovee" userId="eec3ed88-350c-451f-9280-eafd4c227ed4" providerId="ADAL" clId="{6D8FB22D-217D-4AA4-A366-FFC30B7AC7FE}" dt="2023-10-19T18:47:11.047" v="1251"/>
        <pc:sldMkLst>
          <pc:docMk/>
          <pc:sldMk cId="424417709" sldId="2145708549"/>
        </pc:sldMkLst>
      </pc:sldChg>
      <pc:sldChg chg="modNotes">
        <pc:chgData name="Maria Campos-Bovee" userId="eec3ed88-350c-451f-9280-eafd4c227ed4" providerId="ADAL" clId="{6D8FB22D-217D-4AA4-A366-FFC30B7AC7FE}" dt="2023-10-19T18:47:11.047" v="1251"/>
        <pc:sldMkLst>
          <pc:docMk/>
          <pc:sldMk cId="435371217" sldId="2145708554"/>
        </pc:sldMkLst>
      </pc:sldChg>
      <pc:sldChg chg="modNotes">
        <pc:chgData name="Maria Campos-Bovee" userId="eec3ed88-350c-451f-9280-eafd4c227ed4" providerId="ADAL" clId="{6D8FB22D-217D-4AA4-A366-FFC30B7AC7FE}" dt="2023-10-19T18:47:11.047" v="1251"/>
        <pc:sldMkLst>
          <pc:docMk/>
          <pc:sldMk cId="1045810089" sldId="2145708556"/>
        </pc:sldMkLst>
      </pc:sldChg>
      <pc:sldChg chg="modNotes">
        <pc:chgData name="Maria Campos-Bovee" userId="eec3ed88-350c-451f-9280-eafd4c227ed4" providerId="ADAL" clId="{6D8FB22D-217D-4AA4-A366-FFC30B7AC7FE}" dt="2023-10-19T18:47:11.047" v="1251"/>
        <pc:sldMkLst>
          <pc:docMk/>
          <pc:sldMk cId="3385071874" sldId="2145708557"/>
        </pc:sldMkLst>
      </pc:sldChg>
      <pc:sldChg chg="modNotes">
        <pc:chgData name="Maria Campos-Bovee" userId="eec3ed88-350c-451f-9280-eafd4c227ed4" providerId="ADAL" clId="{6D8FB22D-217D-4AA4-A366-FFC30B7AC7FE}" dt="2023-10-19T18:47:11.047" v="1251"/>
        <pc:sldMkLst>
          <pc:docMk/>
          <pc:sldMk cId="1397146926" sldId="2145708558"/>
        </pc:sldMkLst>
      </pc:sldChg>
      <pc:sldChg chg="modNotes">
        <pc:chgData name="Maria Campos-Bovee" userId="eec3ed88-350c-451f-9280-eafd4c227ed4" providerId="ADAL" clId="{6D8FB22D-217D-4AA4-A366-FFC30B7AC7FE}" dt="2023-10-19T18:47:11.047" v="1251"/>
        <pc:sldMkLst>
          <pc:docMk/>
          <pc:sldMk cId="4127861322" sldId="2145708559"/>
        </pc:sldMkLst>
      </pc:sldChg>
      <pc:sldChg chg="modNotes">
        <pc:chgData name="Maria Campos-Bovee" userId="eec3ed88-350c-451f-9280-eafd4c227ed4" providerId="ADAL" clId="{6D8FB22D-217D-4AA4-A366-FFC30B7AC7FE}" dt="2023-10-19T18:47:11.047" v="1251"/>
        <pc:sldMkLst>
          <pc:docMk/>
          <pc:sldMk cId="2676098707" sldId="2145708560"/>
        </pc:sldMkLst>
      </pc:sldChg>
      <pc:sldChg chg="modNotes">
        <pc:chgData name="Maria Campos-Bovee" userId="eec3ed88-350c-451f-9280-eafd4c227ed4" providerId="ADAL" clId="{6D8FB22D-217D-4AA4-A366-FFC30B7AC7FE}" dt="2023-10-19T18:47:11.047" v="1251"/>
        <pc:sldMkLst>
          <pc:docMk/>
          <pc:sldMk cId="350229503" sldId="2145708561"/>
        </pc:sldMkLst>
      </pc:sldChg>
      <pc:sldChg chg="modNotes">
        <pc:chgData name="Maria Campos-Bovee" userId="eec3ed88-350c-451f-9280-eafd4c227ed4" providerId="ADAL" clId="{6D8FB22D-217D-4AA4-A366-FFC30B7AC7FE}" dt="2023-10-19T18:47:11.047" v="1251"/>
        <pc:sldMkLst>
          <pc:docMk/>
          <pc:sldMk cId="3501342287" sldId="2145708562"/>
        </pc:sldMkLst>
      </pc:sldChg>
      <pc:sldChg chg="modNotes">
        <pc:chgData name="Maria Campos-Bovee" userId="eec3ed88-350c-451f-9280-eafd4c227ed4" providerId="ADAL" clId="{6D8FB22D-217D-4AA4-A366-FFC30B7AC7FE}" dt="2023-10-19T18:47:11.047" v="1251"/>
        <pc:sldMkLst>
          <pc:docMk/>
          <pc:sldMk cId="1404318058" sldId="2145708563"/>
        </pc:sldMkLst>
      </pc:sldChg>
      <pc:sldChg chg="modNotes">
        <pc:chgData name="Maria Campos-Bovee" userId="eec3ed88-350c-451f-9280-eafd4c227ed4" providerId="ADAL" clId="{6D8FB22D-217D-4AA4-A366-FFC30B7AC7FE}" dt="2023-10-19T18:47:11.047" v="1251"/>
        <pc:sldMkLst>
          <pc:docMk/>
          <pc:sldMk cId="731921052" sldId="2145708564"/>
        </pc:sldMkLst>
      </pc:sldChg>
      <pc:sldChg chg="modNotes">
        <pc:chgData name="Maria Campos-Bovee" userId="eec3ed88-350c-451f-9280-eafd4c227ed4" providerId="ADAL" clId="{6D8FB22D-217D-4AA4-A366-FFC30B7AC7FE}" dt="2023-10-19T18:47:11.047" v="1251"/>
        <pc:sldMkLst>
          <pc:docMk/>
          <pc:sldMk cId="1748554153" sldId="2145708565"/>
        </pc:sldMkLst>
      </pc:sldChg>
      <pc:sldChg chg="modNotes">
        <pc:chgData name="Maria Campos-Bovee" userId="eec3ed88-350c-451f-9280-eafd4c227ed4" providerId="ADAL" clId="{6D8FB22D-217D-4AA4-A366-FFC30B7AC7FE}" dt="2023-10-19T18:47:11.047" v="1251"/>
        <pc:sldMkLst>
          <pc:docMk/>
          <pc:sldMk cId="2834860285" sldId="2145708567"/>
        </pc:sldMkLst>
      </pc:sldChg>
      <pc:sldChg chg="modNotes">
        <pc:chgData name="Maria Campos-Bovee" userId="eec3ed88-350c-451f-9280-eafd4c227ed4" providerId="ADAL" clId="{6D8FB22D-217D-4AA4-A366-FFC30B7AC7FE}" dt="2023-10-19T18:47:11.047" v="1251"/>
        <pc:sldMkLst>
          <pc:docMk/>
          <pc:sldMk cId="2811385255" sldId="2145708568"/>
        </pc:sldMkLst>
      </pc:sldChg>
      <pc:sldChg chg="modNotes">
        <pc:chgData name="Maria Campos-Bovee" userId="eec3ed88-350c-451f-9280-eafd4c227ed4" providerId="ADAL" clId="{6D8FB22D-217D-4AA4-A366-FFC30B7AC7FE}" dt="2023-10-19T18:47:11.047" v="1251"/>
        <pc:sldMkLst>
          <pc:docMk/>
          <pc:sldMk cId="4218642971" sldId="2145708569"/>
        </pc:sldMkLst>
      </pc:sldChg>
      <pc:sldChg chg="modNotes">
        <pc:chgData name="Maria Campos-Bovee" userId="eec3ed88-350c-451f-9280-eafd4c227ed4" providerId="ADAL" clId="{6D8FB22D-217D-4AA4-A366-FFC30B7AC7FE}" dt="2023-10-19T18:47:11.047" v="1251"/>
        <pc:sldMkLst>
          <pc:docMk/>
          <pc:sldMk cId="993862733" sldId="2145708570"/>
        </pc:sldMkLst>
      </pc:sldChg>
      <pc:sldChg chg="modNotes">
        <pc:chgData name="Maria Campos-Bovee" userId="eec3ed88-350c-451f-9280-eafd4c227ed4" providerId="ADAL" clId="{6D8FB22D-217D-4AA4-A366-FFC30B7AC7FE}" dt="2023-10-19T18:47:11.047" v="1251"/>
        <pc:sldMkLst>
          <pc:docMk/>
          <pc:sldMk cId="232921429" sldId="2145708571"/>
        </pc:sldMkLst>
      </pc:sldChg>
      <pc:sldChg chg="modNotes">
        <pc:chgData name="Maria Campos-Bovee" userId="eec3ed88-350c-451f-9280-eafd4c227ed4" providerId="ADAL" clId="{6D8FB22D-217D-4AA4-A366-FFC30B7AC7FE}" dt="2023-10-19T18:47:11.047" v="1251"/>
        <pc:sldMkLst>
          <pc:docMk/>
          <pc:sldMk cId="2121920851" sldId="2145708572"/>
        </pc:sldMkLst>
      </pc:sldChg>
      <pc:sldChg chg="modNotes">
        <pc:chgData name="Maria Campos-Bovee" userId="eec3ed88-350c-451f-9280-eafd4c227ed4" providerId="ADAL" clId="{6D8FB22D-217D-4AA4-A366-FFC30B7AC7FE}" dt="2023-10-19T18:47:11.047" v="1251"/>
        <pc:sldMkLst>
          <pc:docMk/>
          <pc:sldMk cId="1731044697" sldId="2145708573"/>
        </pc:sldMkLst>
      </pc:sldChg>
      <pc:sldChg chg="modNotes">
        <pc:chgData name="Maria Campos-Bovee" userId="eec3ed88-350c-451f-9280-eafd4c227ed4" providerId="ADAL" clId="{6D8FB22D-217D-4AA4-A366-FFC30B7AC7FE}" dt="2023-10-19T18:47:11.047" v="1251"/>
        <pc:sldMkLst>
          <pc:docMk/>
          <pc:sldMk cId="4048124610" sldId="2145708574"/>
        </pc:sldMkLst>
      </pc:sldChg>
      <pc:sldChg chg="modNotes">
        <pc:chgData name="Maria Campos-Bovee" userId="eec3ed88-350c-451f-9280-eafd4c227ed4" providerId="ADAL" clId="{6D8FB22D-217D-4AA4-A366-FFC30B7AC7FE}" dt="2023-10-19T18:47:11.047" v="1251"/>
        <pc:sldMkLst>
          <pc:docMk/>
          <pc:sldMk cId="1356243694" sldId="2145708575"/>
        </pc:sldMkLst>
      </pc:sldChg>
      <pc:sldChg chg="modNotes">
        <pc:chgData name="Maria Campos-Bovee" userId="eec3ed88-350c-451f-9280-eafd4c227ed4" providerId="ADAL" clId="{6D8FB22D-217D-4AA4-A366-FFC30B7AC7FE}" dt="2023-10-19T18:47:11.047" v="1251"/>
        <pc:sldMkLst>
          <pc:docMk/>
          <pc:sldMk cId="3648960345" sldId="2145708577"/>
        </pc:sldMkLst>
      </pc:sldChg>
      <pc:sldChg chg="modNotes">
        <pc:chgData name="Maria Campos-Bovee" userId="eec3ed88-350c-451f-9280-eafd4c227ed4" providerId="ADAL" clId="{6D8FB22D-217D-4AA4-A366-FFC30B7AC7FE}" dt="2023-10-19T18:47:11.047" v="1251"/>
        <pc:sldMkLst>
          <pc:docMk/>
          <pc:sldMk cId="2411750541" sldId="2145708578"/>
        </pc:sldMkLst>
      </pc:sldChg>
      <pc:sldChg chg="modNotes">
        <pc:chgData name="Maria Campos-Bovee" userId="eec3ed88-350c-451f-9280-eafd4c227ed4" providerId="ADAL" clId="{6D8FB22D-217D-4AA4-A366-FFC30B7AC7FE}" dt="2023-10-19T18:47:11.047" v="1251"/>
        <pc:sldMkLst>
          <pc:docMk/>
          <pc:sldMk cId="2496257630" sldId="2145708579"/>
        </pc:sldMkLst>
      </pc:sldChg>
      <pc:sldChg chg="modNotes">
        <pc:chgData name="Maria Campos-Bovee" userId="eec3ed88-350c-451f-9280-eafd4c227ed4" providerId="ADAL" clId="{6D8FB22D-217D-4AA4-A366-FFC30B7AC7FE}" dt="2023-10-19T18:47:11.047" v="1251"/>
        <pc:sldMkLst>
          <pc:docMk/>
          <pc:sldMk cId="1852853643" sldId="2145708581"/>
        </pc:sldMkLst>
      </pc:sldChg>
      <pc:sldChg chg="modNotes">
        <pc:chgData name="Maria Campos-Bovee" userId="eec3ed88-350c-451f-9280-eafd4c227ed4" providerId="ADAL" clId="{6D8FB22D-217D-4AA4-A366-FFC30B7AC7FE}" dt="2023-10-19T18:47:11.047" v="1251"/>
        <pc:sldMkLst>
          <pc:docMk/>
          <pc:sldMk cId="1832203264" sldId="2145708582"/>
        </pc:sldMkLst>
      </pc:sldChg>
      <pc:sldChg chg="modNotes">
        <pc:chgData name="Maria Campos-Bovee" userId="eec3ed88-350c-451f-9280-eafd4c227ed4" providerId="ADAL" clId="{6D8FB22D-217D-4AA4-A366-FFC30B7AC7FE}" dt="2023-10-19T18:47:11.047" v="1251"/>
        <pc:sldMkLst>
          <pc:docMk/>
          <pc:sldMk cId="1493423191" sldId="2145708583"/>
        </pc:sldMkLst>
      </pc:sldChg>
      <pc:sldChg chg="modNotes">
        <pc:chgData name="Maria Campos-Bovee" userId="eec3ed88-350c-451f-9280-eafd4c227ed4" providerId="ADAL" clId="{6D8FB22D-217D-4AA4-A366-FFC30B7AC7FE}" dt="2023-10-19T18:47:11.047" v="1251"/>
        <pc:sldMkLst>
          <pc:docMk/>
          <pc:sldMk cId="644509598" sldId="2145708584"/>
        </pc:sldMkLst>
      </pc:sldChg>
      <pc:sldChg chg="modNotes">
        <pc:chgData name="Maria Campos-Bovee" userId="eec3ed88-350c-451f-9280-eafd4c227ed4" providerId="ADAL" clId="{6D8FB22D-217D-4AA4-A366-FFC30B7AC7FE}" dt="2023-10-19T18:47:11.047" v="1251"/>
        <pc:sldMkLst>
          <pc:docMk/>
          <pc:sldMk cId="690327666" sldId="2145708585"/>
        </pc:sldMkLst>
      </pc:sldChg>
      <pc:sldChg chg="modNotes">
        <pc:chgData name="Maria Campos-Bovee" userId="eec3ed88-350c-451f-9280-eafd4c227ed4" providerId="ADAL" clId="{6D8FB22D-217D-4AA4-A366-FFC30B7AC7FE}" dt="2023-10-19T18:47:11.047" v="1251"/>
        <pc:sldMkLst>
          <pc:docMk/>
          <pc:sldMk cId="3631978402" sldId="2145708586"/>
        </pc:sldMkLst>
      </pc:sldChg>
      <pc:sldChg chg="addSp delSp modSp mod setBg modNotesTx">
        <pc:chgData name="Maria Campos-Bovee" userId="eec3ed88-350c-451f-9280-eafd4c227ed4" providerId="ADAL" clId="{6D8FB22D-217D-4AA4-A366-FFC30B7AC7FE}" dt="2023-10-20T14:29:03.708" v="1679" actId="27636"/>
        <pc:sldMkLst>
          <pc:docMk/>
          <pc:sldMk cId="2530460523" sldId="2145708589"/>
        </pc:sldMkLst>
        <pc:spChg chg="mod">
          <ac:chgData name="Maria Campos-Bovee" userId="eec3ed88-350c-451f-9280-eafd4c227ed4" providerId="ADAL" clId="{6D8FB22D-217D-4AA4-A366-FFC30B7AC7FE}" dt="2023-10-18T22:52:21.923" v="359" actId="14100"/>
          <ac:spMkLst>
            <pc:docMk/>
            <pc:sldMk cId="2530460523" sldId="2145708589"/>
            <ac:spMk id="2" creationId="{0919B271-CBF4-ED76-0695-0F818248F3DE}"/>
          </ac:spMkLst>
        </pc:spChg>
        <pc:spChg chg="mod ord">
          <ac:chgData name="Maria Campos-Bovee" userId="eec3ed88-350c-451f-9280-eafd4c227ed4" providerId="ADAL" clId="{6D8FB22D-217D-4AA4-A366-FFC30B7AC7FE}" dt="2023-10-20T14:29:03.708" v="1679" actId="27636"/>
          <ac:spMkLst>
            <pc:docMk/>
            <pc:sldMk cId="2530460523" sldId="2145708589"/>
            <ac:spMk id="3" creationId="{CADF3F52-6FA1-02E7-D5A7-C57EE11DA81F}"/>
          </ac:spMkLst>
        </pc:spChg>
        <pc:spChg chg="add del">
          <ac:chgData name="Maria Campos-Bovee" userId="eec3ed88-350c-451f-9280-eafd4c227ed4" providerId="ADAL" clId="{6D8FB22D-217D-4AA4-A366-FFC30B7AC7FE}" dt="2023-10-18T22:51:57.865" v="353" actId="26606"/>
          <ac:spMkLst>
            <pc:docMk/>
            <pc:sldMk cId="2530460523" sldId="2145708589"/>
            <ac:spMk id="12" creationId="{78BA6964-249A-42B6-A349-426A774A1B1A}"/>
          </ac:spMkLst>
        </pc:spChg>
        <pc:spChg chg="add del">
          <ac:chgData name="Maria Campos-Bovee" userId="eec3ed88-350c-451f-9280-eafd4c227ed4" providerId="ADAL" clId="{6D8FB22D-217D-4AA4-A366-FFC30B7AC7FE}" dt="2023-10-18T22:51:57.865" v="353" actId="26606"/>
          <ac:spMkLst>
            <pc:docMk/>
            <pc:sldMk cId="2530460523" sldId="2145708589"/>
            <ac:spMk id="18" creationId="{4FF3ABA2-C942-48D8-87FE-7625DE11FF65}"/>
          </ac:spMkLst>
        </pc:spChg>
        <pc:grpChg chg="add del">
          <ac:chgData name="Maria Campos-Bovee" userId="eec3ed88-350c-451f-9280-eafd4c227ed4" providerId="ADAL" clId="{6D8FB22D-217D-4AA4-A366-FFC30B7AC7FE}" dt="2023-10-18T22:51:57.865" v="353" actId="26606"/>
          <ac:grpSpMkLst>
            <pc:docMk/>
            <pc:sldMk cId="2530460523" sldId="2145708589"/>
            <ac:grpSpMk id="14" creationId="{BD0B695D-00F7-4E5A-8137-9A25014B6E07}"/>
          </ac:grpSpMkLst>
        </pc:grpChg>
        <pc:picChg chg="add del mod">
          <ac:chgData name="Maria Campos-Bovee" userId="eec3ed88-350c-451f-9280-eafd4c227ed4" providerId="ADAL" clId="{6D8FB22D-217D-4AA4-A366-FFC30B7AC7FE}" dt="2023-10-18T22:50:48.615" v="350" actId="478"/>
          <ac:picMkLst>
            <pc:docMk/>
            <pc:sldMk cId="2530460523" sldId="2145708589"/>
            <ac:picMk id="5" creationId="{D98AF0DE-D368-B90F-D97E-A2202E069776}"/>
          </ac:picMkLst>
        </pc:picChg>
        <pc:picChg chg="add mod">
          <ac:chgData name="Maria Campos-Bovee" userId="eec3ed88-350c-451f-9280-eafd4c227ed4" providerId="ADAL" clId="{6D8FB22D-217D-4AA4-A366-FFC30B7AC7FE}" dt="2023-10-18T22:52:26.977" v="360" actId="14100"/>
          <ac:picMkLst>
            <pc:docMk/>
            <pc:sldMk cId="2530460523" sldId="2145708589"/>
            <ac:picMk id="7" creationId="{A7EA2789-04BB-16C7-7482-D330ECA01EEA}"/>
          </ac:picMkLst>
        </pc:picChg>
      </pc:sldChg>
      <pc:sldChg chg="addSp delSp modSp mod setBg modNotesTx">
        <pc:chgData name="Maria Campos-Bovee" userId="eec3ed88-350c-451f-9280-eafd4c227ed4" providerId="ADAL" clId="{6D8FB22D-217D-4AA4-A366-FFC30B7AC7FE}" dt="2023-10-20T14:45:01.809" v="1722" actId="20577"/>
        <pc:sldMkLst>
          <pc:docMk/>
          <pc:sldMk cId="3129241292" sldId="2145708590"/>
        </pc:sldMkLst>
        <pc:spChg chg="mod">
          <ac:chgData name="Maria Campos-Bovee" userId="eec3ed88-350c-451f-9280-eafd4c227ed4" providerId="ADAL" clId="{6D8FB22D-217D-4AA4-A366-FFC30B7AC7FE}" dt="2023-10-19T15:01:48.963" v="876" actId="20577"/>
          <ac:spMkLst>
            <pc:docMk/>
            <pc:sldMk cId="3129241292" sldId="2145708590"/>
            <ac:spMk id="2" creationId="{9344FBB3-D604-4547-CEF4-7D2AB80C5473}"/>
          </ac:spMkLst>
        </pc:spChg>
        <pc:spChg chg="mod">
          <ac:chgData name="Maria Campos-Bovee" userId="eec3ed88-350c-451f-9280-eafd4c227ed4" providerId="ADAL" clId="{6D8FB22D-217D-4AA4-A366-FFC30B7AC7FE}" dt="2023-10-20T14:45:01.809" v="1722" actId="20577"/>
          <ac:spMkLst>
            <pc:docMk/>
            <pc:sldMk cId="3129241292" sldId="2145708590"/>
            <ac:spMk id="3" creationId="{A4355F79-2100-68B6-7AEC-5067BA8D28DD}"/>
          </ac:spMkLst>
        </pc:spChg>
        <pc:picChg chg="add del">
          <ac:chgData name="Maria Campos-Bovee" userId="eec3ed88-350c-451f-9280-eafd4c227ed4" providerId="ADAL" clId="{6D8FB22D-217D-4AA4-A366-FFC30B7AC7FE}" dt="2023-10-19T14:45:01.976" v="633" actId="478"/>
          <ac:picMkLst>
            <pc:docMk/>
            <pc:sldMk cId="3129241292" sldId="2145708590"/>
            <ac:picMk id="5" creationId="{CB8CA218-5FAF-81CB-4AF5-0348B7C9773C}"/>
          </ac:picMkLst>
        </pc:picChg>
        <pc:picChg chg="add mod">
          <ac:chgData name="Maria Campos-Bovee" userId="eec3ed88-350c-451f-9280-eafd4c227ed4" providerId="ADAL" clId="{6D8FB22D-217D-4AA4-A366-FFC30B7AC7FE}" dt="2023-10-19T15:01:41.761" v="875" actId="26606"/>
          <ac:picMkLst>
            <pc:docMk/>
            <pc:sldMk cId="3129241292" sldId="2145708590"/>
            <ac:picMk id="1026" creationId="{0C98AE62-60D7-1309-9F66-92C14CEAFE58}"/>
          </ac:picMkLst>
        </pc:picChg>
      </pc:sldChg>
      <pc:sldChg chg="new del">
        <pc:chgData name="Maria Campos-Bovee" userId="eec3ed88-350c-451f-9280-eafd4c227ed4" providerId="ADAL" clId="{6D8FB22D-217D-4AA4-A366-FFC30B7AC7FE}" dt="2023-10-19T17:39:06.954" v="1250" actId="2696"/>
        <pc:sldMkLst>
          <pc:docMk/>
          <pc:sldMk cId="3877558355" sldId="2145708591"/>
        </pc:sldMkLst>
      </pc:sldChg>
    </pc:docChg>
  </pc:docChgLst>
  <pc:docChgLst>
    <pc:chgData name="Maggie Li" userId="S::maggie.li@cityofchicago.org::f33e0b3b-4721-411b-821b-3108f9bbccad" providerId="AD" clId="Web-{A3DDB47D-3B37-4A2C-8C15-D6AE71FE9BC8}"/>
    <pc:docChg chg="modSld">
      <pc:chgData name="Maggie Li" userId="S::maggie.li@cityofchicago.org::f33e0b3b-4721-411b-821b-3108f9bbccad" providerId="AD" clId="Web-{A3DDB47D-3B37-4A2C-8C15-D6AE71FE9BC8}" dt="2023-04-27T15:55:09.999" v="43" actId="1076"/>
      <pc:docMkLst>
        <pc:docMk/>
      </pc:docMkLst>
      <pc:sldChg chg="addSp modSp">
        <pc:chgData name="Maggie Li" userId="S::maggie.li@cityofchicago.org::f33e0b3b-4721-411b-821b-3108f9bbccad" providerId="AD" clId="Web-{A3DDB47D-3B37-4A2C-8C15-D6AE71FE9BC8}" dt="2023-04-27T15:55:09.999" v="43" actId="1076"/>
        <pc:sldMkLst>
          <pc:docMk/>
          <pc:sldMk cId="3237613711" sldId="2145707502"/>
        </pc:sldMkLst>
        <pc:spChg chg="mod">
          <ac:chgData name="Maggie Li" userId="S::maggie.li@cityofchicago.org::f33e0b3b-4721-411b-821b-3108f9bbccad" providerId="AD" clId="Web-{A3DDB47D-3B37-4A2C-8C15-D6AE71FE9BC8}" dt="2023-04-27T15:54:40.624" v="36" actId="20577"/>
          <ac:spMkLst>
            <pc:docMk/>
            <pc:sldMk cId="3237613711" sldId="2145707502"/>
            <ac:spMk id="3" creationId="{B0A135F2-7C04-35C8-E864-AAA85254AE6C}"/>
          </ac:spMkLst>
        </pc:spChg>
        <pc:spChg chg="add mod">
          <ac:chgData name="Maggie Li" userId="S::maggie.li@cityofchicago.org::f33e0b3b-4721-411b-821b-3108f9bbccad" providerId="AD" clId="Web-{A3DDB47D-3B37-4A2C-8C15-D6AE71FE9BC8}" dt="2023-04-27T15:55:09.999" v="43" actId="1076"/>
          <ac:spMkLst>
            <pc:docMk/>
            <pc:sldMk cId="3237613711" sldId="2145707502"/>
            <ac:spMk id="4" creationId="{BE158106-70A3-386C-050B-ABB3911779A3}"/>
          </ac:spMkLst>
        </pc:spChg>
      </pc:sldChg>
    </pc:docChg>
  </pc:docChgLst>
  <pc:docChgLst>
    <pc:chgData name="Maggie Li" userId="S::maggie.li@cityofchicago.org::f33e0b3b-4721-411b-821b-3108f9bbccad" providerId="AD" clId="Web-{22E111E6-FD1B-456F-A65F-ED83CA17A7A2}"/>
    <pc:docChg chg="modSld">
      <pc:chgData name="Maggie Li" userId="S::maggie.li@cityofchicago.org::f33e0b3b-4721-411b-821b-3108f9bbccad" providerId="AD" clId="Web-{22E111E6-FD1B-456F-A65F-ED83CA17A7A2}" dt="2023-10-12T20:01:05.148" v="4" actId="20577"/>
      <pc:docMkLst>
        <pc:docMk/>
      </pc:docMkLst>
    </pc:docChg>
  </pc:docChgLst>
  <pc:docChgLst>
    <pc:chgData name="Maggie Li" userId="S::maggie.li@cityofchicago.org::f33e0b3b-4721-411b-821b-3108f9bbccad" providerId="AD" clId="Web-{0865BF34-AC22-4DB8-A083-74E54AA615A3}"/>
    <pc:docChg chg="delSld">
      <pc:chgData name="Maggie Li" userId="S::maggie.li@cityofchicago.org::f33e0b3b-4721-411b-821b-3108f9bbccad" providerId="AD" clId="Web-{0865BF34-AC22-4DB8-A083-74E54AA615A3}" dt="2024-01-16T17:52:07.150" v="82"/>
      <pc:docMkLst>
        <pc:docMk/>
      </pc:docMkLst>
      <pc:sldChg chg="del">
        <pc:chgData name="Maggie Li" userId="S::maggie.li@cityofchicago.org::f33e0b3b-4721-411b-821b-3108f9bbccad" providerId="AD" clId="Web-{0865BF34-AC22-4DB8-A083-74E54AA615A3}" dt="2024-01-16T17:50:25.697" v="0"/>
        <pc:sldMkLst>
          <pc:docMk/>
          <pc:sldMk cId="3967645330" sldId="2145708543"/>
        </pc:sldMkLst>
      </pc:sldChg>
      <pc:sldChg chg="del">
        <pc:chgData name="Maggie Li" userId="S::maggie.li@cityofchicago.org::f33e0b3b-4721-411b-821b-3108f9bbccad" providerId="AD" clId="Web-{0865BF34-AC22-4DB8-A083-74E54AA615A3}" dt="2024-01-16T17:50:32.337" v="4"/>
        <pc:sldMkLst>
          <pc:docMk/>
          <pc:sldMk cId="637292900" sldId="2145708544"/>
        </pc:sldMkLst>
      </pc:sldChg>
      <pc:sldChg chg="del">
        <pc:chgData name="Maggie Li" userId="S::maggie.li@cityofchicago.org::f33e0b3b-4721-411b-821b-3108f9bbccad" providerId="AD" clId="Web-{0865BF34-AC22-4DB8-A083-74E54AA615A3}" dt="2024-01-16T17:50:29.712" v="3"/>
        <pc:sldMkLst>
          <pc:docMk/>
          <pc:sldMk cId="3397321683" sldId="2145708545"/>
        </pc:sldMkLst>
      </pc:sldChg>
      <pc:sldChg chg="del">
        <pc:chgData name="Maggie Li" userId="S::maggie.li@cityofchicago.org::f33e0b3b-4721-411b-821b-3108f9bbccad" providerId="AD" clId="Web-{0865BF34-AC22-4DB8-A083-74E54AA615A3}" dt="2024-01-16T17:50:29.165" v="2"/>
        <pc:sldMkLst>
          <pc:docMk/>
          <pc:sldMk cId="3944880686" sldId="2145708546"/>
        </pc:sldMkLst>
      </pc:sldChg>
      <pc:sldChg chg="del">
        <pc:chgData name="Maggie Li" userId="S::maggie.li@cityofchicago.org::f33e0b3b-4721-411b-821b-3108f9bbccad" providerId="AD" clId="Web-{0865BF34-AC22-4DB8-A083-74E54AA615A3}" dt="2024-01-16T17:50:27.947" v="1"/>
        <pc:sldMkLst>
          <pc:docMk/>
          <pc:sldMk cId="1427540927" sldId="2145708547"/>
        </pc:sldMkLst>
      </pc:sldChg>
      <pc:sldChg chg="del">
        <pc:chgData name="Maggie Li" userId="S::maggie.li@cityofchicago.org::f33e0b3b-4721-411b-821b-3108f9bbccad" providerId="AD" clId="Web-{0865BF34-AC22-4DB8-A083-74E54AA615A3}" dt="2024-01-16T17:52:07.150" v="82"/>
        <pc:sldMkLst>
          <pc:docMk/>
          <pc:sldMk cId="2652718312" sldId="2145708548"/>
        </pc:sldMkLst>
      </pc:sldChg>
      <pc:sldChg chg="del">
        <pc:chgData name="Maggie Li" userId="S::maggie.li@cityofchicago.org::f33e0b3b-4721-411b-821b-3108f9bbccad" providerId="AD" clId="Web-{0865BF34-AC22-4DB8-A083-74E54AA615A3}" dt="2024-01-16T17:52:06.541" v="81"/>
        <pc:sldMkLst>
          <pc:docMk/>
          <pc:sldMk cId="2175050278" sldId="2145708549"/>
        </pc:sldMkLst>
      </pc:sldChg>
      <pc:sldChg chg="del">
        <pc:chgData name="Maggie Li" userId="S::maggie.li@cityofchicago.org::f33e0b3b-4721-411b-821b-3108f9bbccad" providerId="AD" clId="Web-{0865BF34-AC22-4DB8-A083-74E54AA615A3}" dt="2024-01-16T17:52:05.775" v="80"/>
        <pc:sldMkLst>
          <pc:docMk/>
          <pc:sldMk cId="1178103973" sldId="2145708550"/>
        </pc:sldMkLst>
      </pc:sldChg>
      <pc:sldChg chg="del">
        <pc:chgData name="Maggie Li" userId="S::maggie.li@cityofchicago.org::f33e0b3b-4721-411b-821b-3108f9bbccad" providerId="AD" clId="Web-{0865BF34-AC22-4DB8-A083-74E54AA615A3}" dt="2024-01-16T17:52:04.525" v="79"/>
        <pc:sldMkLst>
          <pc:docMk/>
          <pc:sldMk cId="868141985" sldId="2145708551"/>
        </pc:sldMkLst>
      </pc:sldChg>
      <pc:sldChg chg="del">
        <pc:chgData name="Maggie Li" userId="S::maggie.li@cityofchicago.org::f33e0b3b-4721-411b-821b-3108f9bbccad" providerId="AD" clId="Web-{0865BF34-AC22-4DB8-A083-74E54AA615A3}" dt="2024-01-16T17:52:00.931" v="78"/>
        <pc:sldMkLst>
          <pc:docMk/>
          <pc:sldMk cId="1802158225" sldId="2145708552"/>
        </pc:sldMkLst>
      </pc:sldChg>
      <pc:sldChg chg="del">
        <pc:chgData name="Maggie Li" userId="S::maggie.li@cityofchicago.org::f33e0b3b-4721-411b-821b-3108f9bbccad" providerId="AD" clId="Web-{0865BF34-AC22-4DB8-A083-74E54AA615A3}" dt="2024-01-16T17:51:59.697" v="77"/>
        <pc:sldMkLst>
          <pc:docMk/>
          <pc:sldMk cId="1205718204" sldId="2145708553"/>
        </pc:sldMkLst>
      </pc:sldChg>
      <pc:sldChg chg="del">
        <pc:chgData name="Maggie Li" userId="S::maggie.li@cityofchicago.org::f33e0b3b-4721-411b-821b-3108f9bbccad" providerId="AD" clId="Web-{0865BF34-AC22-4DB8-A083-74E54AA615A3}" dt="2024-01-16T17:51:59.322" v="76"/>
        <pc:sldMkLst>
          <pc:docMk/>
          <pc:sldMk cId="1158616643" sldId="2145708554"/>
        </pc:sldMkLst>
      </pc:sldChg>
      <pc:sldChg chg="del">
        <pc:chgData name="Maggie Li" userId="S::maggie.li@cityofchicago.org::f33e0b3b-4721-411b-821b-3108f9bbccad" providerId="AD" clId="Web-{0865BF34-AC22-4DB8-A083-74E54AA615A3}" dt="2024-01-16T17:51:57.994" v="75"/>
        <pc:sldMkLst>
          <pc:docMk/>
          <pc:sldMk cId="903476937" sldId="2145708555"/>
        </pc:sldMkLst>
      </pc:sldChg>
      <pc:sldChg chg="del">
        <pc:chgData name="Maggie Li" userId="S::maggie.li@cityofchicago.org::f33e0b3b-4721-411b-821b-3108f9bbccad" providerId="AD" clId="Web-{0865BF34-AC22-4DB8-A083-74E54AA615A3}" dt="2024-01-16T17:51:56.681" v="74"/>
        <pc:sldMkLst>
          <pc:docMk/>
          <pc:sldMk cId="4054693403" sldId="2145708556"/>
        </pc:sldMkLst>
      </pc:sldChg>
      <pc:sldChg chg="del">
        <pc:chgData name="Maggie Li" userId="S::maggie.li@cityofchicago.org::f33e0b3b-4721-411b-821b-3108f9bbccad" providerId="AD" clId="Web-{0865BF34-AC22-4DB8-A083-74E54AA615A3}" dt="2024-01-16T17:51:55.400" v="73"/>
        <pc:sldMkLst>
          <pc:docMk/>
          <pc:sldMk cId="3502460885" sldId="2145708557"/>
        </pc:sldMkLst>
      </pc:sldChg>
      <pc:sldChg chg="del">
        <pc:chgData name="Maggie Li" userId="S::maggie.li@cityofchicago.org::f33e0b3b-4721-411b-821b-3108f9bbccad" providerId="AD" clId="Web-{0865BF34-AC22-4DB8-A083-74E54AA615A3}" dt="2024-01-16T17:51:54.416" v="72"/>
        <pc:sldMkLst>
          <pc:docMk/>
          <pc:sldMk cId="3888986789" sldId="2145708558"/>
        </pc:sldMkLst>
      </pc:sldChg>
      <pc:sldChg chg="del">
        <pc:chgData name="Maggie Li" userId="S::maggie.li@cityofchicago.org::f33e0b3b-4721-411b-821b-3108f9bbccad" providerId="AD" clId="Web-{0865BF34-AC22-4DB8-A083-74E54AA615A3}" dt="2024-01-16T17:51:53.228" v="71"/>
        <pc:sldMkLst>
          <pc:docMk/>
          <pc:sldMk cId="2075043843" sldId="2145708559"/>
        </pc:sldMkLst>
      </pc:sldChg>
      <pc:sldChg chg="del">
        <pc:chgData name="Maggie Li" userId="S::maggie.li@cityofchicago.org::f33e0b3b-4721-411b-821b-3108f9bbccad" providerId="AD" clId="Web-{0865BF34-AC22-4DB8-A083-74E54AA615A3}" dt="2024-01-16T17:51:50.963" v="70"/>
        <pc:sldMkLst>
          <pc:docMk/>
          <pc:sldMk cId="4038652272" sldId="2145708560"/>
        </pc:sldMkLst>
      </pc:sldChg>
      <pc:sldChg chg="del">
        <pc:chgData name="Maggie Li" userId="S::maggie.li@cityofchicago.org::f33e0b3b-4721-411b-821b-3108f9bbccad" providerId="AD" clId="Web-{0865BF34-AC22-4DB8-A083-74E54AA615A3}" dt="2024-01-16T17:51:50.056" v="69"/>
        <pc:sldMkLst>
          <pc:docMk/>
          <pc:sldMk cId="1462272377" sldId="2145708561"/>
        </pc:sldMkLst>
      </pc:sldChg>
      <pc:sldChg chg="del">
        <pc:chgData name="Maggie Li" userId="S::maggie.li@cityofchicago.org::f33e0b3b-4721-411b-821b-3108f9bbccad" providerId="AD" clId="Web-{0865BF34-AC22-4DB8-A083-74E54AA615A3}" dt="2024-01-16T17:51:49.666" v="68"/>
        <pc:sldMkLst>
          <pc:docMk/>
          <pc:sldMk cId="1058908516" sldId="2145708562"/>
        </pc:sldMkLst>
      </pc:sldChg>
      <pc:sldChg chg="del">
        <pc:chgData name="Maggie Li" userId="S::maggie.li@cityofchicago.org::f33e0b3b-4721-411b-821b-3108f9bbccad" providerId="AD" clId="Web-{0865BF34-AC22-4DB8-A083-74E54AA615A3}" dt="2024-01-16T17:51:48.822" v="67"/>
        <pc:sldMkLst>
          <pc:docMk/>
          <pc:sldMk cId="586065922" sldId="2145708563"/>
        </pc:sldMkLst>
      </pc:sldChg>
      <pc:sldChg chg="del">
        <pc:chgData name="Maggie Li" userId="S::maggie.li@cityofchicago.org::f33e0b3b-4721-411b-821b-3108f9bbccad" providerId="AD" clId="Web-{0865BF34-AC22-4DB8-A083-74E54AA615A3}" dt="2024-01-16T17:51:47.713" v="66"/>
        <pc:sldMkLst>
          <pc:docMk/>
          <pc:sldMk cId="2335342285" sldId="2145708564"/>
        </pc:sldMkLst>
      </pc:sldChg>
      <pc:sldChg chg="del">
        <pc:chgData name="Maggie Li" userId="S::maggie.li@cityofchicago.org::f33e0b3b-4721-411b-821b-3108f9bbccad" providerId="AD" clId="Web-{0865BF34-AC22-4DB8-A083-74E54AA615A3}" dt="2024-01-16T17:51:46.775" v="65"/>
        <pc:sldMkLst>
          <pc:docMk/>
          <pc:sldMk cId="70293948" sldId="2145708565"/>
        </pc:sldMkLst>
      </pc:sldChg>
      <pc:sldChg chg="del">
        <pc:chgData name="Maggie Li" userId="S::maggie.li@cityofchicago.org::f33e0b3b-4721-411b-821b-3108f9bbccad" providerId="AD" clId="Web-{0865BF34-AC22-4DB8-A083-74E54AA615A3}" dt="2024-01-16T17:51:46.447" v="64"/>
        <pc:sldMkLst>
          <pc:docMk/>
          <pc:sldMk cId="3638298285" sldId="2145708566"/>
        </pc:sldMkLst>
      </pc:sldChg>
      <pc:sldChg chg="del">
        <pc:chgData name="Maggie Li" userId="S::maggie.li@cityofchicago.org::f33e0b3b-4721-411b-821b-3108f9bbccad" providerId="AD" clId="Web-{0865BF34-AC22-4DB8-A083-74E54AA615A3}" dt="2024-01-16T17:51:45.556" v="63"/>
        <pc:sldMkLst>
          <pc:docMk/>
          <pc:sldMk cId="3591074532" sldId="2145708567"/>
        </pc:sldMkLst>
      </pc:sldChg>
      <pc:sldChg chg="del">
        <pc:chgData name="Maggie Li" userId="S::maggie.li@cityofchicago.org::f33e0b3b-4721-411b-821b-3108f9bbccad" providerId="AD" clId="Web-{0865BF34-AC22-4DB8-A083-74E54AA615A3}" dt="2024-01-16T17:51:44.447" v="62"/>
        <pc:sldMkLst>
          <pc:docMk/>
          <pc:sldMk cId="1884054478" sldId="2145708568"/>
        </pc:sldMkLst>
      </pc:sldChg>
      <pc:sldChg chg="del">
        <pc:chgData name="Maggie Li" userId="S::maggie.li@cityofchicago.org::f33e0b3b-4721-411b-821b-3108f9bbccad" providerId="AD" clId="Web-{0865BF34-AC22-4DB8-A083-74E54AA615A3}" dt="2024-01-16T17:51:43.009" v="61"/>
        <pc:sldMkLst>
          <pc:docMk/>
          <pc:sldMk cId="2907354673" sldId="2145708569"/>
        </pc:sldMkLst>
      </pc:sldChg>
      <pc:sldChg chg="del">
        <pc:chgData name="Maggie Li" userId="S::maggie.li@cityofchicago.org::f33e0b3b-4721-411b-821b-3108f9bbccad" providerId="AD" clId="Web-{0865BF34-AC22-4DB8-A083-74E54AA615A3}" dt="2024-01-16T17:51:39.994" v="60"/>
        <pc:sldMkLst>
          <pc:docMk/>
          <pc:sldMk cId="1345274768" sldId="2145708570"/>
        </pc:sldMkLst>
      </pc:sldChg>
      <pc:sldChg chg="del">
        <pc:chgData name="Maggie Li" userId="S::maggie.li@cityofchicago.org::f33e0b3b-4721-411b-821b-3108f9bbccad" providerId="AD" clId="Web-{0865BF34-AC22-4DB8-A083-74E54AA615A3}" dt="2024-01-16T17:51:38.916" v="59"/>
        <pc:sldMkLst>
          <pc:docMk/>
          <pc:sldMk cId="533431098" sldId="2145708571"/>
        </pc:sldMkLst>
      </pc:sldChg>
      <pc:sldChg chg="del">
        <pc:chgData name="Maggie Li" userId="S::maggie.li@cityofchicago.org::f33e0b3b-4721-411b-821b-3108f9bbccad" providerId="AD" clId="Web-{0865BF34-AC22-4DB8-A083-74E54AA615A3}" dt="2024-01-16T17:51:37.916" v="58"/>
        <pc:sldMkLst>
          <pc:docMk/>
          <pc:sldMk cId="4236213864" sldId="2145708572"/>
        </pc:sldMkLst>
      </pc:sldChg>
      <pc:sldChg chg="del">
        <pc:chgData name="Maggie Li" userId="S::maggie.li@cityofchicago.org::f33e0b3b-4721-411b-821b-3108f9bbccad" providerId="AD" clId="Web-{0865BF34-AC22-4DB8-A083-74E54AA615A3}" dt="2024-01-16T17:51:36.666" v="57"/>
        <pc:sldMkLst>
          <pc:docMk/>
          <pc:sldMk cId="3374132717" sldId="2145708573"/>
        </pc:sldMkLst>
      </pc:sldChg>
      <pc:sldChg chg="del">
        <pc:chgData name="Maggie Li" userId="S::maggie.li@cityofchicago.org::f33e0b3b-4721-411b-821b-3108f9bbccad" providerId="AD" clId="Web-{0865BF34-AC22-4DB8-A083-74E54AA615A3}" dt="2024-01-16T17:51:35.681" v="56"/>
        <pc:sldMkLst>
          <pc:docMk/>
          <pc:sldMk cId="1546757094" sldId="2145708574"/>
        </pc:sldMkLst>
      </pc:sldChg>
      <pc:sldChg chg="del">
        <pc:chgData name="Maggie Li" userId="S::maggie.li@cityofchicago.org::f33e0b3b-4721-411b-821b-3108f9bbccad" providerId="AD" clId="Web-{0865BF34-AC22-4DB8-A083-74E54AA615A3}" dt="2024-01-16T17:51:34.634" v="55"/>
        <pc:sldMkLst>
          <pc:docMk/>
          <pc:sldMk cId="1028580369" sldId="2145708575"/>
        </pc:sldMkLst>
      </pc:sldChg>
      <pc:sldChg chg="del">
        <pc:chgData name="Maggie Li" userId="S::maggie.li@cityofchicago.org::f33e0b3b-4721-411b-821b-3108f9bbccad" providerId="AD" clId="Web-{0865BF34-AC22-4DB8-A083-74E54AA615A3}" dt="2024-01-16T17:51:32.572" v="54"/>
        <pc:sldMkLst>
          <pc:docMk/>
          <pc:sldMk cId="359991795" sldId="2145708576"/>
        </pc:sldMkLst>
      </pc:sldChg>
      <pc:sldChg chg="del">
        <pc:chgData name="Maggie Li" userId="S::maggie.li@cityofchicago.org::f33e0b3b-4721-411b-821b-3108f9bbccad" providerId="AD" clId="Web-{0865BF34-AC22-4DB8-A083-74E54AA615A3}" dt="2024-01-16T17:51:31.791" v="53"/>
        <pc:sldMkLst>
          <pc:docMk/>
          <pc:sldMk cId="3361493574" sldId="2145708577"/>
        </pc:sldMkLst>
      </pc:sldChg>
      <pc:sldChg chg="del">
        <pc:chgData name="Maggie Li" userId="S::maggie.li@cityofchicago.org::f33e0b3b-4721-411b-821b-3108f9bbccad" providerId="AD" clId="Web-{0865BF34-AC22-4DB8-A083-74E54AA615A3}" dt="2024-01-16T17:51:30.634" v="52"/>
        <pc:sldMkLst>
          <pc:docMk/>
          <pc:sldMk cId="256592475" sldId="2145708578"/>
        </pc:sldMkLst>
      </pc:sldChg>
      <pc:sldChg chg="del">
        <pc:chgData name="Maggie Li" userId="S::maggie.li@cityofchicago.org::f33e0b3b-4721-411b-821b-3108f9bbccad" providerId="AD" clId="Web-{0865BF34-AC22-4DB8-A083-74E54AA615A3}" dt="2024-01-16T17:51:29.634" v="51"/>
        <pc:sldMkLst>
          <pc:docMk/>
          <pc:sldMk cId="2898499358" sldId="2145708579"/>
        </pc:sldMkLst>
      </pc:sldChg>
      <pc:sldChg chg="del">
        <pc:chgData name="Maggie Li" userId="S::maggie.li@cityofchicago.org::f33e0b3b-4721-411b-821b-3108f9bbccad" providerId="AD" clId="Web-{0865BF34-AC22-4DB8-A083-74E54AA615A3}" dt="2024-01-16T17:51:27.088" v="50"/>
        <pc:sldMkLst>
          <pc:docMk/>
          <pc:sldMk cId="501095519" sldId="2145708580"/>
        </pc:sldMkLst>
      </pc:sldChg>
      <pc:sldChg chg="del">
        <pc:chgData name="Maggie Li" userId="S::maggie.li@cityofchicago.org::f33e0b3b-4721-411b-821b-3108f9bbccad" providerId="AD" clId="Web-{0865BF34-AC22-4DB8-A083-74E54AA615A3}" dt="2024-01-16T17:51:24.478" v="49"/>
        <pc:sldMkLst>
          <pc:docMk/>
          <pc:sldMk cId="224465428" sldId="2145708581"/>
        </pc:sldMkLst>
      </pc:sldChg>
      <pc:sldChg chg="del">
        <pc:chgData name="Maggie Li" userId="S::maggie.li@cityofchicago.org::f33e0b3b-4721-411b-821b-3108f9bbccad" providerId="AD" clId="Web-{0865BF34-AC22-4DB8-A083-74E54AA615A3}" dt="2024-01-16T17:51:23.275" v="48"/>
        <pc:sldMkLst>
          <pc:docMk/>
          <pc:sldMk cId="1124790028" sldId="2145708582"/>
        </pc:sldMkLst>
      </pc:sldChg>
      <pc:sldChg chg="del">
        <pc:chgData name="Maggie Li" userId="S::maggie.li@cityofchicago.org::f33e0b3b-4721-411b-821b-3108f9bbccad" providerId="AD" clId="Web-{0865BF34-AC22-4DB8-A083-74E54AA615A3}" dt="2024-01-16T17:51:21.994" v="47"/>
        <pc:sldMkLst>
          <pc:docMk/>
          <pc:sldMk cId="956634760" sldId="2145708583"/>
        </pc:sldMkLst>
      </pc:sldChg>
      <pc:sldChg chg="del">
        <pc:chgData name="Maggie Li" userId="S::maggie.li@cityofchicago.org::f33e0b3b-4721-411b-821b-3108f9bbccad" providerId="AD" clId="Web-{0865BF34-AC22-4DB8-A083-74E54AA615A3}" dt="2024-01-16T17:51:20.587" v="46"/>
        <pc:sldMkLst>
          <pc:docMk/>
          <pc:sldMk cId="603569007" sldId="2145708584"/>
        </pc:sldMkLst>
      </pc:sldChg>
      <pc:sldChg chg="del">
        <pc:chgData name="Maggie Li" userId="S::maggie.li@cityofchicago.org::f33e0b3b-4721-411b-821b-3108f9bbccad" providerId="AD" clId="Web-{0865BF34-AC22-4DB8-A083-74E54AA615A3}" dt="2024-01-16T17:51:20.056" v="45"/>
        <pc:sldMkLst>
          <pc:docMk/>
          <pc:sldMk cId="2945571647" sldId="2145708585"/>
        </pc:sldMkLst>
      </pc:sldChg>
      <pc:sldChg chg="del">
        <pc:chgData name="Maggie Li" userId="S::maggie.li@cityofchicago.org::f33e0b3b-4721-411b-821b-3108f9bbccad" providerId="AD" clId="Web-{0865BF34-AC22-4DB8-A083-74E54AA615A3}" dt="2024-01-16T17:51:16.556" v="44"/>
        <pc:sldMkLst>
          <pc:docMk/>
          <pc:sldMk cId="2860676523" sldId="2145708586"/>
        </pc:sldMkLst>
      </pc:sldChg>
      <pc:sldChg chg="del">
        <pc:chgData name="Maggie Li" userId="S::maggie.li@cityofchicago.org::f33e0b3b-4721-411b-821b-3108f9bbccad" providerId="AD" clId="Web-{0865BF34-AC22-4DB8-A083-74E54AA615A3}" dt="2024-01-16T17:51:15.853" v="43"/>
        <pc:sldMkLst>
          <pc:docMk/>
          <pc:sldMk cId="127211608" sldId="2145708587"/>
        </pc:sldMkLst>
      </pc:sldChg>
      <pc:sldChg chg="del">
        <pc:chgData name="Maggie Li" userId="S::maggie.li@cityofchicago.org::f33e0b3b-4721-411b-821b-3108f9bbccad" providerId="AD" clId="Web-{0865BF34-AC22-4DB8-A083-74E54AA615A3}" dt="2024-01-16T17:51:14.431" v="42"/>
        <pc:sldMkLst>
          <pc:docMk/>
          <pc:sldMk cId="1883713920" sldId="2145708588"/>
        </pc:sldMkLst>
      </pc:sldChg>
      <pc:sldChg chg="del">
        <pc:chgData name="Maggie Li" userId="S::maggie.li@cityofchicago.org::f33e0b3b-4721-411b-821b-3108f9bbccad" providerId="AD" clId="Web-{0865BF34-AC22-4DB8-A083-74E54AA615A3}" dt="2024-01-16T17:51:13.697" v="41"/>
        <pc:sldMkLst>
          <pc:docMk/>
          <pc:sldMk cId="1529767671" sldId="2145708589"/>
        </pc:sldMkLst>
      </pc:sldChg>
      <pc:sldChg chg="del">
        <pc:chgData name="Maggie Li" userId="S::maggie.li@cityofchicago.org::f33e0b3b-4721-411b-821b-3108f9bbccad" providerId="AD" clId="Web-{0865BF34-AC22-4DB8-A083-74E54AA615A3}" dt="2024-01-16T17:51:13.009" v="40"/>
        <pc:sldMkLst>
          <pc:docMk/>
          <pc:sldMk cId="2541155772" sldId="2145708590"/>
        </pc:sldMkLst>
      </pc:sldChg>
      <pc:sldChg chg="del">
        <pc:chgData name="Maggie Li" userId="S::maggie.li@cityofchicago.org::f33e0b3b-4721-411b-821b-3108f9bbccad" providerId="AD" clId="Web-{0865BF34-AC22-4DB8-A083-74E54AA615A3}" dt="2024-01-16T17:51:12.947" v="39"/>
        <pc:sldMkLst>
          <pc:docMk/>
          <pc:sldMk cId="1785269397" sldId="2145708591"/>
        </pc:sldMkLst>
      </pc:sldChg>
      <pc:sldChg chg="del">
        <pc:chgData name="Maggie Li" userId="S::maggie.li@cityofchicago.org::f33e0b3b-4721-411b-821b-3108f9bbccad" providerId="AD" clId="Web-{0865BF34-AC22-4DB8-A083-74E54AA615A3}" dt="2024-01-16T17:51:11.619" v="38"/>
        <pc:sldMkLst>
          <pc:docMk/>
          <pc:sldMk cId="4260366077" sldId="2145708592"/>
        </pc:sldMkLst>
      </pc:sldChg>
      <pc:sldChg chg="del">
        <pc:chgData name="Maggie Li" userId="S::maggie.li@cityofchicago.org::f33e0b3b-4721-411b-821b-3108f9bbccad" providerId="AD" clId="Web-{0865BF34-AC22-4DB8-A083-74E54AA615A3}" dt="2024-01-16T17:51:10.447" v="37"/>
        <pc:sldMkLst>
          <pc:docMk/>
          <pc:sldMk cId="751766649" sldId="2145708593"/>
        </pc:sldMkLst>
      </pc:sldChg>
      <pc:sldChg chg="del">
        <pc:chgData name="Maggie Li" userId="S::maggie.li@cityofchicago.org::f33e0b3b-4721-411b-821b-3108f9bbccad" providerId="AD" clId="Web-{0865BF34-AC22-4DB8-A083-74E54AA615A3}" dt="2024-01-16T17:51:08.478" v="36"/>
        <pc:sldMkLst>
          <pc:docMk/>
          <pc:sldMk cId="3589906704" sldId="2145708594"/>
        </pc:sldMkLst>
      </pc:sldChg>
      <pc:sldChg chg="del">
        <pc:chgData name="Maggie Li" userId="S::maggie.li@cityofchicago.org::f33e0b3b-4721-411b-821b-3108f9bbccad" providerId="AD" clId="Web-{0865BF34-AC22-4DB8-A083-74E54AA615A3}" dt="2024-01-16T17:51:06.212" v="35"/>
        <pc:sldMkLst>
          <pc:docMk/>
          <pc:sldMk cId="849939360" sldId="2145708595"/>
        </pc:sldMkLst>
      </pc:sldChg>
      <pc:sldChg chg="del">
        <pc:chgData name="Maggie Li" userId="S::maggie.li@cityofchicago.org::f33e0b3b-4721-411b-821b-3108f9bbccad" providerId="AD" clId="Web-{0865BF34-AC22-4DB8-A083-74E54AA615A3}" dt="2024-01-16T17:51:04.025" v="34"/>
        <pc:sldMkLst>
          <pc:docMk/>
          <pc:sldMk cId="2212097736" sldId="2145708596"/>
        </pc:sldMkLst>
      </pc:sldChg>
      <pc:sldChg chg="del">
        <pc:chgData name="Maggie Li" userId="S::maggie.li@cityofchicago.org::f33e0b3b-4721-411b-821b-3108f9bbccad" providerId="AD" clId="Web-{0865BF34-AC22-4DB8-A083-74E54AA615A3}" dt="2024-01-16T17:51:03.322" v="33"/>
        <pc:sldMkLst>
          <pc:docMk/>
          <pc:sldMk cId="3127075733" sldId="2145708597"/>
        </pc:sldMkLst>
      </pc:sldChg>
      <pc:sldChg chg="del">
        <pc:chgData name="Maggie Li" userId="S::maggie.li@cityofchicago.org::f33e0b3b-4721-411b-821b-3108f9bbccad" providerId="AD" clId="Web-{0865BF34-AC22-4DB8-A083-74E54AA615A3}" dt="2024-01-16T17:51:02.681" v="32"/>
        <pc:sldMkLst>
          <pc:docMk/>
          <pc:sldMk cId="3866153545" sldId="2145708598"/>
        </pc:sldMkLst>
      </pc:sldChg>
      <pc:sldChg chg="del">
        <pc:chgData name="Maggie Li" userId="S::maggie.li@cityofchicago.org::f33e0b3b-4721-411b-821b-3108f9bbccad" providerId="AD" clId="Web-{0865BF34-AC22-4DB8-A083-74E54AA615A3}" dt="2024-01-16T17:51:01.790" v="31"/>
        <pc:sldMkLst>
          <pc:docMk/>
          <pc:sldMk cId="3556955696" sldId="2145708599"/>
        </pc:sldMkLst>
      </pc:sldChg>
      <pc:sldChg chg="del">
        <pc:chgData name="Maggie Li" userId="S::maggie.li@cityofchicago.org::f33e0b3b-4721-411b-821b-3108f9bbccad" providerId="AD" clId="Web-{0865BF34-AC22-4DB8-A083-74E54AA615A3}" dt="2024-01-16T17:51:01.009" v="30"/>
        <pc:sldMkLst>
          <pc:docMk/>
          <pc:sldMk cId="1012931438" sldId="2145708600"/>
        </pc:sldMkLst>
      </pc:sldChg>
      <pc:sldChg chg="del">
        <pc:chgData name="Maggie Li" userId="S::maggie.li@cityofchicago.org::f33e0b3b-4721-411b-821b-3108f9bbccad" providerId="AD" clId="Web-{0865BF34-AC22-4DB8-A083-74E54AA615A3}" dt="2024-01-16T17:51:00.244" v="29"/>
        <pc:sldMkLst>
          <pc:docMk/>
          <pc:sldMk cId="1412393458" sldId="2145708601"/>
        </pc:sldMkLst>
      </pc:sldChg>
      <pc:sldChg chg="del">
        <pc:chgData name="Maggie Li" userId="S::maggie.li@cityofchicago.org::f33e0b3b-4721-411b-821b-3108f9bbccad" providerId="AD" clId="Web-{0865BF34-AC22-4DB8-A083-74E54AA615A3}" dt="2024-01-16T17:50:59.697" v="28"/>
        <pc:sldMkLst>
          <pc:docMk/>
          <pc:sldMk cId="1143003273" sldId="2145708602"/>
        </pc:sldMkLst>
      </pc:sldChg>
      <pc:sldChg chg="del">
        <pc:chgData name="Maggie Li" userId="S::maggie.li@cityofchicago.org::f33e0b3b-4721-411b-821b-3108f9bbccad" providerId="AD" clId="Web-{0865BF34-AC22-4DB8-A083-74E54AA615A3}" dt="2024-01-16T17:50:59.369" v="27"/>
        <pc:sldMkLst>
          <pc:docMk/>
          <pc:sldMk cId="3235558905" sldId="2145708603"/>
        </pc:sldMkLst>
      </pc:sldChg>
      <pc:sldChg chg="del">
        <pc:chgData name="Maggie Li" userId="S::maggie.li@cityofchicago.org::f33e0b3b-4721-411b-821b-3108f9bbccad" providerId="AD" clId="Web-{0865BF34-AC22-4DB8-A083-74E54AA615A3}" dt="2024-01-16T17:50:59.275" v="26"/>
        <pc:sldMkLst>
          <pc:docMk/>
          <pc:sldMk cId="2695168962" sldId="2145708604"/>
        </pc:sldMkLst>
      </pc:sldChg>
      <pc:sldChg chg="del">
        <pc:chgData name="Maggie Li" userId="S::maggie.li@cityofchicago.org::f33e0b3b-4721-411b-821b-3108f9bbccad" providerId="AD" clId="Web-{0865BF34-AC22-4DB8-A083-74E54AA615A3}" dt="2024-01-16T17:50:58.447" v="25"/>
        <pc:sldMkLst>
          <pc:docMk/>
          <pc:sldMk cId="1899641618" sldId="2145708605"/>
        </pc:sldMkLst>
      </pc:sldChg>
      <pc:sldChg chg="del">
        <pc:chgData name="Maggie Li" userId="S::maggie.li@cityofchicago.org::f33e0b3b-4721-411b-821b-3108f9bbccad" providerId="AD" clId="Web-{0865BF34-AC22-4DB8-A083-74E54AA615A3}" dt="2024-01-16T17:50:58.228" v="24"/>
        <pc:sldMkLst>
          <pc:docMk/>
          <pc:sldMk cId="3203175787" sldId="2145708606"/>
        </pc:sldMkLst>
      </pc:sldChg>
      <pc:sldChg chg="del">
        <pc:chgData name="Maggie Li" userId="S::maggie.li@cityofchicago.org::f33e0b3b-4721-411b-821b-3108f9bbccad" providerId="AD" clId="Web-{0865BF34-AC22-4DB8-A083-74E54AA615A3}" dt="2024-01-16T17:50:54.790" v="23"/>
        <pc:sldMkLst>
          <pc:docMk/>
          <pc:sldMk cId="3436340207" sldId="2145708607"/>
        </pc:sldMkLst>
      </pc:sldChg>
      <pc:sldChg chg="del">
        <pc:chgData name="Maggie Li" userId="S::maggie.li@cityofchicago.org::f33e0b3b-4721-411b-821b-3108f9bbccad" providerId="AD" clId="Web-{0865BF34-AC22-4DB8-A083-74E54AA615A3}" dt="2024-01-16T17:50:53.790" v="22"/>
        <pc:sldMkLst>
          <pc:docMk/>
          <pc:sldMk cId="1866138570" sldId="2145708608"/>
        </pc:sldMkLst>
      </pc:sldChg>
      <pc:sldChg chg="del">
        <pc:chgData name="Maggie Li" userId="S::maggie.li@cityofchicago.org::f33e0b3b-4721-411b-821b-3108f9bbccad" providerId="AD" clId="Web-{0865BF34-AC22-4DB8-A083-74E54AA615A3}" dt="2024-01-16T17:50:52.869" v="21"/>
        <pc:sldMkLst>
          <pc:docMk/>
          <pc:sldMk cId="194870283" sldId="2145708609"/>
        </pc:sldMkLst>
      </pc:sldChg>
      <pc:sldChg chg="del">
        <pc:chgData name="Maggie Li" userId="S::maggie.li@cityofchicago.org::f33e0b3b-4721-411b-821b-3108f9bbccad" providerId="AD" clId="Web-{0865BF34-AC22-4DB8-A083-74E54AA615A3}" dt="2024-01-16T17:50:51.322" v="20"/>
        <pc:sldMkLst>
          <pc:docMk/>
          <pc:sldMk cId="356354917" sldId="2145708610"/>
        </pc:sldMkLst>
      </pc:sldChg>
      <pc:sldChg chg="del">
        <pc:chgData name="Maggie Li" userId="S::maggie.li@cityofchicago.org::f33e0b3b-4721-411b-821b-3108f9bbccad" providerId="AD" clId="Web-{0865BF34-AC22-4DB8-A083-74E54AA615A3}" dt="2024-01-16T17:50:50.509" v="19"/>
        <pc:sldMkLst>
          <pc:docMk/>
          <pc:sldMk cId="2792725622" sldId="2145708611"/>
        </pc:sldMkLst>
      </pc:sldChg>
      <pc:sldChg chg="del">
        <pc:chgData name="Maggie Li" userId="S::maggie.li@cityofchicago.org::f33e0b3b-4721-411b-821b-3108f9bbccad" providerId="AD" clId="Web-{0865BF34-AC22-4DB8-A083-74E54AA615A3}" dt="2024-01-16T17:50:49.181" v="18"/>
        <pc:sldMkLst>
          <pc:docMk/>
          <pc:sldMk cId="1094083014" sldId="2145708612"/>
        </pc:sldMkLst>
      </pc:sldChg>
      <pc:sldChg chg="del">
        <pc:chgData name="Maggie Li" userId="S::maggie.li@cityofchicago.org::f33e0b3b-4721-411b-821b-3108f9bbccad" providerId="AD" clId="Web-{0865BF34-AC22-4DB8-A083-74E54AA615A3}" dt="2024-01-16T17:50:48.587" v="17"/>
        <pc:sldMkLst>
          <pc:docMk/>
          <pc:sldMk cId="3385713918" sldId="2145708613"/>
        </pc:sldMkLst>
      </pc:sldChg>
      <pc:sldChg chg="del">
        <pc:chgData name="Maggie Li" userId="S::maggie.li@cityofchicago.org::f33e0b3b-4721-411b-821b-3108f9bbccad" providerId="AD" clId="Web-{0865BF34-AC22-4DB8-A083-74E54AA615A3}" dt="2024-01-16T17:50:47.290" v="16"/>
        <pc:sldMkLst>
          <pc:docMk/>
          <pc:sldMk cId="3254788303" sldId="2145708614"/>
        </pc:sldMkLst>
      </pc:sldChg>
      <pc:sldChg chg="del">
        <pc:chgData name="Maggie Li" userId="S::maggie.li@cityofchicago.org::f33e0b3b-4721-411b-821b-3108f9bbccad" providerId="AD" clId="Web-{0865BF34-AC22-4DB8-A083-74E54AA615A3}" dt="2024-01-16T17:50:46.931" v="15"/>
        <pc:sldMkLst>
          <pc:docMk/>
          <pc:sldMk cId="56648236" sldId="2145708615"/>
        </pc:sldMkLst>
      </pc:sldChg>
      <pc:sldChg chg="del">
        <pc:chgData name="Maggie Li" userId="S::maggie.li@cityofchicago.org::f33e0b3b-4721-411b-821b-3108f9bbccad" providerId="AD" clId="Web-{0865BF34-AC22-4DB8-A083-74E54AA615A3}" dt="2024-01-16T17:50:45.853" v="14"/>
        <pc:sldMkLst>
          <pc:docMk/>
          <pc:sldMk cId="97585262" sldId="2145708616"/>
        </pc:sldMkLst>
      </pc:sldChg>
      <pc:sldChg chg="del">
        <pc:chgData name="Maggie Li" userId="S::maggie.li@cityofchicago.org::f33e0b3b-4721-411b-821b-3108f9bbccad" providerId="AD" clId="Web-{0865BF34-AC22-4DB8-A083-74E54AA615A3}" dt="2024-01-16T17:50:44.697" v="13"/>
        <pc:sldMkLst>
          <pc:docMk/>
          <pc:sldMk cId="903577342" sldId="2145708617"/>
        </pc:sldMkLst>
      </pc:sldChg>
      <pc:sldChg chg="del">
        <pc:chgData name="Maggie Li" userId="S::maggie.li@cityofchicago.org::f33e0b3b-4721-411b-821b-3108f9bbccad" providerId="AD" clId="Web-{0865BF34-AC22-4DB8-A083-74E54AA615A3}" dt="2024-01-16T17:50:43.712" v="12"/>
        <pc:sldMkLst>
          <pc:docMk/>
          <pc:sldMk cId="3747808048" sldId="2145708618"/>
        </pc:sldMkLst>
      </pc:sldChg>
      <pc:sldChg chg="del">
        <pc:chgData name="Maggie Li" userId="S::maggie.li@cityofchicago.org::f33e0b3b-4721-411b-821b-3108f9bbccad" providerId="AD" clId="Web-{0865BF34-AC22-4DB8-A083-74E54AA615A3}" dt="2024-01-16T17:50:43.165" v="11"/>
        <pc:sldMkLst>
          <pc:docMk/>
          <pc:sldMk cId="2325998532" sldId="2145708619"/>
        </pc:sldMkLst>
      </pc:sldChg>
      <pc:sldChg chg="del">
        <pc:chgData name="Maggie Li" userId="S::maggie.li@cityofchicago.org::f33e0b3b-4721-411b-821b-3108f9bbccad" providerId="AD" clId="Web-{0865BF34-AC22-4DB8-A083-74E54AA615A3}" dt="2024-01-16T17:50:42.197" v="10"/>
        <pc:sldMkLst>
          <pc:docMk/>
          <pc:sldMk cId="3053573258" sldId="2145708620"/>
        </pc:sldMkLst>
      </pc:sldChg>
      <pc:sldChg chg="del">
        <pc:chgData name="Maggie Li" userId="S::maggie.li@cityofchicago.org::f33e0b3b-4721-411b-821b-3108f9bbccad" providerId="AD" clId="Web-{0865BF34-AC22-4DB8-A083-74E54AA615A3}" dt="2024-01-16T17:50:41.400" v="9"/>
        <pc:sldMkLst>
          <pc:docMk/>
          <pc:sldMk cId="2719115156" sldId="2145708621"/>
        </pc:sldMkLst>
      </pc:sldChg>
      <pc:sldChg chg="del">
        <pc:chgData name="Maggie Li" userId="S::maggie.li@cityofchicago.org::f33e0b3b-4721-411b-821b-3108f9bbccad" providerId="AD" clId="Web-{0865BF34-AC22-4DB8-A083-74E54AA615A3}" dt="2024-01-16T17:50:40.494" v="8"/>
        <pc:sldMkLst>
          <pc:docMk/>
          <pc:sldMk cId="4252251816" sldId="2145708622"/>
        </pc:sldMkLst>
      </pc:sldChg>
      <pc:sldChg chg="del">
        <pc:chgData name="Maggie Li" userId="S::maggie.li@cityofchicago.org::f33e0b3b-4721-411b-821b-3108f9bbccad" providerId="AD" clId="Web-{0865BF34-AC22-4DB8-A083-74E54AA615A3}" dt="2024-01-16T17:50:39.806" v="7"/>
        <pc:sldMkLst>
          <pc:docMk/>
          <pc:sldMk cId="2728237622" sldId="2145708623"/>
        </pc:sldMkLst>
      </pc:sldChg>
      <pc:sldChg chg="del">
        <pc:chgData name="Maggie Li" userId="S::maggie.li@cityofchicago.org::f33e0b3b-4721-411b-821b-3108f9bbccad" providerId="AD" clId="Web-{0865BF34-AC22-4DB8-A083-74E54AA615A3}" dt="2024-01-16T17:50:39.056" v="6"/>
        <pc:sldMkLst>
          <pc:docMk/>
          <pc:sldMk cId="3313045964" sldId="2145708624"/>
        </pc:sldMkLst>
      </pc:sldChg>
      <pc:sldChg chg="del">
        <pc:chgData name="Maggie Li" userId="S::maggie.li@cityofchicago.org::f33e0b3b-4721-411b-821b-3108f9bbccad" providerId="AD" clId="Web-{0865BF34-AC22-4DB8-A083-74E54AA615A3}" dt="2024-01-16T17:50:35.322" v="5"/>
        <pc:sldMkLst>
          <pc:docMk/>
          <pc:sldMk cId="2928305633" sldId="2145708625"/>
        </pc:sldMkLst>
      </pc:sldChg>
    </pc:docChg>
  </pc:docChgLst>
  <pc:docChgLst>
    <pc:chgData name="Maggie Li" userId="S::maggie.li@cityofchicago.org::f33e0b3b-4721-411b-821b-3108f9bbccad" providerId="AD" clId="Web-{FE7A1BB8-7C95-4C22-8F7C-AA37A9627A5E}"/>
    <pc:docChg chg="addSld addMainMaster">
      <pc:chgData name="Maggie Li" userId="S::maggie.li@cityofchicago.org::f33e0b3b-4721-411b-821b-3108f9bbccad" providerId="AD" clId="Web-{FE7A1BB8-7C95-4C22-8F7C-AA37A9627A5E}" dt="2024-02-15T22:31:52.445" v="53"/>
      <pc:docMkLst>
        <pc:docMk/>
      </pc:docMkLst>
      <pc:sldChg chg="add">
        <pc:chgData name="Maggie Li" userId="S::maggie.li@cityofchicago.org::f33e0b3b-4721-411b-821b-3108f9bbccad" providerId="AD" clId="Web-{FE7A1BB8-7C95-4C22-8F7C-AA37A9627A5E}" dt="2024-02-15T22:31:33.757" v="0"/>
        <pc:sldMkLst>
          <pc:docMk/>
          <pc:sldMk cId="2020031413" sldId="2145708613"/>
        </pc:sldMkLst>
      </pc:sldChg>
      <pc:sldChg chg="add">
        <pc:chgData name="Maggie Li" userId="S::maggie.li@cityofchicago.org::f33e0b3b-4721-411b-821b-3108f9bbccad" providerId="AD" clId="Web-{FE7A1BB8-7C95-4C22-8F7C-AA37A9627A5E}" dt="2024-02-15T22:31:34.164" v="1"/>
        <pc:sldMkLst>
          <pc:docMk/>
          <pc:sldMk cId="208582272" sldId="2145708614"/>
        </pc:sldMkLst>
      </pc:sldChg>
      <pc:sldChg chg="add">
        <pc:chgData name="Maggie Li" userId="S::maggie.li@cityofchicago.org::f33e0b3b-4721-411b-821b-3108f9bbccad" providerId="AD" clId="Web-{FE7A1BB8-7C95-4C22-8F7C-AA37A9627A5E}" dt="2024-02-15T22:31:34.460" v="2"/>
        <pc:sldMkLst>
          <pc:docMk/>
          <pc:sldMk cId="2753103871" sldId="2145708615"/>
        </pc:sldMkLst>
      </pc:sldChg>
      <pc:sldChg chg="add">
        <pc:chgData name="Maggie Li" userId="S::maggie.li@cityofchicago.org::f33e0b3b-4721-411b-821b-3108f9bbccad" providerId="AD" clId="Web-{FE7A1BB8-7C95-4C22-8F7C-AA37A9627A5E}" dt="2024-02-15T22:31:34.695" v="3"/>
        <pc:sldMkLst>
          <pc:docMk/>
          <pc:sldMk cId="1923943983" sldId="2145708616"/>
        </pc:sldMkLst>
      </pc:sldChg>
      <pc:sldChg chg="add">
        <pc:chgData name="Maggie Li" userId="S::maggie.li@cityofchicago.org::f33e0b3b-4721-411b-821b-3108f9bbccad" providerId="AD" clId="Web-{FE7A1BB8-7C95-4C22-8F7C-AA37A9627A5E}" dt="2024-02-15T22:31:34.945" v="4"/>
        <pc:sldMkLst>
          <pc:docMk/>
          <pc:sldMk cId="418037450" sldId="2145708617"/>
        </pc:sldMkLst>
      </pc:sldChg>
      <pc:sldChg chg="add">
        <pc:chgData name="Maggie Li" userId="S::maggie.li@cityofchicago.org::f33e0b3b-4721-411b-821b-3108f9bbccad" providerId="AD" clId="Web-{FE7A1BB8-7C95-4C22-8F7C-AA37A9627A5E}" dt="2024-02-15T22:31:35.210" v="5"/>
        <pc:sldMkLst>
          <pc:docMk/>
          <pc:sldMk cId="904484716" sldId="2145708618"/>
        </pc:sldMkLst>
      </pc:sldChg>
      <pc:sldChg chg="add">
        <pc:chgData name="Maggie Li" userId="S::maggie.li@cityofchicago.org::f33e0b3b-4721-411b-821b-3108f9bbccad" providerId="AD" clId="Web-{FE7A1BB8-7C95-4C22-8F7C-AA37A9627A5E}" dt="2024-02-15T22:31:35.835" v="6"/>
        <pc:sldMkLst>
          <pc:docMk/>
          <pc:sldMk cId="1071455354" sldId="2145708619"/>
        </pc:sldMkLst>
      </pc:sldChg>
      <pc:sldChg chg="add">
        <pc:chgData name="Maggie Li" userId="S::maggie.li@cityofchicago.org::f33e0b3b-4721-411b-821b-3108f9bbccad" providerId="AD" clId="Web-{FE7A1BB8-7C95-4C22-8F7C-AA37A9627A5E}" dt="2024-02-15T22:31:36.101" v="7"/>
        <pc:sldMkLst>
          <pc:docMk/>
          <pc:sldMk cId="835361870" sldId="2145708620"/>
        </pc:sldMkLst>
      </pc:sldChg>
      <pc:sldChg chg="add">
        <pc:chgData name="Maggie Li" userId="S::maggie.li@cityofchicago.org::f33e0b3b-4721-411b-821b-3108f9bbccad" providerId="AD" clId="Web-{FE7A1BB8-7C95-4C22-8F7C-AA37A9627A5E}" dt="2024-02-15T22:31:36.367" v="8"/>
        <pc:sldMkLst>
          <pc:docMk/>
          <pc:sldMk cId="1066603442" sldId="2145708621"/>
        </pc:sldMkLst>
      </pc:sldChg>
      <pc:sldChg chg="add">
        <pc:chgData name="Maggie Li" userId="S::maggie.li@cityofchicago.org::f33e0b3b-4721-411b-821b-3108f9bbccad" providerId="AD" clId="Web-{FE7A1BB8-7C95-4C22-8F7C-AA37A9627A5E}" dt="2024-02-15T22:31:36.664" v="9"/>
        <pc:sldMkLst>
          <pc:docMk/>
          <pc:sldMk cId="1034710769" sldId="2145708622"/>
        </pc:sldMkLst>
      </pc:sldChg>
      <pc:sldChg chg="add">
        <pc:chgData name="Maggie Li" userId="S::maggie.li@cityofchicago.org::f33e0b3b-4721-411b-821b-3108f9bbccad" providerId="AD" clId="Web-{FE7A1BB8-7C95-4C22-8F7C-AA37A9627A5E}" dt="2024-02-15T22:31:36.929" v="10"/>
        <pc:sldMkLst>
          <pc:docMk/>
          <pc:sldMk cId="391999648" sldId="2145708623"/>
        </pc:sldMkLst>
      </pc:sldChg>
      <pc:sldChg chg="add">
        <pc:chgData name="Maggie Li" userId="S::maggie.li@cityofchicago.org::f33e0b3b-4721-411b-821b-3108f9bbccad" providerId="AD" clId="Web-{FE7A1BB8-7C95-4C22-8F7C-AA37A9627A5E}" dt="2024-02-15T22:31:37.195" v="11"/>
        <pc:sldMkLst>
          <pc:docMk/>
          <pc:sldMk cId="3662258359" sldId="2145708624"/>
        </pc:sldMkLst>
      </pc:sldChg>
      <pc:sldChg chg="add">
        <pc:chgData name="Maggie Li" userId="S::maggie.li@cityofchicago.org::f33e0b3b-4721-411b-821b-3108f9bbccad" providerId="AD" clId="Web-{FE7A1BB8-7C95-4C22-8F7C-AA37A9627A5E}" dt="2024-02-15T22:31:37.570" v="12"/>
        <pc:sldMkLst>
          <pc:docMk/>
          <pc:sldMk cId="4223263729" sldId="2145708625"/>
        </pc:sldMkLst>
      </pc:sldChg>
      <pc:sldChg chg="add">
        <pc:chgData name="Maggie Li" userId="S::maggie.li@cityofchicago.org::f33e0b3b-4721-411b-821b-3108f9bbccad" providerId="AD" clId="Web-{FE7A1BB8-7C95-4C22-8F7C-AA37A9627A5E}" dt="2024-02-15T22:31:37.820" v="13"/>
        <pc:sldMkLst>
          <pc:docMk/>
          <pc:sldMk cId="3225166583" sldId="2145708626"/>
        </pc:sldMkLst>
      </pc:sldChg>
      <pc:sldChg chg="add">
        <pc:chgData name="Maggie Li" userId="S::maggie.li@cityofchicago.org::f33e0b3b-4721-411b-821b-3108f9bbccad" providerId="AD" clId="Web-{FE7A1BB8-7C95-4C22-8F7C-AA37A9627A5E}" dt="2024-02-15T22:31:38.117" v="14"/>
        <pc:sldMkLst>
          <pc:docMk/>
          <pc:sldMk cId="1862490645" sldId="2145708627"/>
        </pc:sldMkLst>
      </pc:sldChg>
      <pc:sldChg chg="add">
        <pc:chgData name="Maggie Li" userId="S::maggie.li@cityofchicago.org::f33e0b3b-4721-411b-821b-3108f9bbccad" providerId="AD" clId="Web-{FE7A1BB8-7C95-4C22-8F7C-AA37A9627A5E}" dt="2024-02-15T22:31:38.367" v="15"/>
        <pc:sldMkLst>
          <pc:docMk/>
          <pc:sldMk cId="4195898662" sldId="2145708628"/>
        </pc:sldMkLst>
      </pc:sldChg>
      <pc:sldChg chg="add">
        <pc:chgData name="Maggie Li" userId="S::maggie.li@cityofchicago.org::f33e0b3b-4721-411b-821b-3108f9bbccad" providerId="AD" clId="Web-{FE7A1BB8-7C95-4C22-8F7C-AA37A9627A5E}" dt="2024-02-15T22:31:38.632" v="16"/>
        <pc:sldMkLst>
          <pc:docMk/>
          <pc:sldMk cId="313229368" sldId="2145708629"/>
        </pc:sldMkLst>
      </pc:sldChg>
      <pc:sldChg chg="add">
        <pc:chgData name="Maggie Li" userId="S::maggie.li@cityofchicago.org::f33e0b3b-4721-411b-821b-3108f9bbccad" providerId="AD" clId="Web-{FE7A1BB8-7C95-4C22-8F7C-AA37A9627A5E}" dt="2024-02-15T22:31:38.914" v="17"/>
        <pc:sldMkLst>
          <pc:docMk/>
          <pc:sldMk cId="1651924688" sldId="2145708630"/>
        </pc:sldMkLst>
      </pc:sldChg>
      <pc:sldChg chg="add">
        <pc:chgData name="Maggie Li" userId="S::maggie.li@cityofchicago.org::f33e0b3b-4721-411b-821b-3108f9bbccad" providerId="AD" clId="Web-{FE7A1BB8-7C95-4C22-8F7C-AA37A9627A5E}" dt="2024-02-15T22:31:39.179" v="18"/>
        <pc:sldMkLst>
          <pc:docMk/>
          <pc:sldMk cId="3168469700" sldId="2145708631"/>
        </pc:sldMkLst>
      </pc:sldChg>
      <pc:sldChg chg="add">
        <pc:chgData name="Maggie Li" userId="S::maggie.li@cityofchicago.org::f33e0b3b-4721-411b-821b-3108f9bbccad" providerId="AD" clId="Web-{FE7A1BB8-7C95-4C22-8F7C-AA37A9627A5E}" dt="2024-02-15T22:31:39.523" v="19"/>
        <pc:sldMkLst>
          <pc:docMk/>
          <pc:sldMk cId="1203634462" sldId="2145708632"/>
        </pc:sldMkLst>
      </pc:sldChg>
      <pc:sldChg chg="add">
        <pc:chgData name="Maggie Li" userId="S::maggie.li@cityofchicago.org::f33e0b3b-4721-411b-821b-3108f9bbccad" providerId="AD" clId="Web-{FE7A1BB8-7C95-4C22-8F7C-AA37A9627A5E}" dt="2024-02-15T22:31:39.804" v="20"/>
        <pc:sldMkLst>
          <pc:docMk/>
          <pc:sldMk cId="2087201798" sldId="2145708633"/>
        </pc:sldMkLst>
      </pc:sldChg>
      <pc:sldChg chg="add">
        <pc:chgData name="Maggie Li" userId="S::maggie.li@cityofchicago.org::f33e0b3b-4721-411b-821b-3108f9bbccad" providerId="AD" clId="Web-{FE7A1BB8-7C95-4C22-8F7C-AA37A9627A5E}" dt="2024-02-15T22:31:40.070" v="21"/>
        <pc:sldMkLst>
          <pc:docMk/>
          <pc:sldMk cId="777878440" sldId="2145708634"/>
        </pc:sldMkLst>
      </pc:sldChg>
      <pc:sldChg chg="add">
        <pc:chgData name="Maggie Li" userId="S::maggie.li@cityofchicago.org::f33e0b3b-4721-411b-821b-3108f9bbccad" providerId="AD" clId="Web-{FE7A1BB8-7C95-4C22-8F7C-AA37A9627A5E}" dt="2024-02-15T22:31:40.476" v="22"/>
        <pc:sldMkLst>
          <pc:docMk/>
          <pc:sldMk cId="1904965133" sldId="2145708635"/>
        </pc:sldMkLst>
      </pc:sldChg>
      <pc:sldChg chg="add">
        <pc:chgData name="Maggie Li" userId="S::maggie.li@cityofchicago.org::f33e0b3b-4721-411b-821b-3108f9bbccad" providerId="AD" clId="Web-{FE7A1BB8-7C95-4C22-8F7C-AA37A9627A5E}" dt="2024-02-15T22:31:40.757" v="23"/>
        <pc:sldMkLst>
          <pc:docMk/>
          <pc:sldMk cId="629559596" sldId="2145708636"/>
        </pc:sldMkLst>
      </pc:sldChg>
      <pc:sldChg chg="add">
        <pc:chgData name="Maggie Li" userId="S::maggie.li@cityofchicago.org::f33e0b3b-4721-411b-821b-3108f9bbccad" providerId="AD" clId="Web-{FE7A1BB8-7C95-4C22-8F7C-AA37A9627A5E}" dt="2024-02-15T22:31:41.023" v="24"/>
        <pc:sldMkLst>
          <pc:docMk/>
          <pc:sldMk cId="3036134120" sldId="2145708637"/>
        </pc:sldMkLst>
      </pc:sldChg>
      <pc:sldChg chg="add">
        <pc:chgData name="Maggie Li" userId="S::maggie.li@cityofchicago.org::f33e0b3b-4721-411b-821b-3108f9bbccad" providerId="AD" clId="Web-{FE7A1BB8-7C95-4C22-8F7C-AA37A9627A5E}" dt="2024-02-15T22:31:41.304" v="25"/>
        <pc:sldMkLst>
          <pc:docMk/>
          <pc:sldMk cId="908492145" sldId="2145708638"/>
        </pc:sldMkLst>
      </pc:sldChg>
      <pc:sldChg chg="add">
        <pc:chgData name="Maggie Li" userId="S::maggie.li@cityofchicago.org::f33e0b3b-4721-411b-821b-3108f9bbccad" providerId="AD" clId="Web-{FE7A1BB8-7C95-4C22-8F7C-AA37A9627A5E}" dt="2024-02-15T22:31:41.711" v="26"/>
        <pc:sldMkLst>
          <pc:docMk/>
          <pc:sldMk cId="2659731321" sldId="2145708639"/>
        </pc:sldMkLst>
      </pc:sldChg>
      <pc:sldChg chg="add">
        <pc:chgData name="Maggie Li" userId="S::maggie.li@cityofchicago.org::f33e0b3b-4721-411b-821b-3108f9bbccad" providerId="AD" clId="Web-{FE7A1BB8-7C95-4C22-8F7C-AA37A9627A5E}" dt="2024-02-15T22:31:42.086" v="27"/>
        <pc:sldMkLst>
          <pc:docMk/>
          <pc:sldMk cId="2085304184" sldId="2145708640"/>
        </pc:sldMkLst>
      </pc:sldChg>
      <pc:sldChg chg="add">
        <pc:chgData name="Maggie Li" userId="S::maggie.li@cityofchicago.org::f33e0b3b-4721-411b-821b-3108f9bbccad" providerId="AD" clId="Web-{FE7A1BB8-7C95-4C22-8F7C-AA37A9627A5E}" dt="2024-02-15T22:31:42.882" v="28"/>
        <pc:sldMkLst>
          <pc:docMk/>
          <pc:sldMk cId="252659333" sldId="2145708641"/>
        </pc:sldMkLst>
      </pc:sldChg>
      <pc:sldChg chg="add">
        <pc:chgData name="Maggie Li" userId="S::maggie.li@cityofchicago.org::f33e0b3b-4721-411b-821b-3108f9bbccad" providerId="AD" clId="Web-{FE7A1BB8-7C95-4C22-8F7C-AA37A9627A5E}" dt="2024-02-15T22:31:43.414" v="29"/>
        <pc:sldMkLst>
          <pc:docMk/>
          <pc:sldMk cId="2737178115" sldId="2145708642"/>
        </pc:sldMkLst>
      </pc:sldChg>
      <pc:sldChg chg="add">
        <pc:chgData name="Maggie Li" userId="S::maggie.li@cityofchicago.org::f33e0b3b-4721-411b-821b-3108f9bbccad" providerId="AD" clId="Web-{FE7A1BB8-7C95-4C22-8F7C-AA37A9627A5E}" dt="2024-02-15T22:31:43.742" v="30"/>
        <pc:sldMkLst>
          <pc:docMk/>
          <pc:sldMk cId="438746489" sldId="2145708643"/>
        </pc:sldMkLst>
      </pc:sldChg>
      <pc:sldChg chg="add">
        <pc:chgData name="Maggie Li" userId="S::maggie.li@cityofchicago.org::f33e0b3b-4721-411b-821b-3108f9bbccad" providerId="AD" clId="Web-{FE7A1BB8-7C95-4C22-8F7C-AA37A9627A5E}" dt="2024-02-15T22:31:44.007" v="31"/>
        <pc:sldMkLst>
          <pc:docMk/>
          <pc:sldMk cId="3440188844" sldId="2145708644"/>
        </pc:sldMkLst>
      </pc:sldChg>
      <pc:sldChg chg="add">
        <pc:chgData name="Maggie Li" userId="S::maggie.li@cityofchicago.org::f33e0b3b-4721-411b-821b-3108f9bbccad" providerId="AD" clId="Web-{FE7A1BB8-7C95-4C22-8F7C-AA37A9627A5E}" dt="2024-02-15T22:31:44.523" v="32"/>
        <pc:sldMkLst>
          <pc:docMk/>
          <pc:sldMk cId="1817319771" sldId="2145708645"/>
        </pc:sldMkLst>
      </pc:sldChg>
      <pc:sldChg chg="add">
        <pc:chgData name="Maggie Li" userId="S::maggie.li@cityofchicago.org::f33e0b3b-4721-411b-821b-3108f9bbccad" providerId="AD" clId="Web-{FE7A1BB8-7C95-4C22-8F7C-AA37A9627A5E}" dt="2024-02-15T22:31:44.945" v="33"/>
        <pc:sldMkLst>
          <pc:docMk/>
          <pc:sldMk cId="4144130671" sldId="2145708646"/>
        </pc:sldMkLst>
      </pc:sldChg>
      <pc:sldChg chg="add">
        <pc:chgData name="Maggie Li" userId="S::maggie.li@cityofchicago.org::f33e0b3b-4721-411b-821b-3108f9bbccad" providerId="AD" clId="Web-{FE7A1BB8-7C95-4C22-8F7C-AA37A9627A5E}" dt="2024-02-15T22:31:45.304" v="34"/>
        <pc:sldMkLst>
          <pc:docMk/>
          <pc:sldMk cId="2335844937" sldId="2145708647"/>
        </pc:sldMkLst>
      </pc:sldChg>
      <pc:sldChg chg="add">
        <pc:chgData name="Maggie Li" userId="S::maggie.li@cityofchicago.org::f33e0b3b-4721-411b-821b-3108f9bbccad" providerId="AD" clId="Web-{FE7A1BB8-7C95-4C22-8F7C-AA37A9627A5E}" dt="2024-02-15T22:31:45.679" v="35"/>
        <pc:sldMkLst>
          <pc:docMk/>
          <pc:sldMk cId="123016200" sldId="2145708648"/>
        </pc:sldMkLst>
      </pc:sldChg>
      <pc:sldChg chg="add">
        <pc:chgData name="Maggie Li" userId="S::maggie.li@cityofchicago.org::f33e0b3b-4721-411b-821b-3108f9bbccad" providerId="AD" clId="Web-{FE7A1BB8-7C95-4C22-8F7C-AA37A9627A5E}" dt="2024-02-15T22:31:46.648" v="36"/>
        <pc:sldMkLst>
          <pc:docMk/>
          <pc:sldMk cId="3672917993" sldId="2145708649"/>
        </pc:sldMkLst>
      </pc:sldChg>
      <pc:sldChg chg="add">
        <pc:chgData name="Maggie Li" userId="S::maggie.li@cityofchicago.org::f33e0b3b-4721-411b-821b-3108f9bbccad" providerId="AD" clId="Web-{FE7A1BB8-7C95-4C22-8F7C-AA37A9627A5E}" dt="2024-02-15T22:31:47.148" v="37"/>
        <pc:sldMkLst>
          <pc:docMk/>
          <pc:sldMk cId="3968717648" sldId="2145708650"/>
        </pc:sldMkLst>
      </pc:sldChg>
      <pc:sldChg chg="add">
        <pc:chgData name="Maggie Li" userId="S::maggie.li@cityofchicago.org::f33e0b3b-4721-411b-821b-3108f9bbccad" providerId="AD" clId="Web-{FE7A1BB8-7C95-4C22-8F7C-AA37A9627A5E}" dt="2024-02-15T22:31:47.445" v="38"/>
        <pc:sldMkLst>
          <pc:docMk/>
          <pc:sldMk cId="3225116842" sldId="2145708651"/>
        </pc:sldMkLst>
      </pc:sldChg>
      <pc:sldChg chg="add">
        <pc:chgData name="Maggie Li" userId="S::maggie.li@cityofchicago.org::f33e0b3b-4721-411b-821b-3108f9bbccad" providerId="AD" clId="Web-{FE7A1BB8-7C95-4C22-8F7C-AA37A9627A5E}" dt="2024-02-15T22:31:47.711" v="39"/>
        <pc:sldMkLst>
          <pc:docMk/>
          <pc:sldMk cId="4243612257" sldId="2145708652"/>
        </pc:sldMkLst>
      </pc:sldChg>
      <pc:sldChg chg="add">
        <pc:chgData name="Maggie Li" userId="S::maggie.li@cityofchicago.org::f33e0b3b-4721-411b-821b-3108f9bbccad" providerId="AD" clId="Web-{FE7A1BB8-7C95-4C22-8F7C-AA37A9627A5E}" dt="2024-02-15T22:31:47.914" v="40"/>
        <pc:sldMkLst>
          <pc:docMk/>
          <pc:sldMk cId="892903523" sldId="2145708653"/>
        </pc:sldMkLst>
      </pc:sldChg>
      <pc:sldChg chg="add">
        <pc:chgData name="Maggie Li" userId="S::maggie.li@cityofchicago.org::f33e0b3b-4721-411b-821b-3108f9bbccad" providerId="AD" clId="Web-{FE7A1BB8-7C95-4C22-8F7C-AA37A9627A5E}" dt="2024-02-15T22:31:48.195" v="41"/>
        <pc:sldMkLst>
          <pc:docMk/>
          <pc:sldMk cId="1193260053" sldId="2145708654"/>
        </pc:sldMkLst>
      </pc:sldChg>
      <pc:sldChg chg="add">
        <pc:chgData name="Maggie Li" userId="S::maggie.li@cityofchicago.org::f33e0b3b-4721-411b-821b-3108f9bbccad" providerId="AD" clId="Web-{FE7A1BB8-7C95-4C22-8F7C-AA37A9627A5E}" dt="2024-02-15T22:31:48.492" v="42"/>
        <pc:sldMkLst>
          <pc:docMk/>
          <pc:sldMk cId="2352971485" sldId="2145708655"/>
        </pc:sldMkLst>
      </pc:sldChg>
      <pc:sldChg chg="add">
        <pc:chgData name="Maggie Li" userId="S::maggie.li@cityofchicago.org::f33e0b3b-4721-411b-821b-3108f9bbccad" providerId="AD" clId="Web-{FE7A1BB8-7C95-4C22-8F7C-AA37A9627A5E}" dt="2024-02-15T22:31:48.929" v="43"/>
        <pc:sldMkLst>
          <pc:docMk/>
          <pc:sldMk cId="714037574" sldId="2145708656"/>
        </pc:sldMkLst>
      </pc:sldChg>
      <pc:sldChg chg="add">
        <pc:chgData name="Maggie Li" userId="S::maggie.li@cityofchicago.org::f33e0b3b-4721-411b-821b-3108f9bbccad" providerId="AD" clId="Web-{FE7A1BB8-7C95-4C22-8F7C-AA37A9627A5E}" dt="2024-02-15T22:31:49.429" v="44"/>
        <pc:sldMkLst>
          <pc:docMk/>
          <pc:sldMk cId="3134757484" sldId="2145708657"/>
        </pc:sldMkLst>
      </pc:sldChg>
      <pc:sldChg chg="add">
        <pc:chgData name="Maggie Li" userId="S::maggie.li@cityofchicago.org::f33e0b3b-4721-411b-821b-3108f9bbccad" providerId="AD" clId="Web-{FE7A1BB8-7C95-4C22-8F7C-AA37A9627A5E}" dt="2024-02-15T22:31:49.742" v="45"/>
        <pc:sldMkLst>
          <pc:docMk/>
          <pc:sldMk cId="1184494220" sldId="2145708658"/>
        </pc:sldMkLst>
      </pc:sldChg>
      <pc:sldChg chg="add">
        <pc:chgData name="Maggie Li" userId="S::maggie.li@cityofchicago.org::f33e0b3b-4721-411b-821b-3108f9bbccad" providerId="AD" clId="Web-{FE7A1BB8-7C95-4C22-8F7C-AA37A9627A5E}" dt="2024-02-15T22:31:50.070" v="46"/>
        <pc:sldMkLst>
          <pc:docMk/>
          <pc:sldMk cId="3140291094" sldId="2145708659"/>
        </pc:sldMkLst>
      </pc:sldChg>
      <pc:sldChg chg="add">
        <pc:chgData name="Maggie Li" userId="S::maggie.li@cityofchicago.org::f33e0b3b-4721-411b-821b-3108f9bbccad" providerId="AD" clId="Web-{FE7A1BB8-7C95-4C22-8F7C-AA37A9627A5E}" dt="2024-02-15T22:31:50.414" v="47"/>
        <pc:sldMkLst>
          <pc:docMk/>
          <pc:sldMk cId="800186674" sldId="2145708660"/>
        </pc:sldMkLst>
      </pc:sldChg>
      <pc:sldChg chg="add">
        <pc:chgData name="Maggie Li" userId="S::maggie.li@cityofchicago.org::f33e0b3b-4721-411b-821b-3108f9bbccad" providerId="AD" clId="Web-{FE7A1BB8-7C95-4C22-8F7C-AA37A9627A5E}" dt="2024-02-15T22:31:50.851" v="48"/>
        <pc:sldMkLst>
          <pc:docMk/>
          <pc:sldMk cId="1743299218" sldId="2145708661"/>
        </pc:sldMkLst>
      </pc:sldChg>
      <pc:sldChg chg="add">
        <pc:chgData name="Maggie Li" userId="S::maggie.li@cityofchicago.org::f33e0b3b-4721-411b-821b-3108f9bbccad" providerId="AD" clId="Web-{FE7A1BB8-7C95-4C22-8F7C-AA37A9627A5E}" dt="2024-02-15T22:31:51.133" v="49"/>
        <pc:sldMkLst>
          <pc:docMk/>
          <pc:sldMk cId="1064066203" sldId="2145708662"/>
        </pc:sldMkLst>
      </pc:sldChg>
      <pc:sldChg chg="add">
        <pc:chgData name="Maggie Li" userId="S::maggie.li@cityofchicago.org::f33e0b3b-4721-411b-821b-3108f9bbccad" providerId="AD" clId="Web-{FE7A1BB8-7C95-4C22-8F7C-AA37A9627A5E}" dt="2024-02-15T22:31:51.180" v="50"/>
        <pc:sldMkLst>
          <pc:docMk/>
          <pc:sldMk cId="3946701832" sldId="2145708663"/>
        </pc:sldMkLst>
      </pc:sldChg>
      <pc:sldChg chg="add">
        <pc:chgData name="Maggie Li" userId="S::maggie.li@cityofchicago.org::f33e0b3b-4721-411b-821b-3108f9bbccad" providerId="AD" clId="Web-{FE7A1BB8-7C95-4C22-8F7C-AA37A9627A5E}" dt="2024-02-15T22:31:51.476" v="51"/>
        <pc:sldMkLst>
          <pc:docMk/>
          <pc:sldMk cId="2977043325" sldId="2145708664"/>
        </pc:sldMkLst>
      </pc:sldChg>
      <pc:sldChg chg="add">
        <pc:chgData name="Maggie Li" userId="S::maggie.li@cityofchicago.org::f33e0b3b-4721-411b-821b-3108f9bbccad" providerId="AD" clId="Web-{FE7A1BB8-7C95-4C22-8F7C-AA37A9627A5E}" dt="2024-02-15T22:31:51.929" v="52"/>
        <pc:sldMkLst>
          <pc:docMk/>
          <pc:sldMk cId="3452420684" sldId="2145708665"/>
        </pc:sldMkLst>
      </pc:sldChg>
      <pc:sldChg chg="add">
        <pc:chgData name="Maggie Li" userId="S::maggie.li@cityofchicago.org::f33e0b3b-4721-411b-821b-3108f9bbccad" providerId="AD" clId="Web-{FE7A1BB8-7C95-4C22-8F7C-AA37A9627A5E}" dt="2024-02-15T22:31:52.445" v="53"/>
        <pc:sldMkLst>
          <pc:docMk/>
          <pc:sldMk cId="730753105" sldId="2145708666"/>
        </pc:sldMkLst>
      </pc:sldChg>
      <pc:sldMasterChg chg="add addSldLayout">
        <pc:chgData name="Maggie Li" userId="S::maggie.li@cityofchicago.org::f33e0b3b-4721-411b-821b-3108f9bbccad" providerId="AD" clId="Web-{FE7A1BB8-7C95-4C22-8F7C-AA37A9627A5E}" dt="2024-02-15T22:31:33.757" v="0"/>
        <pc:sldMasterMkLst>
          <pc:docMk/>
          <pc:sldMasterMk cId="0" sldId="2147484081"/>
        </pc:sldMasterMkLst>
        <pc:sldLayoutChg chg="add">
          <pc:chgData name="Maggie Li" userId="S::maggie.li@cityofchicago.org::f33e0b3b-4721-411b-821b-3108f9bbccad" providerId="AD" clId="Web-{FE7A1BB8-7C95-4C22-8F7C-AA37A9627A5E}" dt="2024-02-15T22:31:33.757" v="0"/>
          <pc:sldLayoutMkLst>
            <pc:docMk/>
            <pc:sldMasterMk cId="0" sldId="2147484081"/>
            <pc:sldLayoutMk cId="0" sldId="2147483661"/>
          </pc:sldLayoutMkLst>
        </pc:sldLayoutChg>
        <pc:sldLayoutChg chg="add">
          <pc:chgData name="Maggie Li" userId="S::maggie.li@cityofchicago.org::f33e0b3b-4721-411b-821b-3108f9bbccad" providerId="AD" clId="Web-{FE7A1BB8-7C95-4C22-8F7C-AA37A9627A5E}" dt="2024-02-15T22:31:33.757" v="0"/>
          <pc:sldLayoutMkLst>
            <pc:docMk/>
            <pc:sldMasterMk cId="0" sldId="2147484081"/>
            <pc:sldLayoutMk cId="0" sldId="2147483662"/>
          </pc:sldLayoutMkLst>
        </pc:sldLayoutChg>
        <pc:sldLayoutChg chg="add">
          <pc:chgData name="Maggie Li" userId="S::maggie.li@cityofchicago.org::f33e0b3b-4721-411b-821b-3108f9bbccad" providerId="AD" clId="Web-{FE7A1BB8-7C95-4C22-8F7C-AA37A9627A5E}" dt="2024-02-15T22:31:33.757" v="0"/>
          <pc:sldLayoutMkLst>
            <pc:docMk/>
            <pc:sldMasterMk cId="0" sldId="2147484081"/>
            <pc:sldLayoutMk cId="0" sldId="2147483663"/>
          </pc:sldLayoutMkLst>
        </pc:sldLayoutChg>
        <pc:sldLayoutChg chg="add">
          <pc:chgData name="Maggie Li" userId="S::maggie.li@cityofchicago.org::f33e0b3b-4721-411b-821b-3108f9bbccad" providerId="AD" clId="Web-{FE7A1BB8-7C95-4C22-8F7C-AA37A9627A5E}" dt="2024-02-15T22:31:33.757" v="0"/>
          <pc:sldLayoutMkLst>
            <pc:docMk/>
            <pc:sldMasterMk cId="0" sldId="2147484081"/>
            <pc:sldLayoutMk cId="0" sldId="2147483664"/>
          </pc:sldLayoutMkLst>
        </pc:sldLayoutChg>
        <pc:sldLayoutChg chg="add">
          <pc:chgData name="Maggie Li" userId="S::maggie.li@cityofchicago.org::f33e0b3b-4721-411b-821b-3108f9bbccad" providerId="AD" clId="Web-{FE7A1BB8-7C95-4C22-8F7C-AA37A9627A5E}" dt="2024-02-15T22:31:33.757" v="0"/>
          <pc:sldLayoutMkLst>
            <pc:docMk/>
            <pc:sldMasterMk cId="0" sldId="2147484081"/>
            <pc:sldLayoutMk cId="0" sldId="2147483665"/>
          </pc:sldLayoutMkLst>
        </pc:sldLayoutChg>
      </pc:sldMasterChg>
    </pc:docChg>
  </pc:docChgLst>
  <pc:docChgLst>
    <pc:chgData name="Maria Campos-Bovee" userId="S::maria.campos-bovee@cityofchicago.org::eec3ed88-350c-451f-9280-eafd4c227ed4" providerId="AD" clId="Web-{A505EAA8-E75D-4B7F-89CB-F285A2EA226D}"/>
    <pc:docChg chg="modSld">
      <pc:chgData name="Maria Campos-Bovee" userId="S::maria.campos-bovee@cityofchicago.org::eec3ed88-350c-451f-9280-eafd4c227ed4" providerId="AD" clId="Web-{A505EAA8-E75D-4B7F-89CB-F285A2EA226D}" dt="2023-02-24T15:53:43.291" v="2" actId="20577"/>
      <pc:docMkLst>
        <pc:docMk/>
      </pc:docMkLst>
      <pc:sldChg chg="modSp">
        <pc:chgData name="Maria Campos-Bovee" userId="S::maria.campos-bovee@cityofchicago.org::eec3ed88-350c-451f-9280-eafd4c227ed4" providerId="AD" clId="Web-{A505EAA8-E75D-4B7F-89CB-F285A2EA226D}" dt="2023-02-24T15:53:43.291" v="2" actId="20577"/>
        <pc:sldMkLst>
          <pc:docMk/>
          <pc:sldMk cId="1734835597" sldId="2145707321"/>
        </pc:sldMkLst>
        <pc:spChg chg="mod">
          <ac:chgData name="Maria Campos-Bovee" userId="S::maria.campos-bovee@cityofchicago.org::eec3ed88-350c-451f-9280-eafd4c227ed4" providerId="AD" clId="Web-{A505EAA8-E75D-4B7F-89CB-F285A2EA226D}" dt="2023-02-24T15:53:43.291" v="2" actId="20577"/>
          <ac:spMkLst>
            <pc:docMk/>
            <pc:sldMk cId="1734835597" sldId="2145707321"/>
            <ac:spMk id="2" creationId="{FD572DC2-19D9-C2E7-FB99-9F9BFAD2A70F}"/>
          </ac:spMkLst>
        </pc:spChg>
      </pc:sldChg>
    </pc:docChg>
  </pc:docChgLst>
  <pc:docChgLst>
    <pc:chgData name="Maggie Li" userId="S::maggie.li@cityofchicago.org::f33e0b3b-4721-411b-821b-3108f9bbccad" providerId="AD" clId="Web-{AE3044E9-F7C0-4B21-BC3D-D02DA0644FF6}"/>
    <pc:docChg chg="modSld">
      <pc:chgData name="Maggie Li" userId="S::maggie.li@cityofchicago.org::f33e0b3b-4721-411b-821b-3108f9bbccad" providerId="AD" clId="Web-{AE3044E9-F7C0-4B21-BC3D-D02DA0644FF6}" dt="2024-09-17T20:25:47.325" v="5"/>
      <pc:docMkLst>
        <pc:docMk/>
      </pc:docMkLst>
      <pc:sldChg chg="modSp">
        <pc:chgData name="Maggie Li" userId="S::maggie.li@cityofchicago.org::f33e0b3b-4721-411b-821b-3108f9bbccad" providerId="AD" clId="Web-{AE3044E9-F7C0-4B21-BC3D-D02DA0644FF6}" dt="2024-09-17T20:25:47.325" v="5"/>
        <pc:sldMkLst>
          <pc:docMk/>
          <pc:sldMk cId="1321213098" sldId="2145708625"/>
        </pc:sldMkLst>
        <pc:graphicFrameChg chg="mod modGraphic">
          <ac:chgData name="Maggie Li" userId="S::maggie.li@cityofchicago.org::f33e0b3b-4721-411b-821b-3108f9bbccad" providerId="AD" clId="Web-{AE3044E9-F7C0-4B21-BC3D-D02DA0644FF6}" dt="2024-09-17T20:25:47.325" v="5"/>
          <ac:graphicFrameMkLst>
            <pc:docMk/>
            <pc:sldMk cId="1321213098" sldId="2145708625"/>
            <ac:graphicFrameMk id="4" creationId="{8551464D-05F3-0087-68BF-9FD21B43EB76}"/>
          </ac:graphicFrameMkLst>
        </pc:graphicFrameChg>
      </pc:sldChg>
    </pc:docChg>
  </pc:docChgLst>
  <pc:docChgLst>
    <pc:chgData name="Maria Campos-Bovee" userId="S::maria.campos-bovee@cityofchicago.org::eec3ed88-350c-451f-9280-eafd4c227ed4" providerId="AD" clId="Web-{CFB2A85F-035E-48E5-846F-78C4CA12ACBC}"/>
    <pc:docChg chg="addSld modSld">
      <pc:chgData name="Maria Campos-Bovee" userId="S::maria.campos-bovee@cityofchicago.org::eec3ed88-350c-451f-9280-eafd4c227ed4" providerId="AD" clId="Web-{CFB2A85F-035E-48E5-846F-78C4CA12ACBC}" dt="2023-10-18T22:37:13.020" v="206" actId="20577"/>
      <pc:docMkLst>
        <pc:docMk/>
      </pc:docMkLst>
      <pc:sldChg chg="modSp">
        <pc:chgData name="Maria Campos-Bovee" userId="S::maria.campos-bovee@cityofchicago.org::eec3ed88-350c-451f-9280-eafd4c227ed4" providerId="AD" clId="Web-{CFB2A85F-035E-48E5-846F-78C4CA12ACBC}" dt="2023-10-18T22:20:05.996" v="134" actId="20577"/>
        <pc:sldMkLst>
          <pc:docMk/>
          <pc:sldMk cId="2530460523" sldId="2145708589"/>
        </pc:sldMkLst>
        <pc:spChg chg="mod">
          <ac:chgData name="Maria Campos-Bovee" userId="S::maria.campos-bovee@cityofchicago.org::eec3ed88-350c-451f-9280-eafd4c227ed4" providerId="AD" clId="Web-{CFB2A85F-035E-48E5-846F-78C4CA12ACBC}" dt="2023-10-18T22:20:05.996" v="134" actId="20577"/>
          <ac:spMkLst>
            <pc:docMk/>
            <pc:sldMk cId="2530460523" sldId="2145708589"/>
            <ac:spMk id="3" creationId="{CADF3F52-6FA1-02E7-D5A7-C57EE11DA81F}"/>
          </ac:spMkLst>
        </pc:spChg>
      </pc:sldChg>
      <pc:sldChg chg="modSp new">
        <pc:chgData name="Maria Campos-Bovee" userId="S::maria.campos-bovee@cityofchicago.org::eec3ed88-350c-451f-9280-eafd4c227ed4" providerId="AD" clId="Web-{CFB2A85F-035E-48E5-846F-78C4CA12ACBC}" dt="2023-10-18T22:37:13.020" v="206" actId="20577"/>
        <pc:sldMkLst>
          <pc:docMk/>
          <pc:sldMk cId="3129241292" sldId="2145708590"/>
        </pc:sldMkLst>
        <pc:spChg chg="mod">
          <ac:chgData name="Maria Campos-Bovee" userId="S::maria.campos-bovee@cityofchicago.org::eec3ed88-350c-451f-9280-eafd4c227ed4" providerId="AD" clId="Web-{CFB2A85F-035E-48E5-846F-78C4CA12ACBC}" dt="2023-10-18T22:20:20.575" v="143" actId="20577"/>
          <ac:spMkLst>
            <pc:docMk/>
            <pc:sldMk cId="3129241292" sldId="2145708590"/>
            <ac:spMk id="2" creationId="{9344FBB3-D604-4547-CEF4-7D2AB80C5473}"/>
          </ac:spMkLst>
        </pc:spChg>
        <pc:spChg chg="mod">
          <ac:chgData name="Maria Campos-Bovee" userId="S::maria.campos-bovee@cityofchicago.org::eec3ed88-350c-451f-9280-eafd4c227ed4" providerId="AD" clId="Web-{CFB2A85F-035E-48E5-846F-78C4CA12ACBC}" dt="2023-10-18T22:37:13.020" v="206" actId="20577"/>
          <ac:spMkLst>
            <pc:docMk/>
            <pc:sldMk cId="3129241292" sldId="2145708590"/>
            <ac:spMk id="3" creationId="{A4355F79-2100-68B6-7AEC-5067BA8D28DD}"/>
          </ac:spMkLst>
        </pc:spChg>
      </pc:sldChg>
    </pc:docChg>
  </pc:docChgLst>
  <pc:docChgLst>
    <pc:chgData name="Maggie Li" userId="S::maggie.li@cityofchicago.org::f33e0b3b-4721-411b-821b-3108f9bbccad" providerId="AD" clId="Web-{23EBDFFA-B2DB-41BC-A2C0-0D5E94A8AED5}"/>
    <pc:docChg chg="addSld">
      <pc:chgData name="Maggie Li" userId="S::maggie.li@cityofchicago.org::f33e0b3b-4721-411b-821b-3108f9bbccad" providerId="AD" clId="Web-{23EBDFFA-B2DB-41BC-A2C0-0D5E94A8AED5}" dt="2023-11-29T20:37:27.368" v="28"/>
      <pc:docMkLst>
        <pc:docMk/>
      </pc:docMkLst>
      <pc:sldChg chg="add">
        <pc:chgData name="Maggie Li" userId="S::maggie.li@cityofchicago.org::f33e0b3b-4721-411b-821b-3108f9bbccad" providerId="AD" clId="Web-{23EBDFFA-B2DB-41BC-A2C0-0D5E94A8AED5}" dt="2023-11-29T20:37:24.758" v="0"/>
        <pc:sldMkLst>
          <pc:docMk/>
          <pc:sldMk cId="1051501518" sldId="2145708507"/>
        </pc:sldMkLst>
      </pc:sldChg>
      <pc:sldChg chg="add">
        <pc:chgData name="Maggie Li" userId="S::maggie.li@cityofchicago.org::f33e0b3b-4721-411b-821b-3108f9bbccad" providerId="AD" clId="Web-{23EBDFFA-B2DB-41BC-A2C0-0D5E94A8AED5}" dt="2023-11-29T20:37:24.837" v="1"/>
        <pc:sldMkLst>
          <pc:docMk/>
          <pc:sldMk cId="133484791" sldId="2145708508"/>
        </pc:sldMkLst>
      </pc:sldChg>
      <pc:sldChg chg="add">
        <pc:chgData name="Maggie Li" userId="S::maggie.li@cityofchicago.org::f33e0b3b-4721-411b-821b-3108f9bbccad" providerId="AD" clId="Web-{23EBDFFA-B2DB-41BC-A2C0-0D5E94A8AED5}" dt="2023-11-29T20:37:24.915" v="2"/>
        <pc:sldMkLst>
          <pc:docMk/>
          <pc:sldMk cId="3459205665" sldId="2145708509"/>
        </pc:sldMkLst>
      </pc:sldChg>
      <pc:sldChg chg="add">
        <pc:chgData name="Maggie Li" userId="S::maggie.li@cityofchicago.org::f33e0b3b-4721-411b-821b-3108f9bbccad" providerId="AD" clId="Web-{23EBDFFA-B2DB-41BC-A2C0-0D5E94A8AED5}" dt="2023-11-29T20:37:24.977" v="3"/>
        <pc:sldMkLst>
          <pc:docMk/>
          <pc:sldMk cId="3231615165" sldId="2145708510"/>
        </pc:sldMkLst>
      </pc:sldChg>
      <pc:sldChg chg="add">
        <pc:chgData name="Maggie Li" userId="S::maggie.li@cityofchicago.org::f33e0b3b-4721-411b-821b-3108f9bbccad" providerId="AD" clId="Web-{23EBDFFA-B2DB-41BC-A2C0-0D5E94A8AED5}" dt="2023-11-29T20:37:25.055" v="4"/>
        <pc:sldMkLst>
          <pc:docMk/>
          <pc:sldMk cId="4203958528" sldId="2145708511"/>
        </pc:sldMkLst>
      </pc:sldChg>
      <pc:sldChg chg="add">
        <pc:chgData name="Maggie Li" userId="S::maggie.li@cityofchicago.org::f33e0b3b-4721-411b-821b-3108f9bbccad" providerId="AD" clId="Web-{23EBDFFA-B2DB-41BC-A2C0-0D5E94A8AED5}" dt="2023-11-29T20:37:25.118" v="5"/>
        <pc:sldMkLst>
          <pc:docMk/>
          <pc:sldMk cId="116015324" sldId="2145708512"/>
        </pc:sldMkLst>
      </pc:sldChg>
      <pc:sldChg chg="add">
        <pc:chgData name="Maggie Li" userId="S::maggie.li@cityofchicago.org::f33e0b3b-4721-411b-821b-3108f9bbccad" providerId="AD" clId="Web-{23EBDFFA-B2DB-41BC-A2C0-0D5E94A8AED5}" dt="2023-11-29T20:37:25.196" v="6"/>
        <pc:sldMkLst>
          <pc:docMk/>
          <pc:sldMk cId="2729559213" sldId="2145708513"/>
        </pc:sldMkLst>
      </pc:sldChg>
      <pc:sldChg chg="add">
        <pc:chgData name="Maggie Li" userId="S::maggie.li@cityofchicago.org::f33e0b3b-4721-411b-821b-3108f9bbccad" providerId="AD" clId="Web-{23EBDFFA-B2DB-41BC-A2C0-0D5E94A8AED5}" dt="2023-11-29T20:37:25.462" v="7"/>
        <pc:sldMkLst>
          <pc:docMk/>
          <pc:sldMk cId="3474194805" sldId="2145708514"/>
        </pc:sldMkLst>
      </pc:sldChg>
      <pc:sldChg chg="add">
        <pc:chgData name="Maggie Li" userId="S::maggie.li@cityofchicago.org::f33e0b3b-4721-411b-821b-3108f9bbccad" providerId="AD" clId="Web-{23EBDFFA-B2DB-41BC-A2C0-0D5E94A8AED5}" dt="2023-11-29T20:37:25.524" v="8"/>
        <pc:sldMkLst>
          <pc:docMk/>
          <pc:sldMk cId="3697038339" sldId="2145708515"/>
        </pc:sldMkLst>
      </pc:sldChg>
      <pc:sldChg chg="add">
        <pc:chgData name="Maggie Li" userId="S::maggie.li@cityofchicago.org::f33e0b3b-4721-411b-821b-3108f9bbccad" providerId="AD" clId="Web-{23EBDFFA-B2DB-41BC-A2C0-0D5E94A8AED5}" dt="2023-11-29T20:37:25.633" v="9"/>
        <pc:sldMkLst>
          <pc:docMk/>
          <pc:sldMk cId="498414595" sldId="2145708516"/>
        </pc:sldMkLst>
      </pc:sldChg>
      <pc:sldChg chg="add">
        <pc:chgData name="Maggie Li" userId="S::maggie.li@cityofchicago.org::f33e0b3b-4721-411b-821b-3108f9bbccad" providerId="AD" clId="Web-{23EBDFFA-B2DB-41BC-A2C0-0D5E94A8AED5}" dt="2023-11-29T20:37:25.712" v="10"/>
        <pc:sldMkLst>
          <pc:docMk/>
          <pc:sldMk cId="2791864518" sldId="2145708517"/>
        </pc:sldMkLst>
      </pc:sldChg>
      <pc:sldChg chg="add">
        <pc:chgData name="Maggie Li" userId="S::maggie.li@cityofchicago.org::f33e0b3b-4721-411b-821b-3108f9bbccad" providerId="AD" clId="Web-{23EBDFFA-B2DB-41BC-A2C0-0D5E94A8AED5}" dt="2023-11-29T20:37:25.821" v="11"/>
        <pc:sldMkLst>
          <pc:docMk/>
          <pc:sldMk cId="4001943787" sldId="2145708518"/>
        </pc:sldMkLst>
      </pc:sldChg>
      <pc:sldChg chg="add">
        <pc:chgData name="Maggie Li" userId="S::maggie.li@cityofchicago.org::f33e0b3b-4721-411b-821b-3108f9bbccad" providerId="AD" clId="Web-{23EBDFFA-B2DB-41BC-A2C0-0D5E94A8AED5}" dt="2023-11-29T20:37:25.883" v="12"/>
        <pc:sldMkLst>
          <pc:docMk/>
          <pc:sldMk cId="2772334421" sldId="2145708519"/>
        </pc:sldMkLst>
      </pc:sldChg>
      <pc:sldChg chg="add">
        <pc:chgData name="Maggie Li" userId="S::maggie.li@cityofchicago.org::f33e0b3b-4721-411b-821b-3108f9bbccad" providerId="AD" clId="Web-{23EBDFFA-B2DB-41BC-A2C0-0D5E94A8AED5}" dt="2023-11-29T20:37:26.024" v="13"/>
        <pc:sldMkLst>
          <pc:docMk/>
          <pc:sldMk cId="2065304737" sldId="2145708520"/>
        </pc:sldMkLst>
      </pc:sldChg>
      <pc:sldChg chg="add">
        <pc:chgData name="Maggie Li" userId="S::maggie.li@cityofchicago.org::f33e0b3b-4721-411b-821b-3108f9bbccad" providerId="AD" clId="Web-{23EBDFFA-B2DB-41BC-A2C0-0D5E94A8AED5}" dt="2023-11-29T20:37:26.149" v="14"/>
        <pc:sldMkLst>
          <pc:docMk/>
          <pc:sldMk cId="4222804961" sldId="2145708521"/>
        </pc:sldMkLst>
      </pc:sldChg>
      <pc:sldChg chg="add">
        <pc:chgData name="Maggie Li" userId="S::maggie.li@cityofchicago.org::f33e0b3b-4721-411b-821b-3108f9bbccad" providerId="AD" clId="Web-{23EBDFFA-B2DB-41BC-A2C0-0D5E94A8AED5}" dt="2023-11-29T20:37:26.290" v="15"/>
        <pc:sldMkLst>
          <pc:docMk/>
          <pc:sldMk cId="837792301" sldId="2145708522"/>
        </pc:sldMkLst>
      </pc:sldChg>
      <pc:sldChg chg="add">
        <pc:chgData name="Maggie Li" userId="S::maggie.li@cityofchicago.org::f33e0b3b-4721-411b-821b-3108f9bbccad" providerId="AD" clId="Web-{23EBDFFA-B2DB-41BC-A2C0-0D5E94A8AED5}" dt="2023-11-29T20:37:26.399" v="16"/>
        <pc:sldMkLst>
          <pc:docMk/>
          <pc:sldMk cId="3425216390" sldId="2145708523"/>
        </pc:sldMkLst>
      </pc:sldChg>
      <pc:sldChg chg="add">
        <pc:chgData name="Maggie Li" userId="S::maggie.li@cityofchicago.org::f33e0b3b-4721-411b-821b-3108f9bbccad" providerId="AD" clId="Web-{23EBDFFA-B2DB-41BC-A2C0-0D5E94A8AED5}" dt="2023-11-29T20:37:26.477" v="17"/>
        <pc:sldMkLst>
          <pc:docMk/>
          <pc:sldMk cId="3138323429" sldId="2145708524"/>
        </pc:sldMkLst>
      </pc:sldChg>
      <pc:sldChg chg="add">
        <pc:chgData name="Maggie Li" userId="S::maggie.li@cityofchicago.org::f33e0b3b-4721-411b-821b-3108f9bbccad" providerId="AD" clId="Web-{23EBDFFA-B2DB-41BC-A2C0-0D5E94A8AED5}" dt="2023-11-29T20:37:26.602" v="18"/>
        <pc:sldMkLst>
          <pc:docMk/>
          <pc:sldMk cId="1901252127" sldId="2145708525"/>
        </pc:sldMkLst>
      </pc:sldChg>
      <pc:sldChg chg="add">
        <pc:chgData name="Maggie Li" userId="S::maggie.li@cityofchicago.org::f33e0b3b-4721-411b-821b-3108f9bbccad" providerId="AD" clId="Web-{23EBDFFA-B2DB-41BC-A2C0-0D5E94A8AED5}" dt="2023-11-29T20:37:26.696" v="19"/>
        <pc:sldMkLst>
          <pc:docMk/>
          <pc:sldMk cId="255916726" sldId="2145708526"/>
        </pc:sldMkLst>
      </pc:sldChg>
      <pc:sldChg chg="add">
        <pc:chgData name="Maggie Li" userId="S::maggie.li@cityofchicago.org::f33e0b3b-4721-411b-821b-3108f9bbccad" providerId="AD" clId="Web-{23EBDFFA-B2DB-41BC-A2C0-0D5E94A8AED5}" dt="2023-11-29T20:37:26.774" v="20"/>
        <pc:sldMkLst>
          <pc:docMk/>
          <pc:sldMk cId="2308934605" sldId="2145708527"/>
        </pc:sldMkLst>
      </pc:sldChg>
      <pc:sldChg chg="add">
        <pc:chgData name="Maggie Li" userId="S::maggie.li@cityofchicago.org::f33e0b3b-4721-411b-821b-3108f9bbccad" providerId="AD" clId="Web-{23EBDFFA-B2DB-41BC-A2C0-0D5E94A8AED5}" dt="2023-11-29T20:37:26.837" v="21"/>
        <pc:sldMkLst>
          <pc:docMk/>
          <pc:sldMk cId="2585667406" sldId="2145708528"/>
        </pc:sldMkLst>
      </pc:sldChg>
      <pc:sldChg chg="add">
        <pc:chgData name="Maggie Li" userId="S::maggie.li@cityofchicago.org::f33e0b3b-4721-411b-821b-3108f9bbccad" providerId="AD" clId="Web-{23EBDFFA-B2DB-41BC-A2C0-0D5E94A8AED5}" dt="2023-11-29T20:37:26.915" v="22"/>
        <pc:sldMkLst>
          <pc:docMk/>
          <pc:sldMk cId="1219245291" sldId="2145708529"/>
        </pc:sldMkLst>
      </pc:sldChg>
      <pc:sldChg chg="add">
        <pc:chgData name="Maggie Li" userId="S::maggie.li@cityofchicago.org::f33e0b3b-4721-411b-821b-3108f9bbccad" providerId="AD" clId="Web-{23EBDFFA-B2DB-41BC-A2C0-0D5E94A8AED5}" dt="2023-11-29T20:37:26.993" v="23"/>
        <pc:sldMkLst>
          <pc:docMk/>
          <pc:sldMk cId="1090836234" sldId="2145708530"/>
        </pc:sldMkLst>
      </pc:sldChg>
      <pc:sldChg chg="add">
        <pc:chgData name="Maggie Li" userId="S::maggie.li@cityofchicago.org::f33e0b3b-4721-411b-821b-3108f9bbccad" providerId="AD" clId="Web-{23EBDFFA-B2DB-41BC-A2C0-0D5E94A8AED5}" dt="2023-11-29T20:37:27.087" v="24"/>
        <pc:sldMkLst>
          <pc:docMk/>
          <pc:sldMk cId="1204106458" sldId="2145708531"/>
        </pc:sldMkLst>
      </pc:sldChg>
      <pc:sldChg chg="add">
        <pc:chgData name="Maggie Li" userId="S::maggie.li@cityofchicago.org::f33e0b3b-4721-411b-821b-3108f9bbccad" providerId="AD" clId="Web-{23EBDFFA-B2DB-41BC-A2C0-0D5E94A8AED5}" dt="2023-11-29T20:37:27.165" v="25"/>
        <pc:sldMkLst>
          <pc:docMk/>
          <pc:sldMk cId="710684092" sldId="2145708532"/>
        </pc:sldMkLst>
      </pc:sldChg>
      <pc:sldChg chg="add">
        <pc:chgData name="Maggie Li" userId="S::maggie.li@cityofchicago.org::f33e0b3b-4721-411b-821b-3108f9bbccad" providerId="AD" clId="Web-{23EBDFFA-B2DB-41BC-A2C0-0D5E94A8AED5}" dt="2023-11-29T20:37:27.227" v="26"/>
        <pc:sldMkLst>
          <pc:docMk/>
          <pc:sldMk cId="406457107" sldId="2145708533"/>
        </pc:sldMkLst>
      </pc:sldChg>
      <pc:sldChg chg="add">
        <pc:chgData name="Maggie Li" userId="S::maggie.li@cityofchicago.org::f33e0b3b-4721-411b-821b-3108f9bbccad" providerId="AD" clId="Web-{23EBDFFA-B2DB-41BC-A2C0-0D5E94A8AED5}" dt="2023-11-29T20:37:27.305" v="27"/>
        <pc:sldMkLst>
          <pc:docMk/>
          <pc:sldMk cId="138326543" sldId="2145708534"/>
        </pc:sldMkLst>
      </pc:sldChg>
      <pc:sldChg chg="add">
        <pc:chgData name="Maggie Li" userId="S::maggie.li@cityofchicago.org::f33e0b3b-4721-411b-821b-3108f9bbccad" providerId="AD" clId="Web-{23EBDFFA-B2DB-41BC-A2C0-0D5E94A8AED5}" dt="2023-11-29T20:37:27.368" v="28"/>
        <pc:sldMkLst>
          <pc:docMk/>
          <pc:sldMk cId="714336166" sldId="2145708535"/>
        </pc:sldMkLst>
      </pc:sldChg>
      <pc:sldMasterChg chg="addSldLayout">
        <pc:chgData name="Maggie Li" userId="S::maggie.li@cityofchicago.org::f33e0b3b-4721-411b-821b-3108f9bbccad" providerId="AD" clId="Web-{23EBDFFA-B2DB-41BC-A2C0-0D5E94A8AED5}" dt="2023-11-29T20:37:27.368" v="28"/>
        <pc:sldMasterMkLst>
          <pc:docMk/>
          <pc:sldMasterMk cId="328463453" sldId="2147484082"/>
        </pc:sldMasterMkLst>
        <pc:sldLayoutChg chg="add">
          <pc:chgData name="Maggie Li" userId="S::maggie.li@cityofchicago.org::f33e0b3b-4721-411b-821b-3108f9bbccad" providerId="AD" clId="Web-{23EBDFFA-B2DB-41BC-A2C0-0D5E94A8AED5}" dt="2023-11-29T20:37:24.758" v="0"/>
          <pc:sldLayoutMkLst>
            <pc:docMk/>
            <pc:sldMasterMk cId="1692465955" sldId="2147483756"/>
            <pc:sldLayoutMk cId="2736993144" sldId="2147483828"/>
          </pc:sldLayoutMkLst>
        </pc:sldLayoutChg>
        <pc:sldLayoutChg chg="add">
          <pc:chgData name="Maggie Li" userId="S::maggie.li@cityofchicago.org::f33e0b3b-4721-411b-821b-3108f9bbccad" providerId="AD" clId="Web-{23EBDFFA-B2DB-41BC-A2C0-0D5E94A8AED5}" dt="2023-11-29T20:37:24.915" v="2"/>
          <pc:sldLayoutMkLst>
            <pc:docMk/>
            <pc:sldMasterMk cId="1692465955" sldId="2147483756"/>
            <pc:sldLayoutMk cId="2735721062" sldId="2147483829"/>
          </pc:sldLayoutMkLst>
        </pc:sldLayoutChg>
        <pc:sldLayoutChg chg="add">
          <pc:chgData name="Maggie Li" userId="S::maggie.li@cityofchicago.org::f33e0b3b-4721-411b-821b-3108f9bbccad" providerId="AD" clId="Web-{23EBDFFA-B2DB-41BC-A2C0-0D5E94A8AED5}" dt="2023-11-29T20:37:25.055" v="4"/>
          <pc:sldLayoutMkLst>
            <pc:docMk/>
            <pc:sldMasterMk cId="1692465955" sldId="2147483756"/>
            <pc:sldLayoutMk cId="2049438506" sldId="2147483830"/>
          </pc:sldLayoutMkLst>
        </pc:sldLayoutChg>
        <pc:sldLayoutChg chg="add">
          <pc:chgData name="Maggie Li" userId="S::maggie.li@cityofchicago.org::f33e0b3b-4721-411b-821b-3108f9bbccad" providerId="AD" clId="Web-{23EBDFFA-B2DB-41BC-A2C0-0D5E94A8AED5}" dt="2023-11-29T20:37:27.368" v="28"/>
          <pc:sldLayoutMkLst>
            <pc:docMk/>
            <pc:sldMasterMk cId="1692465955" sldId="2147483756"/>
            <pc:sldLayoutMk cId="1073108198" sldId="2147483831"/>
          </pc:sldLayoutMkLst>
        </pc:sldLayoutChg>
      </pc:sldMasterChg>
    </pc:docChg>
  </pc:docChgLst>
  <pc:docChgLst>
    <pc:chgData name="Maria Campos-Bovee" userId="S::maria.campos-bovee@cityofchicago.org::eec3ed88-350c-451f-9280-eafd4c227ed4" providerId="AD" clId="Web-{6EA6CE8C-221B-465E-848B-141255F8B2A0}"/>
    <pc:docChg chg="delSld modSld">
      <pc:chgData name="Maria Campos-Bovee" userId="S::maria.campos-bovee@cityofchicago.org::eec3ed88-350c-451f-9280-eafd4c227ed4" providerId="AD" clId="Web-{6EA6CE8C-221B-465E-848B-141255F8B2A0}" dt="2023-06-08T15:33:17.594" v="10"/>
      <pc:docMkLst>
        <pc:docMk/>
      </pc:docMkLst>
      <pc:sldChg chg="del">
        <pc:chgData name="Maria Campos-Bovee" userId="S::maria.campos-bovee@cityofchicago.org::eec3ed88-350c-451f-9280-eafd4c227ed4" providerId="AD" clId="Web-{6EA6CE8C-221B-465E-848B-141255F8B2A0}" dt="2023-06-08T15:33:08.281" v="1"/>
        <pc:sldMkLst>
          <pc:docMk/>
          <pc:sldMk cId="2453306151" sldId="2145707486"/>
        </pc:sldMkLst>
      </pc:sldChg>
      <pc:sldChg chg="del">
        <pc:chgData name="Maria Campos-Bovee" userId="S::maria.campos-bovee@cityofchicago.org::eec3ed88-350c-451f-9280-eafd4c227ed4" providerId="AD" clId="Web-{6EA6CE8C-221B-465E-848B-141255F8B2A0}" dt="2023-06-08T15:33:13.609" v="6"/>
        <pc:sldMkLst>
          <pc:docMk/>
          <pc:sldMk cId="81480122" sldId="2145707493"/>
        </pc:sldMkLst>
      </pc:sldChg>
      <pc:sldChg chg="del">
        <pc:chgData name="Maria Campos-Bovee" userId="S::maria.campos-bovee@cityofchicago.org::eec3ed88-350c-451f-9280-eafd4c227ed4" providerId="AD" clId="Web-{6EA6CE8C-221B-465E-848B-141255F8B2A0}" dt="2023-06-08T15:33:13.125" v="5"/>
        <pc:sldMkLst>
          <pc:docMk/>
          <pc:sldMk cId="2989420765" sldId="2145707494"/>
        </pc:sldMkLst>
      </pc:sldChg>
      <pc:sldChg chg="del">
        <pc:chgData name="Maria Campos-Bovee" userId="S::maria.campos-bovee@cityofchicago.org::eec3ed88-350c-451f-9280-eafd4c227ed4" providerId="AD" clId="Web-{6EA6CE8C-221B-465E-848B-141255F8B2A0}" dt="2023-06-08T15:33:14.859" v="7"/>
        <pc:sldMkLst>
          <pc:docMk/>
          <pc:sldMk cId="1154305816" sldId="2145707496"/>
        </pc:sldMkLst>
      </pc:sldChg>
      <pc:sldChg chg="modSp">
        <pc:chgData name="Maria Campos-Bovee" userId="S::maria.campos-bovee@cityofchicago.org::eec3ed88-350c-451f-9280-eafd4c227ed4" providerId="AD" clId="Web-{6EA6CE8C-221B-465E-848B-141255F8B2A0}" dt="2023-06-08T15:33:00.250" v="0" actId="1076"/>
        <pc:sldMkLst>
          <pc:docMk/>
          <pc:sldMk cId="841088661" sldId="2145707521"/>
        </pc:sldMkLst>
        <pc:picChg chg="mod">
          <ac:chgData name="Maria Campos-Bovee" userId="S::maria.campos-bovee@cityofchicago.org::eec3ed88-350c-451f-9280-eafd4c227ed4" providerId="AD" clId="Web-{6EA6CE8C-221B-465E-848B-141255F8B2A0}" dt="2023-06-08T15:33:00.250" v="0" actId="1076"/>
          <ac:picMkLst>
            <pc:docMk/>
            <pc:sldMk cId="841088661" sldId="2145707521"/>
            <ac:picMk id="5" creationId="{E80C24AD-A47C-583E-0EBB-23D676318D35}"/>
          </ac:picMkLst>
        </pc:picChg>
      </pc:sldChg>
      <pc:sldChg chg="del">
        <pc:chgData name="Maria Campos-Bovee" userId="S::maria.campos-bovee@cityofchicago.org::eec3ed88-350c-451f-9280-eafd4c227ed4" providerId="AD" clId="Web-{6EA6CE8C-221B-465E-848B-141255F8B2A0}" dt="2023-06-08T15:33:09.531" v="2"/>
        <pc:sldMkLst>
          <pc:docMk/>
          <pc:sldMk cId="202679699" sldId="2145707526"/>
        </pc:sldMkLst>
      </pc:sldChg>
      <pc:sldChg chg="del">
        <pc:chgData name="Maria Campos-Bovee" userId="S::maria.campos-bovee@cityofchicago.org::eec3ed88-350c-451f-9280-eafd4c227ed4" providerId="AD" clId="Web-{6EA6CE8C-221B-465E-848B-141255F8B2A0}" dt="2023-06-08T15:33:10.469" v="3"/>
        <pc:sldMkLst>
          <pc:docMk/>
          <pc:sldMk cId="3726855573" sldId="2145707527"/>
        </pc:sldMkLst>
      </pc:sldChg>
      <pc:sldChg chg="del">
        <pc:chgData name="Maria Campos-Bovee" userId="S::maria.campos-bovee@cityofchicago.org::eec3ed88-350c-451f-9280-eafd4c227ed4" providerId="AD" clId="Web-{6EA6CE8C-221B-465E-848B-141255F8B2A0}" dt="2023-06-08T15:33:11.828" v="4"/>
        <pc:sldMkLst>
          <pc:docMk/>
          <pc:sldMk cId="4231938240" sldId="2145708427"/>
        </pc:sldMkLst>
      </pc:sldChg>
      <pc:sldChg chg="del">
        <pc:chgData name="Maria Campos-Bovee" userId="S::maria.campos-bovee@cityofchicago.org::eec3ed88-350c-451f-9280-eafd4c227ed4" providerId="AD" clId="Web-{6EA6CE8C-221B-465E-848B-141255F8B2A0}" dt="2023-06-08T15:33:15.453" v="9"/>
        <pc:sldMkLst>
          <pc:docMk/>
          <pc:sldMk cId="2010575092" sldId="2145708428"/>
        </pc:sldMkLst>
      </pc:sldChg>
      <pc:sldChg chg="del">
        <pc:chgData name="Maria Campos-Bovee" userId="S::maria.campos-bovee@cityofchicago.org::eec3ed88-350c-451f-9280-eafd4c227ed4" providerId="AD" clId="Web-{6EA6CE8C-221B-465E-848B-141255F8B2A0}" dt="2023-06-08T15:33:14.969" v="8"/>
        <pc:sldMkLst>
          <pc:docMk/>
          <pc:sldMk cId="1123835215" sldId="2145708429"/>
        </pc:sldMkLst>
      </pc:sldChg>
      <pc:sldChg chg="del">
        <pc:chgData name="Maria Campos-Bovee" userId="S::maria.campos-bovee@cityofchicago.org::eec3ed88-350c-451f-9280-eafd4c227ed4" providerId="AD" clId="Web-{6EA6CE8C-221B-465E-848B-141255F8B2A0}" dt="2023-06-08T15:33:17.594" v="10"/>
        <pc:sldMkLst>
          <pc:docMk/>
          <pc:sldMk cId="1448390445" sldId="2145708430"/>
        </pc:sldMkLst>
      </pc:sldChg>
    </pc:docChg>
  </pc:docChgLst>
  <pc:docChgLst>
    <pc:chgData name="Maggie Li" userId="S::maggie.li@cityofchicago.org::f33e0b3b-4721-411b-821b-3108f9bbccad" providerId="AD" clId="Web-{A1A1A85B-3CA3-4D47-A66C-635065429087}"/>
    <pc:docChg chg="addSld delSld modSld sldOrd">
      <pc:chgData name="Maggie Li" userId="S::maggie.li@cityofchicago.org::f33e0b3b-4721-411b-821b-3108f9bbccad" providerId="AD" clId="Web-{A1A1A85B-3CA3-4D47-A66C-635065429087}" dt="2023-11-29T20:51:21.533" v="116" actId="20577"/>
      <pc:docMkLst>
        <pc:docMk/>
      </pc:docMkLst>
      <pc:sldChg chg="modSp add del replId">
        <pc:chgData name="Maggie Li" userId="S::maggie.li@cityofchicago.org::f33e0b3b-4721-411b-821b-3108f9bbccad" providerId="AD" clId="Web-{A1A1A85B-3CA3-4D47-A66C-635065429087}" dt="2023-11-29T20:50:35.486" v="110"/>
        <pc:sldMkLst>
          <pc:docMk/>
          <pc:sldMk cId="3309816784" sldId="2145708536"/>
        </pc:sldMkLst>
        <pc:spChg chg="mod">
          <ac:chgData name="Maggie Li" userId="S::maggie.li@cityofchicago.org::f33e0b3b-4721-411b-821b-3108f9bbccad" providerId="AD" clId="Web-{A1A1A85B-3CA3-4D47-A66C-635065429087}" dt="2023-11-29T20:49:43.845" v="77" actId="20577"/>
          <ac:spMkLst>
            <pc:docMk/>
            <pc:sldMk cId="3309816784" sldId="2145708536"/>
            <ac:spMk id="2" creationId="{785A9E43-DCB4-29B4-39BF-C7021E38E0BF}"/>
          </ac:spMkLst>
        </pc:spChg>
        <pc:spChg chg="mod">
          <ac:chgData name="Maggie Li" userId="S::maggie.li@cityofchicago.org::f33e0b3b-4721-411b-821b-3108f9bbccad" providerId="AD" clId="Web-{A1A1A85B-3CA3-4D47-A66C-635065429087}" dt="2023-11-29T20:50:03.142" v="84" actId="20577"/>
          <ac:spMkLst>
            <pc:docMk/>
            <pc:sldMk cId="3309816784" sldId="2145708536"/>
            <ac:spMk id="8" creationId="{C14D0919-7C0C-D358-50E4-3878CCE97CDF}"/>
          </ac:spMkLst>
        </pc:spChg>
      </pc:sldChg>
      <pc:sldChg chg="modSp add del ord replId">
        <pc:chgData name="Maggie Li" userId="S::maggie.li@cityofchicago.org::f33e0b3b-4721-411b-821b-3108f9bbccad" providerId="AD" clId="Web-{A1A1A85B-3CA3-4D47-A66C-635065429087}" dt="2023-11-29T20:48:38.109" v="43"/>
        <pc:sldMkLst>
          <pc:docMk/>
          <pc:sldMk cId="3366877959" sldId="2145708536"/>
        </pc:sldMkLst>
        <pc:spChg chg="mod">
          <ac:chgData name="Maggie Li" userId="S::maggie.li@cityofchicago.org::f33e0b3b-4721-411b-821b-3108f9bbccad" providerId="AD" clId="Web-{A1A1A85B-3CA3-4D47-A66C-635065429087}" dt="2023-11-29T20:48:23.078" v="40" actId="20577"/>
          <ac:spMkLst>
            <pc:docMk/>
            <pc:sldMk cId="3366877959" sldId="2145708536"/>
            <ac:spMk id="2" creationId="{785A9E43-DCB4-29B4-39BF-C7021E38E0BF}"/>
          </ac:spMkLst>
        </pc:spChg>
        <pc:spChg chg="mod">
          <ac:chgData name="Maggie Li" userId="S::maggie.li@cityofchicago.org::f33e0b3b-4721-411b-821b-3108f9bbccad" providerId="AD" clId="Web-{A1A1A85B-3CA3-4D47-A66C-635065429087}" dt="2023-11-29T20:48:07.124" v="31" actId="20577"/>
          <ac:spMkLst>
            <pc:docMk/>
            <pc:sldMk cId="3366877959" sldId="2145708536"/>
            <ac:spMk id="8" creationId="{C14D0919-7C0C-D358-50E4-3878CCE97CDF}"/>
          </ac:spMkLst>
        </pc:spChg>
      </pc:sldChg>
      <pc:sldChg chg="add del">
        <pc:chgData name="Maggie Li" userId="S::maggie.li@cityofchicago.org::f33e0b3b-4721-411b-821b-3108f9bbccad" providerId="AD" clId="Web-{A1A1A85B-3CA3-4D47-A66C-635065429087}" dt="2023-11-29T20:48:47.703" v="47"/>
        <pc:sldMkLst>
          <pc:docMk/>
          <pc:sldMk cId="269954181" sldId="2145708537"/>
        </pc:sldMkLst>
      </pc:sldChg>
      <pc:sldChg chg="modSp add replId">
        <pc:chgData name="Maggie Li" userId="S::maggie.li@cityofchicago.org::f33e0b3b-4721-411b-821b-3108f9bbccad" providerId="AD" clId="Web-{A1A1A85B-3CA3-4D47-A66C-635065429087}" dt="2023-11-29T20:51:21.533" v="116" actId="20577"/>
        <pc:sldMkLst>
          <pc:docMk/>
          <pc:sldMk cId="4246821179" sldId="2145708537"/>
        </pc:sldMkLst>
        <pc:spChg chg="mod">
          <ac:chgData name="Maggie Li" userId="S::maggie.li@cityofchicago.org::f33e0b3b-4721-411b-821b-3108f9bbccad" providerId="AD" clId="Web-{A1A1A85B-3CA3-4D47-A66C-635065429087}" dt="2023-11-29T20:50:19.798" v="102" actId="20577"/>
          <ac:spMkLst>
            <pc:docMk/>
            <pc:sldMk cId="4246821179" sldId="2145708537"/>
            <ac:spMk id="2" creationId="{785A9E43-DCB4-29B4-39BF-C7021E38E0BF}"/>
          </ac:spMkLst>
        </pc:spChg>
        <pc:spChg chg="mod">
          <ac:chgData name="Maggie Li" userId="S::maggie.li@cityofchicago.org::f33e0b3b-4721-411b-821b-3108f9bbccad" providerId="AD" clId="Web-{A1A1A85B-3CA3-4D47-A66C-635065429087}" dt="2023-11-29T20:51:21.533" v="116" actId="20577"/>
          <ac:spMkLst>
            <pc:docMk/>
            <pc:sldMk cId="4246821179" sldId="2145708537"/>
            <ac:spMk id="8" creationId="{C14D0919-7C0C-D358-50E4-3878CCE97CDF}"/>
          </ac:spMkLst>
        </pc:spChg>
      </pc:sldChg>
    </pc:docChg>
  </pc:docChgLst>
  <pc:docChgLst>
    <pc:chgData name="Elizabeth Meininger" userId="S::elizabeth.meininger@cityofchicago.org::8124ef10-8692-436d-9b28-0fc36e59fdf2" providerId="AD" clId="Web-{F28AF2B7-885B-F643-8C69-B40BBBAF60C7}"/>
    <pc:docChg chg="modSld">
      <pc:chgData name="Elizabeth Meininger" userId="S::elizabeth.meininger@cityofchicago.org::8124ef10-8692-436d-9b28-0fc36e59fdf2" providerId="AD" clId="Web-{F28AF2B7-885B-F643-8C69-B40BBBAF60C7}" dt="2024-01-18T16:23:33.667" v="8" actId="14100"/>
      <pc:docMkLst>
        <pc:docMk/>
      </pc:docMkLst>
      <pc:sldChg chg="delCm modCm">
        <pc:chgData name="Elizabeth Meininger" userId="S::elizabeth.meininger@cityofchicago.org::8124ef10-8692-436d-9b28-0fc36e59fdf2" providerId="AD" clId="Web-{F28AF2B7-885B-F643-8C69-B40BBBAF60C7}" dt="2024-01-18T16:19:11.037" v="1"/>
        <pc:sldMkLst>
          <pc:docMk/>
          <pc:sldMk cId="2256537381" sldId="2145708564"/>
        </pc:sldMkLst>
        <pc:extLst>
          <p:ext xmlns:p="http://schemas.openxmlformats.org/presentationml/2006/main" uri="{D6D511B9-2390-475A-947B-AFAB55BFBCF1}">
            <pc226:cmChg xmlns:pc226="http://schemas.microsoft.com/office/powerpoint/2022/06/main/command" chg="del mod">
              <pc226:chgData name="Elizabeth Meininger" userId="S::elizabeth.meininger@cityofchicago.org::8124ef10-8692-436d-9b28-0fc36e59fdf2" providerId="AD" clId="Web-{F28AF2B7-885B-F643-8C69-B40BBBAF60C7}" dt="2024-01-18T16:19:11.037" v="1"/>
              <pc2:cmMkLst xmlns:pc2="http://schemas.microsoft.com/office/powerpoint/2019/9/main/command">
                <pc:docMk/>
                <pc:sldMk cId="2256537381" sldId="2145708564"/>
                <pc2:cmMk id="{81C37F46-C5F3-460E-9DE4-279C6A03C36D}"/>
              </pc2:cmMkLst>
            </pc226:cmChg>
          </p:ext>
        </pc:extLst>
      </pc:sldChg>
      <pc:sldChg chg="modSp">
        <pc:chgData name="Elizabeth Meininger" userId="S::elizabeth.meininger@cityofchicago.org::8124ef10-8692-436d-9b28-0fc36e59fdf2" providerId="AD" clId="Web-{F28AF2B7-885B-F643-8C69-B40BBBAF60C7}" dt="2024-01-18T16:23:33.667" v="8" actId="14100"/>
        <pc:sldMkLst>
          <pc:docMk/>
          <pc:sldMk cId="2993473554" sldId="2145708575"/>
        </pc:sldMkLst>
        <pc:spChg chg="mod">
          <ac:chgData name="Elizabeth Meininger" userId="S::elizabeth.meininger@cityofchicago.org::8124ef10-8692-436d-9b28-0fc36e59fdf2" providerId="AD" clId="Web-{F28AF2B7-885B-F643-8C69-B40BBBAF60C7}" dt="2024-01-18T16:23:33.667" v="8" actId="14100"/>
          <ac:spMkLst>
            <pc:docMk/>
            <pc:sldMk cId="2993473554" sldId="2145708575"/>
            <ac:spMk id="6" creationId="{1D0EBA60-BC8B-9AAE-94E0-57294E2970AE}"/>
          </ac:spMkLst>
        </pc:spChg>
        <pc:picChg chg="mod">
          <ac:chgData name="Elizabeth Meininger" userId="S::elizabeth.meininger@cityofchicago.org::8124ef10-8692-436d-9b28-0fc36e59fdf2" providerId="AD" clId="Web-{F28AF2B7-885B-F643-8C69-B40BBBAF60C7}" dt="2024-01-18T16:22:58.698" v="5" actId="1076"/>
          <ac:picMkLst>
            <pc:docMk/>
            <pc:sldMk cId="2993473554" sldId="2145708575"/>
            <ac:picMk id="5" creationId="{D4EC15A3-B43E-24CB-1919-24C950B45A21}"/>
          </ac:picMkLst>
        </pc:picChg>
      </pc:sldChg>
    </pc:docChg>
  </pc:docChgLst>
  <pc:docChgLst>
    <pc:chgData name="Karen Branch-Crawford" userId="S::karen.branch-crawford@cityofchicago.org::3954099d-b661-4955-9c1d-5b3ea0356d0f" providerId="AD" clId="Web-{62ABCF33-B27C-CC36-5F13-C5863B974253}"/>
    <pc:docChg chg="modSld">
      <pc:chgData name="Karen Branch-Crawford" userId="S::karen.branch-crawford@cityofchicago.org::3954099d-b661-4955-9c1d-5b3ea0356d0f" providerId="AD" clId="Web-{62ABCF33-B27C-CC36-5F13-C5863B974253}" dt="2024-09-19T16:52:50.901" v="26"/>
      <pc:docMkLst>
        <pc:docMk/>
      </pc:docMkLst>
      <pc:sldChg chg="modSp">
        <pc:chgData name="Karen Branch-Crawford" userId="S::karen.branch-crawford@cityofchicago.org::3954099d-b661-4955-9c1d-5b3ea0356d0f" providerId="AD" clId="Web-{62ABCF33-B27C-CC36-5F13-C5863B974253}" dt="2024-09-19T16:52:50.901" v="26"/>
        <pc:sldMkLst>
          <pc:docMk/>
          <pc:sldMk cId="4184894233" sldId="2145708638"/>
        </pc:sldMkLst>
        <pc:graphicFrameChg chg="mod modGraphic">
          <ac:chgData name="Karen Branch-Crawford" userId="S::karen.branch-crawford@cityofchicago.org::3954099d-b661-4955-9c1d-5b3ea0356d0f" providerId="AD" clId="Web-{62ABCF33-B27C-CC36-5F13-C5863B974253}" dt="2024-09-19T16:52:50.901" v="26"/>
          <ac:graphicFrameMkLst>
            <pc:docMk/>
            <pc:sldMk cId="4184894233" sldId="2145708638"/>
            <ac:graphicFrameMk id="5" creationId="{0D73AFE3-0686-A745-BE39-6D371FFEEA02}"/>
          </ac:graphicFrameMkLst>
        </pc:graphicFrameChg>
      </pc:sldChg>
    </pc:docChg>
  </pc:docChgLst>
  <pc:docChgLst>
    <pc:chgData name="Maggie Li" userId="S::maggie.li@cityofchicago.org::f33e0b3b-4721-411b-821b-3108f9bbccad" providerId="AD" clId="Web-{A7847A5E-8CCD-4442-85AE-EBA93584AB77}"/>
    <pc:docChg chg="addSld">
      <pc:chgData name="Maggie Li" userId="S::maggie.li@cityofchicago.org::f33e0b3b-4721-411b-821b-3108f9bbccad" providerId="AD" clId="Web-{A7847A5E-8CCD-4442-85AE-EBA93584AB77}" dt="2024-01-17T19:07:27.742" v="9"/>
      <pc:docMkLst>
        <pc:docMk/>
      </pc:docMkLst>
      <pc:sldChg chg="add">
        <pc:chgData name="Maggie Li" userId="S::maggie.li@cityofchicago.org::f33e0b3b-4721-411b-821b-3108f9bbccad" providerId="AD" clId="Web-{A7847A5E-8CCD-4442-85AE-EBA93584AB77}" dt="2024-01-17T19:07:26.242" v="0"/>
        <pc:sldMkLst>
          <pc:docMk/>
          <pc:sldMk cId="794903878" sldId="2145708546"/>
        </pc:sldMkLst>
      </pc:sldChg>
      <pc:sldChg chg="add">
        <pc:chgData name="Maggie Li" userId="S::maggie.li@cityofchicago.org::f33e0b3b-4721-411b-821b-3108f9bbccad" providerId="AD" clId="Web-{A7847A5E-8CCD-4442-85AE-EBA93584AB77}" dt="2024-01-17T19:07:26.430" v="1"/>
        <pc:sldMkLst>
          <pc:docMk/>
          <pc:sldMk cId="2909086829" sldId="2145708547"/>
        </pc:sldMkLst>
      </pc:sldChg>
      <pc:sldChg chg="add">
        <pc:chgData name="Maggie Li" userId="S::maggie.li@cityofchicago.org::f33e0b3b-4721-411b-821b-3108f9bbccad" providerId="AD" clId="Web-{A7847A5E-8CCD-4442-85AE-EBA93584AB77}" dt="2024-01-17T19:07:26.727" v="2"/>
        <pc:sldMkLst>
          <pc:docMk/>
          <pc:sldMk cId="3181020311" sldId="2145708548"/>
        </pc:sldMkLst>
      </pc:sldChg>
      <pc:sldChg chg="add">
        <pc:chgData name="Maggie Li" userId="S::maggie.li@cityofchicago.org::f33e0b3b-4721-411b-821b-3108f9bbccad" providerId="AD" clId="Web-{A7847A5E-8CCD-4442-85AE-EBA93584AB77}" dt="2024-01-17T19:07:26.883" v="3"/>
        <pc:sldMkLst>
          <pc:docMk/>
          <pc:sldMk cId="3673245998" sldId="2145708549"/>
        </pc:sldMkLst>
      </pc:sldChg>
      <pc:sldChg chg="add">
        <pc:chgData name="Maggie Li" userId="S::maggie.li@cityofchicago.org::f33e0b3b-4721-411b-821b-3108f9bbccad" providerId="AD" clId="Web-{A7847A5E-8CCD-4442-85AE-EBA93584AB77}" dt="2024-01-17T19:07:27.148" v="4"/>
        <pc:sldMkLst>
          <pc:docMk/>
          <pc:sldMk cId="3966731262" sldId="2145708550"/>
        </pc:sldMkLst>
      </pc:sldChg>
      <pc:sldChg chg="add">
        <pc:chgData name="Maggie Li" userId="S::maggie.li@cityofchicago.org::f33e0b3b-4721-411b-821b-3108f9bbccad" providerId="AD" clId="Web-{A7847A5E-8CCD-4442-85AE-EBA93584AB77}" dt="2024-01-17T19:07:27.273" v="5"/>
        <pc:sldMkLst>
          <pc:docMk/>
          <pc:sldMk cId="1398887620" sldId="2145708551"/>
        </pc:sldMkLst>
      </pc:sldChg>
      <pc:sldChg chg="add">
        <pc:chgData name="Maggie Li" userId="S::maggie.li@cityofchicago.org::f33e0b3b-4721-411b-821b-3108f9bbccad" providerId="AD" clId="Web-{A7847A5E-8CCD-4442-85AE-EBA93584AB77}" dt="2024-01-17T19:07:27.352" v="6"/>
        <pc:sldMkLst>
          <pc:docMk/>
          <pc:sldMk cId="1400458216" sldId="2145708552"/>
        </pc:sldMkLst>
      </pc:sldChg>
      <pc:sldChg chg="add">
        <pc:chgData name="Maggie Li" userId="S::maggie.li@cityofchicago.org::f33e0b3b-4721-411b-821b-3108f9bbccad" providerId="AD" clId="Web-{A7847A5E-8CCD-4442-85AE-EBA93584AB77}" dt="2024-01-17T19:07:27.477" v="7"/>
        <pc:sldMkLst>
          <pc:docMk/>
          <pc:sldMk cId="4117384247" sldId="2145708553"/>
        </pc:sldMkLst>
      </pc:sldChg>
      <pc:sldChg chg="add">
        <pc:chgData name="Maggie Li" userId="S::maggie.li@cityofchicago.org::f33e0b3b-4721-411b-821b-3108f9bbccad" providerId="AD" clId="Web-{A7847A5E-8CCD-4442-85AE-EBA93584AB77}" dt="2024-01-17T19:07:27.586" v="8"/>
        <pc:sldMkLst>
          <pc:docMk/>
          <pc:sldMk cId="2981132413" sldId="2145708554"/>
        </pc:sldMkLst>
      </pc:sldChg>
      <pc:sldChg chg="add">
        <pc:chgData name="Maggie Li" userId="S::maggie.li@cityofchicago.org::f33e0b3b-4721-411b-821b-3108f9bbccad" providerId="AD" clId="Web-{A7847A5E-8CCD-4442-85AE-EBA93584AB77}" dt="2024-01-17T19:07:27.742" v="9"/>
        <pc:sldMkLst>
          <pc:docMk/>
          <pc:sldMk cId="709261453" sldId="2145708555"/>
        </pc:sldMkLst>
      </pc:sldChg>
      <pc:sldMasterChg chg="addSldLayout">
        <pc:chgData name="Maggie Li" userId="S::maggie.li@cityofchicago.org::f33e0b3b-4721-411b-821b-3108f9bbccad" providerId="AD" clId="Web-{A7847A5E-8CCD-4442-85AE-EBA93584AB77}" dt="2024-01-17T19:07:27.742" v="9"/>
        <pc:sldMasterMkLst>
          <pc:docMk/>
          <pc:sldMasterMk cId="1960901655" sldId="2147483913"/>
        </pc:sldMasterMkLst>
        <pc:sldLayoutChg chg="add">
          <pc:chgData name="Maggie Li" userId="S::maggie.li@cityofchicago.org::f33e0b3b-4721-411b-821b-3108f9bbccad" providerId="AD" clId="Web-{A7847A5E-8CCD-4442-85AE-EBA93584AB77}" dt="2024-01-17T19:07:27.742" v="9"/>
          <pc:sldLayoutMkLst>
            <pc:docMk/>
            <pc:sldMasterMk cId="1960901655" sldId="2147483913"/>
            <pc:sldLayoutMk cId="886457581" sldId="2147483922"/>
          </pc:sldLayoutMkLst>
        </pc:sldLayoutChg>
      </pc:sldMasterChg>
    </pc:docChg>
  </pc:docChgLst>
  <pc:docChgLst>
    <pc:chgData name="Maggie Li" userId="f33e0b3b-4721-411b-821b-3108f9bbccad" providerId="ADAL" clId="{311170CE-E116-47A5-AD4A-3B0037C90144}"/>
    <pc:docChg chg="undo custSel addSld delSld modSld">
      <pc:chgData name="Maggie Li" userId="f33e0b3b-4721-411b-821b-3108f9bbccad" providerId="ADAL" clId="{311170CE-E116-47A5-AD4A-3B0037C90144}" dt="2023-03-30T20:18:53.261" v="789" actId="208"/>
      <pc:docMkLst>
        <pc:docMk/>
      </pc:docMkLst>
      <pc:sldChg chg="addSp delSp modSp mod modNotesTx">
        <pc:chgData name="Maggie Li" userId="f33e0b3b-4721-411b-821b-3108f9bbccad" providerId="ADAL" clId="{311170CE-E116-47A5-AD4A-3B0037C90144}" dt="2023-03-30T20:18:53.261" v="789" actId="208"/>
        <pc:sldMkLst>
          <pc:docMk/>
          <pc:sldMk cId="4288186791" sldId="2145706630"/>
        </pc:sldMkLst>
        <pc:spChg chg="del mod">
          <ac:chgData name="Maggie Li" userId="f33e0b3b-4721-411b-821b-3108f9bbccad" providerId="ADAL" clId="{311170CE-E116-47A5-AD4A-3B0037C90144}" dt="2023-03-30T19:43:57.427" v="47" actId="478"/>
          <ac:spMkLst>
            <pc:docMk/>
            <pc:sldMk cId="4288186791" sldId="2145706630"/>
            <ac:spMk id="2" creationId="{2DD836FC-01C0-366B-A5BA-6A008BC2D8D9}"/>
          </ac:spMkLst>
        </pc:spChg>
        <pc:spChg chg="del">
          <ac:chgData name="Maggie Li" userId="f33e0b3b-4721-411b-821b-3108f9bbccad" providerId="ADAL" clId="{311170CE-E116-47A5-AD4A-3B0037C90144}" dt="2023-03-30T19:43:37.759" v="40" actId="478"/>
          <ac:spMkLst>
            <pc:docMk/>
            <pc:sldMk cId="4288186791" sldId="2145706630"/>
            <ac:spMk id="3" creationId="{9FE13A17-0CD8-8C90-0F6B-D714B200B897}"/>
          </ac:spMkLst>
        </pc:spChg>
        <pc:spChg chg="del mod">
          <ac:chgData name="Maggie Li" userId="f33e0b3b-4721-411b-821b-3108f9bbccad" providerId="ADAL" clId="{311170CE-E116-47A5-AD4A-3B0037C90144}" dt="2023-03-30T19:43:45.513" v="43" actId="22"/>
          <ac:spMkLst>
            <pc:docMk/>
            <pc:sldMk cId="4288186791" sldId="2145706630"/>
            <ac:spMk id="5" creationId="{C1B36E9A-DD96-3F86-1A0C-07177E5969E4}"/>
          </ac:spMkLst>
        </pc:spChg>
        <pc:spChg chg="add mod">
          <ac:chgData name="Maggie Li" userId="f33e0b3b-4721-411b-821b-3108f9bbccad" providerId="ADAL" clId="{311170CE-E116-47A5-AD4A-3B0037C90144}" dt="2023-03-30T19:56:43.422" v="219" actId="20577"/>
          <ac:spMkLst>
            <pc:docMk/>
            <pc:sldMk cId="4288186791" sldId="2145706630"/>
            <ac:spMk id="10" creationId="{E6BA84AB-3020-2566-1DA1-AE9C3F2C1768}"/>
          </ac:spMkLst>
        </pc:spChg>
        <pc:spChg chg="add mod">
          <ac:chgData name="Maggie Li" userId="f33e0b3b-4721-411b-821b-3108f9bbccad" providerId="ADAL" clId="{311170CE-E116-47A5-AD4A-3B0037C90144}" dt="2023-03-30T19:58:14.991" v="221" actId="1076"/>
          <ac:spMkLst>
            <pc:docMk/>
            <pc:sldMk cId="4288186791" sldId="2145706630"/>
            <ac:spMk id="15" creationId="{44FE76F1-BBD7-7C07-EB99-C87F76A292E7}"/>
          </ac:spMkLst>
        </pc:spChg>
        <pc:spChg chg="add mod">
          <ac:chgData name="Maggie Li" userId="f33e0b3b-4721-411b-821b-3108f9bbccad" providerId="ADAL" clId="{311170CE-E116-47A5-AD4A-3B0037C90144}" dt="2023-03-30T20:18:48.341" v="788" actId="208"/>
          <ac:spMkLst>
            <pc:docMk/>
            <pc:sldMk cId="4288186791" sldId="2145706630"/>
            <ac:spMk id="16" creationId="{BAFCEE45-A312-921E-5062-DB2A8AE87882}"/>
          </ac:spMkLst>
        </pc:spChg>
        <pc:spChg chg="add mod">
          <ac:chgData name="Maggie Li" userId="f33e0b3b-4721-411b-821b-3108f9bbccad" providerId="ADAL" clId="{311170CE-E116-47A5-AD4A-3B0037C90144}" dt="2023-03-30T20:18:53.261" v="789" actId="208"/>
          <ac:spMkLst>
            <pc:docMk/>
            <pc:sldMk cId="4288186791" sldId="2145706630"/>
            <ac:spMk id="17" creationId="{9BDA4CB0-9467-BFE7-D9C8-E5E418E14C60}"/>
          </ac:spMkLst>
        </pc:spChg>
        <pc:picChg chg="del">
          <ac:chgData name="Maggie Li" userId="f33e0b3b-4721-411b-821b-3108f9bbccad" providerId="ADAL" clId="{311170CE-E116-47A5-AD4A-3B0037C90144}" dt="2023-03-30T19:43:35.842" v="39" actId="478"/>
          <ac:picMkLst>
            <pc:docMk/>
            <pc:sldMk cId="4288186791" sldId="2145706630"/>
            <ac:picMk id="6" creationId="{DBB79595-8C85-6AAE-368F-7FE3C104C6CF}"/>
          </ac:picMkLst>
        </pc:picChg>
        <pc:picChg chg="add mod ord">
          <ac:chgData name="Maggie Li" userId="f33e0b3b-4721-411b-821b-3108f9bbccad" providerId="ADAL" clId="{311170CE-E116-47A5-AD4A-3B0037C90144}" dt="2023-03-30T19:55:51.937" v="193" actId="1076"/>
          <ac:picMkLst>
            <pc:docMk/>
            <pc:sldMk cId="4288186791" sldId="2145706630"/>
            <ac:picMk id="8" creationId="{70A34AE6-8EEF-349F-02F8-19E79FD396FA}"/>
          </ac:picMkLst>
        </pc:picChg>
        <pc:picChg chg="add mod">
          <ac:chgData name="Maggie Li" userId="f33e0b3b-4721-411b-821b-3108f9bbccad" providerId="ADAL" clId="{311170CE-E116-47A5-AD4A-3B0037C90144}" dt="2023-03-30T19:56:23.799" v="201" actId="1076"/>
          <ac:picMkLst>
            <pc:docMk/>
            <pc:sldMk cId="4288186791" sldId="2145706630"/>
            <ac:picMk id="12" creationId="{750AF0E6-9303-4660-4278-69CA59A023D8}"/>
          </ac:picMkLst>
        </pc:picChg>
        <pc:cxnChg chg="add del mod">
          <ac:chgData name="Maggie Li" userId="f33e0b3b-4721-411b-821b-3108f9bbccad" providerId="ADAL" clId="{311170CE-E116-47A5-AD4A-3B0037C90144}" dt="2023-03-30T19:54:31.390" v="178" actId="478"/>
          <ac:cxnSpMkLst>
            <pc:docMk/>
            <pc:sldMk cId="4288186791" sldId="2145706630"/>
            <ac:cxnSpMk id="14" creationId="{8FD8DBFC-9729-B415-D5B8-49386BED715B}"/>
          </ac:cxnSpMkLst>
        </pc:cxnChg>
      </pc:sldChg>
      <pc:sldChg chg="modSp mod modNotesTx">
        <pc:chgData name="Maggie Li" userId="f33e0b3b-4721-411b-821b-3108f9bbccad" providerId="ADAL" clId="{311170CE-E116-47A5-AD4A-3B0037C90144}" dt="2023-03-30T20:17:22.642" v="783" actId="20577"/>
        <pc:sldMkLst>
          <pc:docMk/>
          <pc:sldMk cId="3360624222" sldId="2145707315"/>
        </pc:sldMkLst>
        <pc:spChg chg="mod">
          <ac:chgData name="Maggie Li" userId="f33e0b3b-4721-411b-821b-3108f9bbccad" providerId="ADAL" clId="{311170CE-E116-47A5-AD4A-3B0037C90144}" dt="2023-03-30T20:17:13.906" v="779" actId="20577"/>
          <ac:spMkLst>
            <pc:docMk/>
            <pc:sldMk cId="3360624222" sldId="2145707315"/>
            <ac:spMk id="2" creationId="{3ADC54CB-9293-A7E7-AC37-158B35EF328E}"/>
          </ac:spMkLst>
        </pc:spChg>
        <pc:spChg chg="mod">
          <ac:chgData name="Maggie Li" userId="f33e0b3b-4721-411b-821b-3108f9bbccad" providerId="ADAL" clId="{311170CE-E116-47A5-AD4A-3B0037C90144}" dt="2023-03-30T20:17:22.642" v="783" actId="20577"/>
          <ac:spMkLst>
            <pc:docMk/>
            <pc:sldMk cId="3360624222" sldId="2145707315"/>
            <ac:spMk id="3" creationId="{2423E9B9-E12B-E06A-E711-A2646F2C4586}"/>
          </ac:spMkLst>
        </pc:spChg>
      </pc:sldChg>
      <pc:sldChg chg="new del">
        <pc:chgData name="Maggie Li" userId="f33e0b3b-4721-411b-821b-3108f9bbccad" providerId="ADAL" clId="{311170CE-E116-47A5-AD4A-3B0037C90144}" dt="2023-03-30T19:56:51.865" v="220" actId="2696"/>
        <pc:sldMkLst>
          <pc:docMk/>
          <pc:sldMk cId="1461230486" sldId="2145707504"/>
        </pc:sldMkLst>
      </pc:sldChg>
      <pc:sldChg chg="addSp delSp modSp new mod modNotesTx">
        <pc:chgData name="Maggie Li" userId="f33e0b3b-4721-411b-821b-3108f9bbccad" providerId="ADAL" clId="{311170CE-E116-47A5-AD4A-3B0037C90144}" dt="2023-03-30T20:03:09.615" v="621" actId="20577"/>
        <pc:sldMkLst>
          <pc:docMk/>
          <pc:sldMk cId="2249469223" sldId="2145707505"/>
        </pc:sldMkLst>
        <pc:spChg chg="del">
          <ac:chgData name="Maggie Li" userId="f33e0b3b-4721-411b-821b-3108f9bbccad" providerId="ADAL" clId="{311170CE-E116-47A5-AD4A-3B0037C90144}" dt="2023-03-30T19:51:04.796" v="66" actId="478"/>
          <ac:spMkLst>
            <pc:docMk/>
            <pc:sldMk cId="2249469223" sldId="2145707505"/>
            <ac:spMk id="2" creationId="{1F8E071A-8665-A661-FF58-55F5257660F8}"/>
          </ac:spMkLst>
        </pc:spChg>
        <pc:spChg chg="del">
          <ac:chgData name="Maggie Li" userId="f33e0b3b-4721-411b-821b-3108f9bbccad" providerId="ADAL" clId="{311170CE-E116-47A5-AD4A-3B0037C90144}" dt="2023-03-30T19:51:05.821" v="67" actId="478"/>
          <ac:spMkLst>
            <pc:docMk/>
            <pc:sldMk cId="2249469223" sldId="2145707505"/>
            <ac:spMk id="3" creationId="{775F3604-B6F4-64E0-828B-27AB40DA8D10}"/>
          </ac:spMkLst>
        </pc:spChg>
        <pc:spChg chg="add del mod">
          <ac:chgData name="Maggie Li" userId="f33e0b3b-4721-411b-821b-3108f9bbccad" providerId="ADAL" clId="{311170CE-E116-47A5-AD4A-3B0037C90144}" dt="2023-03-30T20:00:37.294" v="356" actId="478"/>
          <ac:spMkLst>
            <pc:docMk/>
            <pc:sldMk cId="2249469223" sldId="2145707505"/>
            <ac:spMk id="6" creationId="{F6F70624-5018-22F5-4BE3-87226E77F561}"/>
          </ac:spMkLst>
        </pc:spChg>
        <pc:spChg chg="add mod">
          <ac:chgData name="Maggie Li" userId="f33e0b3b-4721-411b-821b-3108f9bbccad" providerId="ADAL" clId="{311170CE-E116-47A5-AD4A-3B0037C90144}" dt="2023-03-30T20:01:44.343" v="387" actId="1076"/>
          <ac:spMkLst>
            <pc:docMk/>
            <pc:sldMk cId="2249469223" sldId="2145707505"/>
            <ac:spMk id="7" creationId="{DFF18375-850A-3B4A-F298-415A21EA291E}"/>
          </ac:spMkLst>
        </pc:spChg>
        <pc:spChg chg="add del mod">
          <ac:chgData name="Maggie Li" userId="f33e0b3b-4721-411b-821b-3108f9bbccad" providerId="ADAL" clId="{311170CE-E116-47A5-AD4A-3B0037C90144}" dt="2023-03-30T19:53:43.401" v="155" actId="478"/>
          <ac:spMkLst>
            <pc:docMk/>
            <pc:sldMk cId="2249469223" sldId="2145707505"/>
            <ac:spMk id="8" creationId="{093E30DD-B284-E2FC-F19F-CC80DF671936}"/>
          </ac:spMkLst>
        </pc:spChg>
        <pc:spChg chg="add mod">
          <ac:chgData name="Maggie Li" userId="f33e0b3b-4721-411b-821b-3108f9bbccad" providerId="ADAL" clId="{311170CE-E116-47A5-AD4A-3B0037C90144}" dt="2023-03-30T20:01:54.303" v="388" actId="1076"/>
          <ac:spMkLst>
            <pc:docMk/>
            <pc:sldMk cId="2249469223" sldId="2145707505"/>
            <ac:spMk id="10" creationId="{5CF177D8-6191-2771-E89B-09492ACDCB51}"/>
          </ac:spMkLst>
        </pc:spChg>
        <pc:spChg chg="add mod">
          <ac:chgData name="Maggie Li" userId="f33e0b3b-4721-411b-821b-3108f9bbccad" providerId="ADAL" clId="{311170CE-E116-47A5-AD4A-3B0037C90144}" dt="2023-03-30T19:59:25.919" v="290" actId="1076"/>
          <ac:spMkLst>
            <pc:docMk/>
            <pc:sldMk cId="2249469223" sldId="2145707505"/>
            <ac:spMk id="11" creationId="{9345083F-4863-70C0-511A-72B14D2325A4}"/>
          </ac:spMkLst>
        </pc:spChg>
        <pc:picChg chg="add mod">
          <ac:chgData name="Maggie Li" userId="f33e0b3b-4721-411b-821b-3108f9bbccad" providerId="ADAL" clId="{311170CE-E116-47A5-AD4A-3B0037C90144}" dt="2023-03-30T20:01:42.305" v="386" actId="1076"/>
          <ac:picMkLst>
            <pc:docMk/>
            <pc:sldMk cId="2249469223" sldId="2145707505"/>
            <ac:picMk id="5" creationId="{48AAB43A-6D2A-6F67-DDB8-950DEAA94C06}"/>
          </ac:picMkLst>
        </pc:picChg>
        <pc:cxnChg chg="add del mod">
          <ac:chgData name="Maggie Li" userId="f33e0b3b-4721-411b-821b-3108f9bbccad" providerId="ADAL" clId="{311170CE-E116-47A5-AD4A-3B0037C90144}" dt="2023-03-30T19:53:51.111" v="156" actId="478"/>
          <ac:cxnSpMkLst>
            <pc:docMk/>
            <pc:sldMk cId="2249469223" sldId="2145707505"/>
            <ac:cxnSpMk id="9" creationId="{8C3624D3-43D1-DA4A-17A5-E4BED9F70599}"/>
          </ac:cxnSpMkLst>
        </pc:cxnChg>
      </pc:sldChg>
    </pc:docChg>
  </pc:docChgLst>
  <pc:docChgLst>
    <pc:chgData name="Maggie Li" userId="S::maggie.li@cityofchicago.org::f33e0b3b-4721-411b-821b-3108f9bbccad" providerId="AD" clId="Web-{D637CA91-CF78-2594-4581-E4EB432A4BC1}"/>
    <pc:docChg chg="modSld">
      <pc:chgData name="Maggie Li" userId="S::maggie.li@cityofchicago.org::f33e0b3b-4721-411b-821b-3108f9bbccad" providerId="AD" clId="Web-{D637CA91-CF78-2594-4581-E4EB432A4BC1}" dt="2024-09-12T14:23:57.750" v="172" actId="20577"/>
      <pc:docMkLst>
        <pc:docMk/>
      </pc:docMkLst>
      <pc:sldChg chg="addSp delSp modSp">
        <pc:chgData name="Maggie Li" userId="S::maggie.li@cityofchicago.org::f33e0b3b-4721-411b-821b-3108f9bbccad" providerId="AD" clId="Web-{D637CA91-CF78-2594-4581-E4EB432A4BC1}" dt="2024-09-12T14:17:04.610" v="2"/>
        <pc:sldMkLst>
          <pc:docMk/>
          <pc:sldMk cId="1150147663" sldId="2145708633"/>
        </pc:sldMkLst>
        <pc:spChg chg="del">
          <ac:chgData name="Maggie Li" userId="S::maggie.li@cityofchicago.org::f33e0b3b-4721-411b-821b-3108f9bbccad" providerId="AD" clId="Web-{D637CA91-CF78-2594-4581-E4EB432A4BC1}" dt="2024-09-12T14:17:04.610" v="2"/>
          <ac:spMkLst>
            <pc:docMk/>
            <pc:sldMk cId="1150147663" sldId="2145708633"/>
            <ac:spMk id="3" creationId="{17A45D79-BEDC-E7ED-12F2-BDAAAD293DB9}"/>
          </ac:spMkLst>
        </pc:spChg>
        <pc:picChg chg="add mod ord">
          <ac:chgData name="Maggie Li" userId="S::maggie.li@cityofchicago.org::f33e0b3b-4721-411b-821b-3108f9bbccad" providerId="AD" clId="Web-{D637CA91-CF78-2594-4581-E4EB432A4BC1}" dt="2024-09-12T14:17:04.610" v="2"/>
          <ac:picMkLst>
            <pc:docMk/>
            <pc:sldMk cId="1150147663" sldId="2145708633"/>
            <ac:picMk id="4" creationId="{AAC6272C-DBF8-3084-2787-225D2EE03D49}"/>
          </ac:picMkLst>
        </pc:picChg>
      </pc:sldChg>
    </pc:docChg>
  </pc:docChgLst>
  <pc:docChgLst>
    <pc:chgData name="Valbona Cela" userId="S::valbona.cela@cityofchicago.org::27438910-e7a2-4709-894f-88402db32a3a" providerId="AD" clId="Web-{F20230AE-53F2-4C20-AA1E-A10D196ECE87}"/>
    <pc:docChg chg="modSld">
      <pc:chgData name="Valbona Cela" userId="S::valbona.cela@cityofchicago.org::27438910-e7a2-4709-894f-88402db32a3a" providerId="AD" clId="Web-{F20230AE-53F2-4C20-AA1E-A10D196ECE87}" dt="2023-07-20T02:20:20.413" v="506" actId="20577"/>
      <pc:docMkLst>
        <pc:docMk/>
      </pc:docMkLst>
      <pc:sldChg chg="modSp">
        <pc:chgData name="Valbona Cela" userId="S::valbona.cela@cityofchicago.org::27438910-e7a2-4709-894f-88402db32a3a" providerId="AD" clId="Web-{F20230AE-53F2-4C20-AA1E-A10D196ECE87}" dt="2023-07-20T02:20:20.413" v="506" actId="20577"/>
        <pc:sldMkLst>
          <pc:docMk/>
          <pc:sldMk cId="3430683307" sldId="2145708458"/>
        </pc:sldMkLst>
        <pc:spChg chg="mod">
          <ac:chgData name="Valbona Cela" userId="S::valbona.cela@cityofchicago.org::27438910-e7a2-4709-894f-88402db32a3a" providerId="AD" clId="Web-{F20230AE-53F2-4C20-AA1E-A10D196ECE87}" dt="2023-07-20T01:55:52.566" v="168" actId="20577"/>
          <ac:spMkLst>
            <pc:docMk/>
            <pc:sldMk cId="3430683307" sldId="2145708458"/>
            <ac:spMk id="2" creationId="{00000000-0000-0000-0000-000000000000}"/>
          </ac:spMkLst>
        </pc:spChg>
        <pc:spChg chg="mod">
          <ac:chgData name="Valbona Cela" userId="S::valbona.cela@cityofchicago.org::27438910-e7a2-4709-894f-88402db32a3a" providerId="AD" clId="Web-{F20230AE-53F2-4C20-AA1E-A10D196ECE87}" dt="2023-07-20T02:20:20.413" v="506" actId="20577"/>
          <ac:spMkLst>
            <pc:docMk/>
            <pc:sldMk cId="3430683307" sldId="2145708458"/>
            <ac:spMk id="4" creationId="{BB21EB8E-94ED-4556-8922-BEB4F6EC6A1F}"/>
          </ac:spMkLst>
        </pc:spChg>
      </pc:sldChg>
    </pc:docChg>
  </pc:docChgLst>
  <pc:docChgLst>
    <pc:chgData name="Maggie Li" userId="S::maggie.li@cityofchicago.org::f33e0b3b-4721-411b-821b-3108f9bbccad" providerId="AD" clId="Web-{62259CE7-C984-4D51-AD97-D7E0878D32A9}"/>
    <pc:docChg chg="delSld">
      <pc:chgData name="Maggie Li" userId="S::maggie.li@cityofchicago.org::f33e0b3b-4721-411b-821b-3108f9bbccad" providerId="AD" clId="Web-{62259CE7-C984-4D51-AD97-D7E0878D32A9}" dt="2024-02-15T22:45:59.846" v="39"/>
      <pc:docMkLst>
        <pc:docMk/>
      </pc:docMkLst>
      <pc:sldChg chg="del">
        <pc:chgData name="Maggie Li" userId="S::maggie.li@cityofchicago.org::f33e0b3b-4721-411b-821b-3108f9bbccad" providerId="AD" clId="Web-{62259CE7-C984-4D51-AD97-D7E0878D32A9}" dt="2024-02-15T22:45:59.846" v="39"/>
        <pc:sldMkLst>
          <pc:docMk/>
          <pc:sldMk cId="853762061" sldId="2145708559"/>
        </pc:sldMkLst>
      </pc:sldChg>
      <pc:sldChg chg="del">
        <pc:chgData name="Maggie Li" userId="S::maggie.li@cityofchicago.org::f33e0b3b-4721-411b-821b-3108f9bbccad" providerId="AD" clId="Web-{62259CE7-C984-4D51-AD97-D7E0878D32A9}" dt="2024-02-15T22:45:59.721" v="38"/>
        <pc:sldMkLst>
          <pc:docMk/>
          <pc:sldMk cId="85491003" sldId="2145708560"/>
        </pc:sldMkLst>
      </pc:sldChg>
      <pc:sldChg chg="del">
        <pc:chgData name="Maggie Li" userId="S::maggie.li@cityofchicago.org::f33e0b3b-4721-411b-821b-3108f9bbccad" providerId="AD" clId="Web-{62259CE7-C984-4D51-AD97-D7E0878D32A9}" dt="2024-02-15T22:45:56.955" v="37"/>
        <pc:sldMkLst>
          <pc:docMk/>
          <pc:sldMk cId="180392104" sldId="2145708561"/>
        </pc:sldMkLst>
      </pc:sldChg>
      <pc:sldChg chg="del">
        <pc:chgData name="Maggie Li" userId="S::maggie.li@cityofchicago.org::f33e0b3b-4721-411b-821b-3108f9bbccad" providerId="AD" clId="Web-{62259CE7-C984-4D51-AD97-D7E0878D32A9}" dt="2024-02-15T22:45:54.440" v="36"/>
        <pc:sldMkLst>
          <pc:docMk/>
          <pc:sldMk cId="3959533535" sldId="2145708562"/>
        </pc:sldMkLst>
      </pc:sldChg>
      <pc:sldChg chg="del">
        <pc:chgData name="Maggie Li" userId="S::maggie.li@cityofchicago.org::f33e0b3b-4721-411b-821b-3108f9bbccad" providerId="AD" clId="Web-{62259CE7-C984-4D51-AD97-D7E0878D32A9}" dt="2024-02-15T22:45:50.799" v="35"/>
        <pc:sldMkLst>
          <pc:docMk/>
          <pc:sldMk cId="2890417803" sldId="2145708563"/>
        </pc:sldMkLst>
      </pc:sldChg>
      <pc:sldChg chg="del">
        <pc:chgData name="Maggie Li" userId="S::maggie.li@cityofchicago.org::f33e0b3b-4721-411b-821b-3108f9bbccad" providerId="AD" clId="Web-{62259CE7-C984-4D51-AD97-D7E0878D32A9}" dt="2024-02-15T22:45:47.627" v="34"/>
        <pc:sldMkLst>
          <pc:docMk/>
          <pc:sldMk cId="2197714683" sldId="2145708564"/>
        </pc:sldMkLst>
      </pc:sldChg>
      <pc:sldChg chg="del">
        <pc:chgData name="Maggie Li" userId="S::maggie.li@cityofchicago.org::f33e0b3b-4721-411b-821b-3108f9bbccad" providerId="AD" clId="Web-{62259CE7-C984-4D51-AD97-D7E0878D32A9}" dt="2024-02-15T22:45:47.221" v="33"/>
        <pc:sldMkLst>
          <pc:docMk/>
          <pc:sldMk cId="3166528840" sldId="2145708565"/>
        </pc:sldMkLst>
      </pc:sldChg>
      <pc:sldChg chg="del">
        <pc:chgData name="Maggie Li" userId="S::maggie.li@cityofchicago.org::f33e0b3b-4721-411b-821b-3108f9bbccad" providerId="AD" clId="Web-{62259CE7-C984-4D51-AD97-D7E0878D32A9}" dt="2024-02-15T22:45:45.721" v="32"/>
        <pc:sldMkLst>
          <pc:docMk/>
          <pc:sldMk cId="1519820617" sldId="2145708566"/>
        </pc:sldMkLst>
      </pc:sldChg>
      <pc:sldChg chg="del">
        <pc:chgData name="Maggie Li" userId="S::maggie.li@cityofchicago.org::f33e0b3b-4721-411b-821b-3108f9bbccad" providerId="AD" clId="Web-{62259CE7-C984-4D51-AD97-D7E0878D32A9}" dt="2024-02-15T22:45:42.705" v="31"/>
        <pc:sldMkLst>
          <pc:docMk/>
          <pc:sldMk cId="306673294" sldId="2145708567"/>
        </pc:sldMkLst>
      </pc:sldChg>
      <pc:sldChg chg="del">
        <pc:chgData name="Maggie Li" userId="S::maggie.li@cityofchicago.org::f33e0b3b-4721-411b-821b-3108f9bbccad" providerId="AD" clId="Web-{62259CE7-C984-4D51-AD97-D7E0878D32A9}" dt="2024-02-15T22:45:42.658" v="30"/>
        <pc:sldMkLst>
          <pc:docMk/>
          <pc:sldMk cId="2145029719" sldId="2145708568"/>
        </pc:sldMkLst>
      </pc:sldChg>
      <pc:sldChg chg="del">
        <pc:chgData name="Maggie Li" userId="S::maggie.li@cityofchicago.org::f33e0b3b-4721-411b-821b-3108f9bbccad" providerId="AD" clId="Web-{62259CE7-C984-4D51-AD97-D7E0878D32A9}" dt="2024-02-15T22:45:40.955" v="29"/>
        <pc:sldMkLst>
          <pc:docMk/>
          <pc:sldMk cId="3763883738" sldId="2145708569"/>
        </pc:sldMkLst>
      </pc:sldChg>
      <pc:sldChg chg="del">
        <pc:chgData name="Maggie Li" userId="S::maggie.li@cityofchicago.org::f33e0b3b-4721-411b-821b-3108f9bbccad" providerId="AD" clId="Web-{62259CE7-C984-4D51-AD97-D7E0878D32A9}" dt="2024-02-15T22:45:39.064" v="28"/>
        <pc:sldMkLst>
          <pc:docMk/>
          <pc:sldMk cId="2001699893" sldId="2145708570"/>
        </pc:sldMkLst>
      </pc:sldChg>
      <pc:sldChg chg="del">
        <pc:chgData name="Maggie Li" userId="S::maggie.li@cityofchicago.org::f33e0b3b-4721-411b-821b-3108f9bbccad" providerId="AD" clId="Web-{62259CE7-C984-4D51-AD97-D7E0878D32A9}" dt="2024-02-15T22:45:37.455" v="27"/>
        <pc:sldMkLst>
          <pc:docMk/>
          <pc:sldMk cId="2051549486" sldId="2145708571"/>
        </pc:sldMkLst>
      </pc:sldChg>
      <pc:sldChg chg="del">
        <pc:chgData name="Maggie Li" userId="S::maggie.li@cityofchicago.org::f33e0b3b-4721-411b-821b-3108f9bbccad" providerId="AD" clId="Web-{62259CE7-C984-4D51-AD97-D7E0878D32A9}" dt="2024-02-15T22:45:34.080" v="26"/>
        <pc:sldMkLst>
          <pc:docMk/>
          <pc:sldMk cId="2552499000" sldId="2145708572"/>
        </pc:sldMkLst>
      </pc:sldChg>
      <pc:sldChg chg="del">
        <pc:chgData name="Maggie Li" userId="S::maggie.li@cityofchicago.org::f33e0b3b-4721-411b-821b-3108f9bbccad" providerId="AD" clId="Web-{62259CE7-C984-4D51-AD97-D7E0878D32A9}" dt="2024-02-15T22:45:32.595" v="25"/>
        <pc:sldMkLst>
          <pc:docMk/>
          <pc:sldMk cId="2773104946" sldId="2145708573"/>
        </pc:sldMkLst>
      </pc:sldChg>
      <pc:sldChg chg="del">
        <pc:chgData name="Maggie Li" userId="S::maggie.li@cityofchicago.org::f33e0b3b-4721-411b-821b-3108f9bbccad" providerId="AD" clId="Web-{62259CE7-C984-4D51-AD97-D7E0878D32A9}" dt="2024-02-15T22:45:30.502" v="24"/>
        <pc:sldMkLst>
          <pc:docMk/>
          <pc:sldMk cId="3889285041" sldId="2145708574"/>
        </pc:sldMkLst>
      </pc:sldChg>
      <pc:sldChg chg="del">
        <pc:chgData name="Maggie Li" userId="S::maggie.li@cityofchicago.org::f33e0b3b-4721-411b-821b-3108f9bbccad" providerId="AD" clId="Web-{62259CE7-C984-4D51-AD97-D7E0878D32A9}" dt="2024-02-15T22:45:27.689" v="23"/>
        <pc:sldMkLst>
          <pc:docMk/>
          <pc:sldMk cId="1107170874" sldId="2145708575"/>
        </pc:sldMkLst>
      </pc:sldChg>
      <pc:sldChg chg="del">
        <pc:chgData name="Maggie Li" userId="S::maggie.li@cityofchicago.org::f33e0b3b-4721-411b-821b-3108f9bbccad" providerId="AD" clId="Web-{62259CE7-C984-4D51-AD97-D7E0878D32A9}" dt="2024-02-15T22:45:24.252" v="22"/>
        <pc:sldMkLst>
          <pc:docMk/>
          <pc:sldMk cId="3109473409" sldId="2145708576"/>
        </pc:sldMkLst>
      </pc:sldChg>
      <pc:sldChg chg="del">
        <pc:chgData name="Maggie Li" userId="S::maggie.li@cityofchicago.org::f33e0b3b-4721-411b-821b-3108f9bbccad" providerId="AD" clId="Web-{62259CE7-C984-4D51-AD97-D7E0878D32A9}" dt="2024-02-15T22:45:24.236" v="21"/>
        <pc:sldMkLst>
          <pc:docMk/>
          <pc:sldMk cId="3757504003" sldId="2145708577"/>
        </pc:sldMkLst>
      </pc:sldChg>
      <pc:sldChg chg="del">
        <pc:chgData name="Maggie Li" userId="S::maggie.li@cityofchicago.org::f33e0b3b-4721-411b-821b-3108f9bbccad" providerId="AD" clId="Web-{62259CE7-C984-4D51-AD97-D7E0878D32A9}" dt="2024-02-15T22:45:23.705" v="20"/>
        <pc:sldMkLst>
          <pc:docMk/>
          <pc:sldMk cId="830038766" sldId="2145708578"/>
        </pc:sldMkLst>
      </pc:sldChg>
      <pc:sldChg chg="del">
        <pc:chgData name="Maggie Li" userId="S::maggie.li@cityofchicago.org::f33e0b3b-4721-411b-821b-3108f9bbccad" providerId="AD" clId="Web-{62259CE7-C984-4D51-AD97-D7E0878D32A9}" dt="2024-02-15T22:45:20.830" v="19"/>
        <pc:sldMkLst>
          <pc:docMk/>
          <pc:sldMk cId="4076243351" sldId="2145708579"/>
        </pc:sldMkLst>
      </pc:sldChg>
      <pc:sldChg chg="del">
        <pc:chgData name="Maggie Li" userId="S::maggie.li@cityofchicago.org::f33e0b3b-4721-411b-821b-3108f9bbccad" providerId="AD" clId="Web-{62259CE7-C984-4D51-AD97-D7E0878D32A9}" dt="2024-02-15T22:45:18.751" v="18"/>
        <pc:sldMkLst>
          <pc:docMk/>
          <pc:sldMk cId="1706993050" sldId="2145708580"/>
        </pc:sldMkLst>
      </pc:sldChg>
      <pc:sldChg chg="del">
        <pc:chgData name="Maggie Li" userId="S::maggie.li@cityofchicago.org::f33e0b3b-4721-411b-821b-3108f9bbccad" providerId="AD" clId="Web-{62259CE7-C984-4D51-AD97-D7E0878D32A9}" dt="2024-02-15T22:45:18.158" v="17"/>
        <pc:sldMkLst>
          <pc:docMk/>
          <pc:sldMk cId="183725621" sldId="2145708581"/>
        </pc:sldMkLst>
      </pc:sldChg>
      <pc:sldChg chg="del">
        <pc:chgData name="Maggie Li" userId="S::maggie.li@cityofchicago.org::f33e0b3b-4721-411b-821b-3108f9bbccad" providerId="AD" clId="Web-{62259CE7-C984-4D51-AD97-D7E0878D32A9}" dt="2024-02-15T22:45:15.126" v="16"/>
        <pc:sldMkLst>
          <pc:docMk/>
          <pc:sldMk cId="3046262545" sldId="2145708582"/>
        </pc:sldMkLst>
      </pc:sldChg>
      <pc:sldChg chg="del">
        <pc:chgData name="Maggie Li" userId="S::maggie.li@cityofchicago.org::f33e0b3b-4721-411b-821b-3108f9bbccad" providerId="AD" clId="Web-{62259CE7-C984-4D51-AD97-D7E0878D32A9}" dt="2024-02-15T22:45:14.579" v="15"/>
        <pc:sldMkLst>
          <pc:docMk/>
          <pc:sldMk cId="1366331960" sldId="2145708583"/>
        </pc:sldMkLst>
      </pc:sldChg>
      <pc:sldChg chg="del">
        <pc:chgData name="Maggie Li" userId="S::maggie.li@cityofchicago.org::f33e0b3b-4721-411b-821b-3108f9bbccad" providerId="AD" clId="Web-{62259CE7-C984-4D51-AD97-D7E0878D32A9}" dt="2024-02-15T22:45:14.142" v="14"/>
        <pc:sldMkLst>
          <pc:docMk/>
          <pc:sldMk cId="1744690957" sldId="2145708584"/>
        </pc:sldMkLst>
      </pc:sldChg>
      <pc:sldChg chg="del">
        <pc:chgData name="Maggie Li" userId="S::maggie.li@cityofchicago.org::f33e0b3b-4721-411b-821b-3108f9bbccad" providerId="AD" clId="Web-{62259CE7-C984-4D51-AD97-D7E0878D32A9}" dt="2024-02-15T22:45:13.751" v="13"/>
        <pc:sldMkLst>
          <pc:docMk/>
          <pc:sldMk cId="1979446911" sldId="2145708585"/>
        </pc:sldMkLst>
      </pc:sldChg>
      <pc:sldChg chg="del">
        <pc:chgData name="Maggie Li" userId="S::maggie.li@cityofchicago.org::f33e0b3b-4721-411b-821b-3108f9bbccad" providerId="AD" clId="Web-{62259CE7-C984-4D51-AD97-D7E0878D32A9}" dt="2024-02-15T22:45:10.595" v="12"/>
        <pc:sldMkLst>
          <pc:docMk/>
          <pc:sldMk cId="355964600" sldId="2145708586"/>
        </pc:sldMkLst>
      </pc:sldChg>
      <pc:sldChg chg="del">
        <pc:chgData name="Maggie Li" userId="S::maggie.li@cityofchicago.org::f33e0b3b-4721-411b-821b-3108f9bbccad" providerId="AD" clId="Web-{62259CE7-C984-4D51-AD97-D7E0878D32A9}" dt="2024-02-15T22:45:08.564" v="11"/>
        <pc:sldMkLst>
          <pc:docMk/>
          <pc:sldMk cId="2123763720" sldId="2145708587"/>
        </pc:sldMkLst>
      </pc:sldChg>
      <pc:sldChg chg="del">
        <pc:chgData name="Maggie Li" userId="S::maggie.li@cityofchicago.org::f33e0b3b-4721-411b-821b-3108f9bbccad" providerId="AD" clId="Web-{62259CE7-C984-4D51-AD97-D7E0878D32A9}" dt="2024-02-15T22:44:49.892" v="10"/>
        <pc:sldMkLst>
          <pc:docMk/>
          <pc:sldMk cId="3697439991" sldId="2145708588"/>
        </pc:sldMkLst>
      </pc:sldChg>
      <pc:sldChg chg="del">
        <pc:chgData name="Maggie Li" userId="S::maggie.li@cityofchicago.org::f33e0b3b-4721-411b-821b-3108f9bbccad" providerId="AD" clId="Web-{62259CE7-C984-4D51-AD97-D7E0878D32A9}" dt="2024-02-15T22:44:47.579" v="9"/>
        <pc:sldMkLst>
          <pc:docMk/>
          <pc:sldMk cId="727817026" sldId="2145708589"/>
        </pc:sldMkLst>
      </pc:sldChg>
      <pc:sldChg chg="del">
        <pc:chgData name="Maggie Li" userId="S::maggie.li@cityofchicago.org::f33e0b3b-4721-411b-821b-3108f9bbccad" providerId="AD" clId="Web-{62259CE7-C984-4D51-AD97-D7E0878D32A9}" dt="2024-02-15T22:44:44.329" v="8"/>
        <pc:sldMkLst>
          <pc:docMk/>
          <pc:sldMk cId="79645344" sldId="2145708590"/>
        </pc:sldMkLst>
      </pc:sldChg>
      <pc:sldChg chg="del">
        <pc:chgData name="Maggie Li" userId="S::maggie.li@cityofchicago.org::f33e0b3b-4721-411b-821b-3108f9bbccad" providerId="AD" clId="Web-{62259CE7-C984-4D51-AD97-D7E0878D32A9}" dt="2024-02-15T22:44:29.954" v="7"/>
        <pc:sldMkLst>
          <pc:docMk/>
          <pc:sldMk cId="2434560776" sldId="2145708591"/>
        </pc:sldMkLst>
      </pc:sldChg>
      <pc:sldChg chg="del">
        <pc:chgData name="Maggie Li" userId="S::maggie.li@cityofchicago.org::f33e0b3b-4721-411b-821b-3108f9bbccad" providerId="AD" clId="Web-{62259CE7-C984-4D51-AD97-D7E0878D32A9}" dt="2024-02-15T22:44:24.094" v="6"/>
        <pc:sldMkLst>
          <pc:docMk/>
          <pc:sldMk cId="252864316" sldId="2145708592"/>
        </pc:sldMkLst>
      </pc:sldChg>
      <pc:sldChg chg="del">
        <pc:chgData name="Maggie Li" userId="S::maggie.li@cityofchicago.org::f33e0b3b-4721-411b-821b-3108f9bbccad" providerId="AD" clId="Web-{62259CE7-C984-4D51-AD97-D7E0878D32A9}" dt="2024-02-15T22:44:16.563" v="5"/>
        <pc:sldMkLst>
          <pc:docMk/>
          <pc:sldMk cId="1900473085" sldId="2145708593"/>
        </pc:sldMkLst>
      </pc:sldChg>
      <pc:sldChg chg="del">
        <pc:chgData name="Maggie Li" userId="S::maggie.li@cityofchicago.org::f33e0b3b-4721-411b-821b-3108f9bbccad" providerId="AD" clId="Web-{62259CE7-C984-4D51-AD97-D7E0878D32A9}" dt="2024-02-15T22:44:12.609" v="4"/>
        <pc:sldMkLst>
          <pc:docMk/>
          <pc:sldMk cId="2585053574" sldId="2145708594"/>
        </pc:sldMkLst>
      </pc:sldChg>
      <pc:sldChg chg="del">
        <pc:chgData name="Maggie Li" userId="S::maggie.li@cityofchicago.org::f33e0b3b-4721-411b-821b-3108f9bbccad" providerId="AD" clId="Web-{62259CE7-C984-4D51-AD97-D7E0878D32A9}" dt="2024-02-15T22:44:10.250" v="3"/>
        <pc:sldMkLst>
          <pc:docMk/>
          <pc:sldMk cId="3405940233" sldId="2145708595"/>
        </pc:sldMkLst>
      </pc:sldChg>
      <pc:sldChg chg="del">
        <pc:chgData name="Maggie Li" userId="S::maggie.li@cityofchicago.org::f33e0b3b-4721-411b-821b-3108f9bbccad" providerId="AD" clId="Web-{62259CE7-C984-4D51-AD97-D7E0878D32A9}" dt="2024-02-15T22:44:01.531" v="2"/>
        <pc:sldMkLst>
          <pc:docMk/>
          <pc:sldMk cId="282161956" sldId="2145708596"/>
        </pc:sldMkLst>
      </pc:sldChg>
      <pc:sldChg chg="del">
        <pc:chgData name="Maggie Li" userId="S::maggie.li@cityofchicago.org::f33e0b3b-4721-411b-821b-3108f9bbccad" providerId="AD" clId="Web-{62259CE7-C984-4D51-AD97-D7E0878D32A9}" dt="2024-02-15T22:43:58.812" v="1"/>
        <pc:sldMkLst>
          <pc:docMk/>
          <pc:sldMk cId="749894523" sldId="2145708597"/>
        </pc:sldMkLst>
      </pc:sldChg>
      <pc:sldChg chg="del">
        <pc:chgData name="Maggie Li" userId="S::maggie.li@cityofchicago.org::f33e0b3b-4721-411b-821b-3108f9bbccad" providerId="AD" clId="Web-{62259CE7-C984-4D51-AD97-D7E0878D32A9}" dt="2024-02-15T22:43:54.609" v="0"/>
        <pc:sldMkLst>
          <pc:docMk/>
          <pc:sldMk cId="1793370369" sldId="2145708598"/>
        </pc:sldMkLst>
      </pc:sldChg>
    </pc:docChg>
  </pc:docChgLst>
  <pc:docChgLst>
    <pc:chgData name="Maggie Li" userId="S::maggie.li@cityofchicago.org::f33e0b3b-4721-411b-821b-3108f9bbccad" providerId="AD" clId="Web-{4DF862F8-9177-4B23-8251-AD61AE4DC7E3}"/>
    <pc:docChg chg="modSld">
      <pc:chgData name="Maggie Li" userId="S::maggie.li@cityofchicago.org::f33e0b3b-4721-411b-821b-3108f9bbccad" providerId="AD" clId="Web-{4DF862F8-9177-4B23-8251-AD61AE4DC7E3}" dt="2023-09-29T14:40:20.386" v="0" actId="20577"/>
      <pc:docMkLst>
        <pc:docMk/>
      </pc:docMkLst>
    </pc:docChg>
  </pc:docChgLst>
  <pc:docChgLst>
    <pc:chgData name="Alison VanDine" userId="S::alison.vandine@cityofchicago.org::7e597641-366a-48de-9c67-187b8cd4f348" providerId="AD" clId="Web-{C754D14D-8998-DFDD-4369-60BA65812CFA}"/>
    <pc:docChg chg="addSld delSld modSld">
      <pc:chgData name="Alison VanDine" userId="S::alison.vandine@cityofchicago.org::7e597641-366a-48de-9c67-187b8cd4f348" providerId="AD" clId="Web-{C754D14D-8998-DFDD-4369-60BA65812CFA}" dt="2023-03-30T19:38:17.107" v="1104" actId="20577"/>
      <pc:docMkLst>
        <pc:docMk/>
      </pc:docMkLst>
      <pc:sldChg chg="addSp delSp modSp new">
        <pc:chgData name="Alison VanDine" userId="S::alison.vandine@cityofchicago.org::7e597641-366a-48de-9c67-187b8cd4f348" providerId="AD" clId="Web-{C754D14D-8998-DFDD-4369-60BA65812CFA}" dt="2023-03-30T19:38:17.107" v="1104" actId="20577"/>
        <pc:sldMkLst>
          <pc:docMk/>
          <pc:sldMk cId="1339663339" sldId="2145707501"/>
        </pc:sldMkLst>
        <pc:spChg chg="mod">
          <ac:chgData name="Alison VanDine" userId="S::alison.vandine@cityofchicago.org::7e597641-366a-48de-9c67-187b8cd4f348" providerId="AD" clId="Web-{C754D14D-8998-DFDD-4369-60BA65812CFA}" dt="2023-03-30T19:36:06.340" v="996" actId="20577"/>
          <ac:spMkLst>
            <pc:docMk/>
            <pc:sldMk cId="1339663339" sldId="2145707501"/>
            <ac:spMk id="2" creationId="{EEB7215B-52C4-C279-D2BF-B4A2766F64CD}"/>
          </ac:spMkLst>
        </pc:spChg>
        <pc:spChg chg="mod">
          <ac:chgData name="Alison VanDine" userId="S::alison.vandine@cityofchicago.org::7e597641-366a-48de-9c67-187b8cd4f348" providerId="AD" clId="Web-{C754D14D-8998-DFDD-4369-60BA65812CFA}" dt="2023-03-30T19:38:17.107" v="1104" actId="20577"/>
          <ac:spMkLst>
            <pc:docMk/>
            <pc:sldMk cId="1339663339" sldId="2145707501"/>
            <ac:spMk id="3" creationId="{4BB45480-6933-1D52-DC53-B50E2E1C3E16}"/>
          </ac:spMkLst>
        </pc:spChg>
        <pc:spChg chg="del mod">
          <ac:chgData name="Alison VanDine" userId="S::alison.vandine@cityofchicago.org::7e597641-366a-48de-9c67-187b8cd4f348" providerId="AD" clId="Web-{C754D14D-8998-DFDD-4369-60BA65812CFA}" dt="2023-03-30T19:28:30.913" v="224"/>
          <ac:spMkLst>
            <pc:docMk/>
            <pc:sldMk cId="1339663339" sldId="2145707501"/>
            <ac:spMk id="4" creationId="{BDCF73B5-8A60-52EE-E3ED-860E83B1AAC8}"/>
          </ac:spMkLst>
        </pc:spChg>
        <pc:picChg chg="add mod ord">
          <ac:chgData name="Alison VanDine" userId="S::alison.vandine@cityofchicago.org::7e597641-366a-48de-9c67-187b8cd4f348" providerId="AD" clId="Web-{C754D14D-8998-DFDD-4369-60BA65812CFA}" dt="2023-03-30T19:29:19.820" v="240" actId="1076"/>
          <ac:picMkLst>
            <pc:docMk/>
            <pc:sldMk cId="1339663339" sldId="2145707501"/>
            <ac:picMk id="5" creationId="{33CBDA46-F984-BE57-E2F4-19EECDE44D29}"/>
          </ac:picMkLst>
        </pc:picChg>
        <pc:picChg chg="add del mod">
          <ac:chgData name="Alison VanDine" userId="S::alison.vandine@cityofchicago.org::7e597641-366a-48de-9c67-187b8cd4f348" providerId="AD" clId="Web-{C754D14D-8998-DFDD-4369-60BA65812CFA}" dt="2023-03-30T19:28:57.507" v="232"/>
          <ac:picMkLst>
            <pc:docMk/>
            <pc:sldMk cId="1339663339" sldId="2145707501"/>
            <ac:picMk id="6" creationId="{9A893C09-3762-3DDC-A0E5-E82FD4B4981E}"/>
          </ac:picMkLst>
        </pc:picChg>
        <pc:picChg chg="add mod">
          <ac:chgData name="Alison VanDine" userId="S::alison.vandine@cityofchicago.org::7e597641-366a-48de-9c67-187b8cd4f348" providerId="AD" clId="Web-{C754D14D-8998-DFDD-4369-60BA65812CFA}" dt="2023-03-30T19:35:33.746" v="991" actId="1076"/>
          <ac:picMkLst>
            <pc:docMk/>
            <pc:sldMk cId="1339663339" sldId="2145707501"/>
            <ac:picMk id="7" creationId="{0ED840BF-9014-4126-C4B7-9B72D4C21B03}"/>
          </ac:picMkLst>
        </pc:picChg>
        <pc:picChg chg="add mod">
          <ac:chgData name="Alison VanDine" userId="S::alison.vandine@cityofchicago.org::7e597641-366a-48de-9c67-187b8cd4f348" providerId="AD" clId="Web-{C754D14D-8998-DFDD-4369-60BA65812CFA}" dt="2023-03-30T19:35:31.652" v="990" actId="1076"/>
          <ac:picMkLst>
            <pc:docMk/>
            <pc:sldMk cId="1339663339" sldId="2145707501"/>
            <ac:picMk id="8" creationId="{631A3350-43E5-C6B4-B8EC-740A93160FE8}"/>
          </ac:picMkLst>
        </pc:picChg>
      </pc:sldChg>
      <pc:sldChg chg="new del">
        <pc:chgData name="Alison VanDine" userId="S::alison.vandine@cityofchicago.org::7e597641-366a-48de-9c67-187b8cd4f348" providerId="AD" clId="Web-{C754D14D-8998-DFDD-4369-60BA65812CFA}" dt="2023-03-30T19:36:41.762" v="999"/>
        <pc:sldMkLst>
          <pc:docMk/>
          <pc:sldMk cId="759349290" sldId="2145707502"/>
        </pc:sldMkLst>
      </pc:sldChg>
      <pc:sldChg chg="modSp new">
        <pc:chgData name="Alison VanDine" userId="S::alison.vandine@cityofchicago.org::7e597641-366a-48de-9c67-187b8cd4f348" providerId="AD" clId="Web-{C754D14D-8998-DFDD-4369-60BA65812CFA}" dt="2023-03-30T19:37:22.325" v="1087" actId="20577"/>
        <pc:sldMkLst>
          <pc:docMk/>
          <pc:sldMk cId="1973211734" sldId="2145707503"/>
        </pc:sldMkLst>
        <pc:spChg chg="mod">
          <ac:chgData name="Alison VanDine" userId="S::alison.vandine@cityofchicago.org::7e597641-366a-48de-9c67-187b8cd4f348" providerId="AD" clId="Web-{C754D14D-8998-DFDD-4369-60BA65812CFA}" dt="2023-03-30T19:36:49.919" v="1006" actId="20577"/>
          <ac:spMkLst>
            <pc:docMk/>
            <pc:sldMk cId="1973211734" sldId="2145707503"/>
            <ac:spMk id="2" creationId="{A2685195-F0DC-A53C-B74C-6189970E4C49}"/>
          </ac:spMkLst>
        </pc:spChg>
        <pc:spChg chg="mod">
          <ac:chgData name="Alison VanDine" userId="S::alison.vandine@cityofchicago.org::7e597641-366a-48de-9c67-187b8cd4f348" providerId="AD" clId="Web-{C754D14D-8998-DFDD-4369-60BA65812CFA}" dt="2023-03-30T19:37:22.325" v="1087" actId="20577"/>
          <ac:spMkLst>
            <pc:docMk/>
            <pc:sldMk cId="1973211734" sldId="2145707503"/>
            <ac:spMk id="3" creationId="{F59E469C-3473-3F3B-6B21-604D5D3DF4DC}"/>
          </ac:spMkLst>
        </pc:spChg>
      </pc:sldChg>
    </pc:docChg>
  </pc:docChgLst>
  <pc:docChgLst>
    <pc:chgData name="Maggie Li" userId="S::maggie.li@cityofchicago.org::f33e0b3b-4721-411b-821b-3108f9bbccad" providerId="AD" clId="Web-{464C56D7-F9EE-4728-828C-BCB28B0EB288}"/>
    <pc:docChg chg="addSld">
      <pc:chgData name="Maggie Li" userId="S::maggie.li@cityofchicago.org::f33e0b3b-4721-411b-821b-3108f9bbccad" providerId="AD" clId="Web-{464C56D7-F9EE-4728-828C-BCB28B0EB288}" dt="2024-02-15T22:28:23.500" v="53"/>
      <pc:docMkLst>
        <pc:docMk/>
      </pc:docMkLst>
      <pc:sldChg chg="add">
        <pc:chgData name="Maggie Li" userId="S::maggie.li@cityofchicago.org::f33e0b3b-4721-411b-821b-3108f9bbccad" providerId="AD" clId="Web-{464C56D7-F9EE-4728-828C-BCB28B0EB288}" dt="2024-02-15T22:28:15.750" v="0"/>
        <pc:sldMkLst>
          <pc:docMk/>
          <pc:sldMk cId="853762061" sldId="2145708559"/>
        </pc:sldMkLst>
      </pc:sldChg>
      <pc:sldChg chg="add">
        <pc:chgData name="Maggie Li" userId="S::maggie.li@cityofchicago.org::f33e0b3b-4721-411b-821b-3108f9bbccad" providerId="AD" clId="Web-{464C56D7-F9EE-4728-828C-BCB28B0EB288}" dt="2024-02-15T22:28:15.953" v="1"/>
        <pc:sldMkLst>
          <pc:docMk/>
          <pc:sldMk cId="85491003" sldId="2145708560"/>
        </pc:sldMkLst>
      </pc:sldChg>
      <pc:sldChg chg="add">
        <pc:chgData name="Maggie Li" userId="S::maggie.li@cityofchicago.org::f33e0b3b-4721-411b-821b-3108f9bbccad" providerId="AD" clId="Web-{464C56D7-F9EE-4728-828C-BCB28B0EB288}" dt="2024-02-15T22:28:16.078" v="2"/>
        <pc:sldMkLst>
          <pc:docMk/>
          <pc:sldMk cId="180392104" sldId="2145708561"/>
        </pc:sldMkLst>
      </pc:sldChg>
      <pc:sldChg chg="add">
        <pc:chgData name="Maggie Li" userId="S::maggie.li@cityofchicago.org::f33e0b3b-4721-411b-821b-3108f9bbccad" providerId="AD" clId="Web-{464C56D7-F9EE-4728-828C-BCB28B0EB288}" dt="2024-02-15T22:28:16.156" v="3"/>
        <pc:sldMkLst>
          <pc:docMk/>
          <pc:sldMk cId="3959533535" sldId="2145708562"/>
        </pc:sldMkLst>
      </pc:sldChg>
      <pc:sldChg chg="add">
        <pc:chgData name="Maggie Li" userId="S::maggie.li@cityofchicago.org::f33e0b3b-4721-411b-821b-3108f9bbccad" providerId="AD" clId="Web-{464C56D7-F9EE-4728-828C-BCB28B0EB288}" dt="2024-02-15T22:28:16.250" v="4"/>
        <pc:sldMkLst>
          <pc:docMk/>
          <pc:sldMk cId="2890417803" sldId="2145708563"/>
        </pc:sldMkLst>
      </pc:sldChg>
      <pc:sldChg chg="add">
        <pc:chgData name="Maggie Li" userId="S::maggie.li@cityofchicago.org::f33e0b3b-4721-411b-821b-3108f9bbccad" providerId="AD" clId="Web-{464C56D7-F9EE-4728-828C-BCB28B0EB288}" dt="2024-02-15T22:28:16.328" v="5"/>
        <pc:sldMkLst>
          <pc:docMk/>
          <pc:sldMk cId="2197714683" sldId="2145708564"/>
        </pc:sldMkLst>
      </pc:sldChg>
      <pc:sldChg chg="add">
        <pc:chgData name="Maggie Li" userId="S::maggie.li@cityofchicago.org::f33e0b3b-4721-411b-821b-3108f9bbccad" providerId="AD" clId="Web-{464C56D7-F9EE-4728-828C-BCB28B0EB288}" dt="2024-02-15T22:28:16.578" v="6"/>
        <pc:sldMkLst>
          <pc:docMk/>
          <pc:sldMk cId="3166528840" sldId="2145708565"/>
        </pc:sldMkLst>
      </pc:sldChg>
      <pc:sldChg chg="add">
        <pc:chgData name="Maggie Li" userId="S::maggie.li@cityofchicago.org::f33e0b3b-4721-411b-821b-3108f9bbccad" providerId="AD" clId="Web-{464C56D7-F9EE-4728-828C-BCB28B0EB288}" dt="2024-02-15T22:28:16.656" v="7"/>
        <pc:sldMkLst>
          <pc:docMk/>
          <pc:sldMk cId="1519820617" sldId="2145708566"/>
        </pc:sldMkLst>
      </pc:sldChg>
      <pc:sldChg chg="add">
        <pc:chgData name="Maggie Li" userId="S::maggie.li@cityofchicago.org::f33e0b3b-4721-411b-821b-3108f9bbccad" providerId="AD" clId="Web-{464C56D7-F9EE-4728-828C-BCB28B0EB288}" dt="2024-02-15T22:28:16.719" v="8"/>
        <pc:sldMkLst>
          <pc:docMk/>
          <pc:sldMk cId="306673294" sldId="2145708567"/>
        </pc:sldMkLst>
      </pc:sldChg>
      <pc:sldChg chg="add">
        <pc:chgData name="Maggie Li" userId="S::maggie.li@cityofchicago.org::f33e0b3b-4721-411b-821b-3108f9bbccad" providerId="AD" clId="Web-{464C56D7-F9EE-4728-828C-BCB28B0EB288}" dt="2024-02-15T22:28:16.797" v="9"/>
        <pc:sldMkLst>
          <pc:docMk/>
          <pc:sldMk cId="2145029719" sldId="2145708568"/>
        </pc:sldMkLst>
      </pc:sldChg>
      <pc:sldChg chg="add">
        <pc:chgData name="Maggie Li" userId="S::maggie.li@cityofchicago.org::f33e0b3b-4721-411b-821b-3108f9bbccad" providerId="AD" clId="Web-{464C56D7-F9EE-4728-828C-BCB28B0EB288}" dt="2024-02-15T22:28:16.891" v="10"/>
        <pc:sldMkLst>
          <pc:docMk/>
          <pc:sldMk cId="3763883738" sldId="2145708569"/>
        </pc:sldMkLst>
      </pc:sldChg>
      <pc:sldChg chg="add">
        <pc:chgData name="Maggie Li" userId="S::maggie.li@cityofchicago.org::f33e0b3b-4721-411b-821b-3108f9bbccad" providerId="AD" clId="Web-{464C56D7-F9EE-4728-828C-BCB28B0EB288}" dt="2024-02-15T22:28:17.031" v="11"/>
        <pc:sldMkLst>
          <pc:docMk/>
          <pc:sldMk cId="2001699893" sldId="2145708570"/>
        </pc:sldMkLst>
      </pc:sldChg>
      <pc:sldChg chg="add">
        <pc:chgData name="Maggie Li" userId="S::maggie.li@cityofchicago.org::f33e0b3b-4721-411b-821b-3108f9bbccad" providerId="AD" clId="Web-{464C56D7-F9EE-4728-828C-BCB28B0EB288}" dt="2024-02-15T22:28:17.219" v="12"/>
        <pc:sldMkLst>
          <pc:docMk/>
          <pc:sldMk cId="2051549486" sldId="2145708571"/>
        </pc:sldMkLst>
      </pc:sldChg>
      <pc:sldChg chg="add">
        <pc:chgData name="Maggie Li" userId="S::maggie.li@cityofchicago.org::f33e0b3b-4721-411b-821b-3108f9bbccad" providerId="AD" clId="Web-{464C56D7-F9EE-4728-828C-BCB28B0EB288}" dt="2024-02-15T22:28:17.328" v="13"/>
        <pc:sldMkLst>
          <pc:docMk/>
          <pc:sldMk cId="2552499000" sldId="2145708572"/>
        </pc:sldMkLst>
      </pc:sldChg>
      <pc:sldChg chg="add">
        <pc:chgData name="Maggie Li" userId="S::maggie.li@cityofchicago.org::f33e0b3b-4721-411b-821b-3108f9bbccad" providerId="AD" clId="Web-{464C56D7-F9EE-4728-828C-BCB28B0EB288}" dt="2024-02-15T22:28:17.469" v="14"/>
        <pc:sldMkLst>
          <pc:docMk/>
          <pc:sldMk cId="2773104946" sldId="2145708573"/>
        </pc:sldMkLst>
      </pc:sldChg>
      <pc:sldChg chg="add">
        <pc:chgData name="Maggie Li" userId="S::maggie.li@cityofchicago.org::f33e0b3b-4721-411b-821b-3108f9bbccad" providerId="AD" clId="Web-{464C56D7-F9EE-4728-828C-BCB28B0EB288}" dt="2024-02-15T22:28:17.562" v="15"/>
        <pc:sldMkLst>
          <pc:docMk/>
          <pc:sldMk cId="3889285041" sldId="2145708574"/>
        </pc:sldMkLst>
      </pc:sldChg>
      <pc:sldChg chg="add">
        <pc:chgData name="Maggie Li" userId="S::maggie.li@cityofchicago.org::f33e0b3b-4721-411b-821b-3108f9bbccad" providerId="AD" clId="Web-{464C56D7-F9EE-4728-828C-BCB28B0EB288}" dt="2024-02-15T22:28:17.672" v="16"/>
        <pc:sldMkLst>
          <pc:docMk/>
          <pc:sldMk cId="1107170874" sldId="2145708575"/>
        </pc:sldMkLst>
      </pc:sldChg>
      <pc:sldChg chg="add">
        <pc:chgData name="Maggie Li" userId="S::maggie.li@cityofchicago.org::f33e0b3b-4721-411b-821b-3108f9bbccad" providerId="AD" clId="Web-{464C56D7-F9EE-4728-828C-BCB28B0EB288}" dt="2024-02-15T22:28:17.812" v="17"/>
        <pc:sldMkLst>
          <pc:docMk/>
          <pc:sldMk cId="3109473409" sldId="2145708576"/>
        </pc:sldMkLst>
      </pc:sldChg>
      <pc:sldChg chg="add">
        <pc:chgData name="Maggie Li" userId="S::maggie.li@cityofchicago.org::f33e0b3b-4721-411b-821b-3108f9bbccad" providerId="AD" clId="Web-{464C56D7-F9EE-4728-828C-BCB28B0EB288}" dt="2024-02-15T22:28:17.891" v="18"/>
        <pc:sldMkLst>
          <pc:docMk/>
          <pc:sldMk cId="3757504003" sldId="2145708577"/>
        </pc:sldMkLst>
      </pc:sldChg>
      <pc:sldChg chg="add">
        <pc:chgData name="Maggie Li" userId="S::maggie.li@cityofchicago.org::f33e0b3b-4721-411b-821b-3108f9bbccad" providerId="AD" clId="Web-{464C56D7-F9EE-4728-828C-BCB28B0EB288}" dt="2024-02-15T22:28:18.078" v="19"/>
        <pc:sldMkLst>
          <pc:docMk/>
          <pc:sldMk cId="830038766" sldId="2145708578"/>
        </pc:sldMkLst>
      </pc:sldChg>
      <pc:sldChg chg="add">
        <pc:chgData name="Maggie Li" userId="S::maggie.li@cityofchicago.org::f33e0b3b-4721-411b-821b-3108f9bbccad" providerId="AD" clId="Web-{464C56D7-F9EE-4728-828C-BCB28B0EB288}" dt="2024-02-15T22:28:18.187" v="20"/>
        <pc:sldMkLst>
          <pc:docMk/>
          <pc:sldMk cId="4076243351" sldId="2145708579"/>
        </pc:sldMkLst>
      </pc:sldChg>
      <pc:sldChg chg="add">
        <pc:chgData name="Maggie Li" userId="S::maggie.li@cityofchicago.org::f33e0b3b-4721-411b-821b-3108f9bbccad" providerId="AD" clId="Web-{464C56D7-F9EE-4728-828C-BCB28B0EB288}" dt="2024-02-15T22:28:18.406" v="21"/>
        <pc:sldMkLst>
          <pc:docMk/>
          <pc:sldMk cId="1706993050" sldId="2145708580"/>
        </pc:sldMkLst>
      </pc:sldChg>
      <pc:sldChg chg="add">
        <pc:chgData name="Maggie Li" userId="S::maggie.li@cityofchicago.org::f33e0b3b-4721-411b-821b-3108f9bbccad" providerId="AD" clId="Web-{464C56D7-F9EE-4728-828C-BCB28B0EB288}" dt="2024-02-15T22:28:18.563" v="22"/>
        <pc:sldMkLst>
          <pc:docMk/>
          <pc:sldMk cId="183725621" sldId="2145708581"/>
        </pc:sldMkLst>
      </pc:sldChg>
      <pc:sldChg chg="add">
        <pc:chgData name="Maggie Li" userId="S::maggie.li@cityofchicago.org::f33e0b3b-4721-411b-821b-3108f9bbccad" providerId="AD" clId="Web-{464C56D7-F9EE-4728-828C-BCB28B0EB288}" dt="2024-02-15T22:28:18.703" v="23"/>
        <pc:sldMkLst>
          <pc:docMk/>
          <pc:sldMk cId="3046262545" sldId="2145708582"/>
        </pc:sldMkLst>
      </pc:sldChg>
      <pc:sldChg chg="add">
        <pc:chgData name="Maggie Li" userId="S::maggie.li@cityofchicago.org::f33e0b3b-4721-411b-821b-3108f9bbccad" providerId="AD" clId="Web-{464C56D7-F9EE-4728-828C-BCB28B0EB288}" dt="2024-02-15T22:28:18.797" v="24"/>
        <pc:sldMkLst>
          <pc:docMk/>
          <pc:sldMk cId="1366331960" sldId="2145708583"/>
        </pc:sldMkLst>
      </pc:sldChg>
      <pc:sldChg chg="add">
        <pc:chgData name="Maggie Li" userId="S::maggie.li@cityofchicago.org::f33e0b3b-4721-411b-821b-3108f9bbccad" providerId="AD" clId="Web-{464C56D7-F9EE-4728-828C-BCB28B0EB288}" dt="2024-02-15T22:28:18.922" v="25"/>
        <pc:sldMkLst>
          <pc:docMk/>
          <pc:sldMk cId="1744690957" sldId="2145708584"/>
        </pc:sldMkLst>
      </pc:sldChg>
      <pc:sldChg chg="add">
        <pc:chgData name="Maggie Li" userId="S::maggie.li@cityofchicago.org::f33e0b3b-4721-411b-821b-3108f9bbccad" providerId="AD" clId="Web-{464C56D7-F9EE-4728-828C-BCB28B0EB288}" dt="2024-02-15T22:28:19.203" v="26"/>
        <pc:sldMkLst>
          <pc:docMk/>
          <pc:sldMk cId="1979446911" sldId="2145708585"/>
        </pc:sldMkLst>
      </pc:sldChg>
      <pc:sldChg chg="add">
        <pc:chgData name="Maggie Li" userId="S::maggie.li@cityofchicago.org::f33e0b3b-4721-411b-821b-3108f9bbccad" providerId="AD" clId="Web-{464C56D7-F9EE-4728-828C-BCB28B0EB288}" dt="2024-02-15T22:28:19.344" v="27"/>
        <pc:sldMkLst>
          <pc:docMk/>
          <pc:sldMk cId="355964600" sldId="2145708586"/>
        </pc:sldMkLst>
      </pc:sldChg>
      <pc:sldChg chg="add">
        <pc:chgData name="Maggie Li" userId="S::maggie.li@cityofchicago.org::f33e0b3b-4721-411b-821b-3108f9bbccad" providerId="AD" clId="Web-{464C56D7-F9EE-4728-828C-BCB28B0EB288}" dt="2024-02-15T22:28:19.500" v="28"/>
        <pc:sldMkLst>
          <pc:docMk/>
          <pc:sldMk cId="2123763720" sldId="2145708587"/>
        </pc:sldMkLst>
      </pc:sldChg>
      <pc:sldChg chg="add">
        <pc:chgData name="Maggie Li" userId="S::maggie.li@cityofchicago.org::f33e0b3b-4721-411b-821b-3108f9bbccad" providerId="AD" clId="Web-{464C56D7-F9EE-4728-828C-BCB28B0EB288}" dt="2024-02-15T22:28:19.719" v="29"/>
        <pc:sldMkLst>
          <pc:docMk/>
          <pc:sldMk cId="3697439991" sldId="2145708588"/>
        </pc:sldMkLst>
      </pc:sldChg>
      <pc:sldChg chg="add">
        <pc:chgData name="Maggie Li" userId="S::maggie.li@cityofchicago.org::f33e0b3b-4721-411b-821b-3108f9bbccad" providerId="AD" clId="Web-{464C56D7-F9EE-4728-828C-BCB28B0EB288}" dt="2024-02-15T22:28:19.875" v="30"/>
        <pc:sldMkLst>
          <pc:docMk/>
          <pc:sldMk cId="727817026" sldId="2145708589"/>
        </pc:sldMkLst>
      </pc:sldChg>
      <pc:sldChg chg="add">
        <pc:chgData name="Maggie Li" userId="S::maggie.li@cityofchicago.org::f33e0b3b-4721-411b-821b-3108f9bbccad" providerId="AD" clId="Web-{464C56D7-F9EE-4728-828C-BCB28B0EB288}" dt="2024-02-15T22:28:19.969" v="31"/>
        <pc:sldMkLst>
          <pc:docMk/>
          <pc:sldMk cId="79645344" sldId="2145708590"/>
        </pc:sldMkLst>
      </pc:sldChg>
      <pc:sldChg chg="add">
        <pc:chgData name="Maggie Li" userId="S::maggie.li@cityofchicago.org::f33e0b3b-4721-411b-821b-3108f9bbccad" providerId="AD" clId="Web-{464C56D7-F9EE-4728-828C-BCB28B0EB288}" dt="2024-02-15T22:28:20.156" v="32"/>
        <pc:sldMkLst>
          <pc:docMk/>
          <pc:sldMk cId="2434560776" sldId="2145708591"/>
        </pc:sldMkLst>
      </pc:sldChg>
      <pc:sldChg chg="add">
        <pc:chgData name="Maggie Li" userId="S::maggie.li@cityofchicago.org::f33e0b3b-4721-411b-821b-3108f9bbccad" providerId="AD" clId="Web-{464C56D7-F9EE-4728-828C-BCB28B0EB288}" dt="2024-02-15T22:28:20.328" v="33"/>
        <pc:sldMkLst>
          <pc:docMk/>
          <pc:sldMk cId="252864316" sldId="2145708592"/>
        </pc:sldMkLst>
      </pc:sldChg>
      <pc:sldChg chg="add">
        <pc:chgData name="Maggie Li" userId="S::maggie.li@cityofchicago.org::f33e0b3b-4721-411b-821b-3108f9bbccad" providerId="AD" clId="Web-{464C56D7-F9EE-4728-828C-BCB28B0EB288}" dt="2024-02-15T22:28:20.438" v="34"/>
        <pc:sldMkLst>
          <pc:docMk/>
          <pc:sldMk cId="1900473085" sldId="2145708593"/>
        </pc:sldMkLst>
      </pc:sldChg>
      <pc:sldChg chg="add">
        <pc:chgData name="Maggie Li" userId="S::maggie.li@cityofchicago.org::f33e0b3b-4721-411b-821b-3108f9bbccad" providerId="AD" clId="Web-{464C56D7-F9EE-4728-828C-BCB28B0EB288}" dt="2024-02-15T22:28:20.563" v="35"/>
        <pc:sldMkLst>
          <pc:docMk/>
          <pc:sldMk cId="2585053574" sldId="2145708594"/>
        </pc:sldMkLst>
      </pc:sldChg>
      <pc:sldChg chg="add">
        <pc:chgData name="Maggie Li" userId="S::maggie.li@cityofchicago.org::f33e0b3b-4721-411b-821b-3108f9bbccad" providerId="AD" clId="Web-{464C56D7-F9EE-4728-828C-BCB28B0EB288}" dt="2024-02-15T22:28:21.109" v="36"/>
        <pc:sldMkLst>
          <pc:docMk/>
          <pc:sldMk cId="3405940233" sldId="2145708595"/>
        </pc:sldMkLst>
      </pc:sldChg>
      <pc:sldChg chg="add">
        <pc:chgData name="Maggie Li" userId="S::maggie.li@cityofchicago.org::f33e0b3b-4721-411b-821b-3108f9bbccad" providerId="AD" clId="Web-{464C56D7-F9EE-4728-828C-BCB28B0EB288}" dt="2024-02-15T22:28:21.266" v="37"/>
        <pc:sldMkLst>
          <pc:docMk/>
          <pc:sldMk cId="282161956" sldId="2145708596"/>
        </pc:sldMkLst>
      </pc:sldChg>
      <pc:sldChg chg="add">
        <pc:chgData name="Maggie Li" userId="S::maggie.li@cityofchicago.org::f33e0b3b-4721-411b-821b-3108f9bbccad" providerId="AD" clId="Web-{464C56D7-F9EE-4728-828C-BCB28B0EB288}" dt="2024-02-15T22:28:21.344" v="38"/>
        <pc:sldMkLst>
          <pc:docMk/>
          <pc:sldMk cId="749894523" sldId="2145708597"/>
        </pc:sldMkLst>
      </pc:sldChg>
      <pc:sldChg chg="add">
        <pc:chgData name="Maggie Li" userId="S::maggie.li@cityofchicago.org::f33e0b3b-4721-411b-821b-3108f9bbccad" providerId="AD" clId="Web-{464C56D7-F9EE-4728-828C-BCB28B0EB288}" dt="2024-02-15T22:28:21.453" v="39"/>
        <pc:sldMkLst>
          <pc:docMk/>
          <pc:sldMk cId="1793370369" sldId="2145708598"/>
        </pc:sldMkLst>
      </pc:sldChg>
      <pc:sldChg chg="add">
        <pc:chgData name="Maggie Li" userId="S::maggie.li@cityofchicago.org::f33e0b3b-4721-411b-821b-3108f9bbccad" providerId="AD" clId="Web-{464C56D7-F9EE-4728-828C-BCB28B0EB288}" dt="2024-02-15T22:28:21.516" v="40"/>
        <pc:sldMkLst>
          <pc:docMk/>
          <pc:sldMk cId="1655253112" sldId="2145708599"/>
        </pc:sldMkLst>
      </pc:sldChg>
      <pc:sldChg chg="add">
        <pc:chgData name="Maggie Li" userId="S::maggie.li@cityofchicago.org::f33e0b3b-4721-411b-821b-3108f9bbccad" providerId="AD" clId="Web-{464C56D7-F9EE-4728-828C-BCB28B0EB288}" dt="2024-02-15T22:28:21.609" v="41"/>
        <pc:sldMkLst>
          <pc:docMk/>
          <pc:sldMk cId="2190022690" sldId="2145708600"/>
        </pc:sldMkLst>
      </pc:sldChg>
      <pc:sldChg chg="add">
        <pc:chgData name="Maggie Li" userId="S::maggie.li@cityofchicago.org::f33e0b3b-4721-411b-821b-3108f9bbccad" providerId="AD" clId="Web-{464C56D7-F9EE-4728-828C-BCB28B0EB288}" dt="2024-02-15T22:28:21.688" v="42"/>
        <pc:sldMkLst>
          <pc:docMk/>
          <pc:sldMk cId="3648887923" sldId="2145708601"/>
        </pc:sldMkLst>
      </pc:sldChg>
      <pc:sldChg chg="add">
        <pc:chgData name="Maggie Li" userId="S::maggie.li@cityofchicago.org::f33e0b3b-4721-411b-821b-3108f9bbccad" providerId="AD" clId="Web-{464C56D7-F9EE-4728-828C-BCB28B0EB288}" dt="2024-02-15T22:28:21.906" v="43"/>
        <pc:sldMkLst>
          <pc:docMk/>
          <pc:sldMk cId="2714034963" sldId="2145708602"/>
        </pc:sldMkLst>
      </pc:sldChg>
      <pc:sldChg chg="add">
        <pc:chgData name="Maggie Li" userId="S::maggie.li@cityofchicago.org::f33e0b3b-4721-411b-821b-3108f9bbccad" providerId="AD" clId="Web-{464C56D7-F9EE-4728-828C-BCB28B0EB288}" dt="2024-02-15T22:28:22.172" v="44"/>
        <pc:sldMkLst>
          <pc:docMk/>
          <pc:sldMk cId="1873390131" sldId="2145708603"/>
        </pc:sldMkLst>
      </pc:sldChg>
      <pc:sldChg chg="add">
        <pc:chgData name="Maggie Li" userId="S::maggie.li@cityofchicago.org::f33e0b3b-4721-411b-821b-3108f9bbccad" providerId="AD" clId="Web-{464C56D7-F9EE-4728-828C-BCB28B0EB288}" dt="2024-02-15T22:28:22.328" v="45"/>
        <pc:sldMkLst>
          <pc:docMk/>
          <pc:sldMk cId="104874948" sldId="2145708604"/>
        </pc:sldMkLst>
      </pc:sldChg>
      <pc:sldChg chg="add">
        <pc:chgData name="Maggie Li" userId="S::maggie.li@cityofchicago.org::f33e0b3b-4721-411b-821b-3108f9bbccad" providerId="AD" clId="Web-{464C56D7-F9EE-4728-828C-BCB28B0EB288}" dt="2024-02-15T22:28:22.500" v="46"/>
        <pc:sldMkLst>
          <pc:docMk/>
          <pc:sldMk cId="314468317" sldId="2145708605"/>
        </pc:sldMkLst>
      </pc:sldChg>
      <pc:sldChg chg="add">
        <pc:chgData name="Maggie Li" userId="S::maggie.li@cityofchicago.org::f33e0b3b-4721-411b-821b-3108f9bbccad" providerId="AD" clId="Web-{464C56D7-F9EE-4728-828C-BCB28B0EB288}" dt="2024-02-15T22:28:22.625" v="47"/>
        <pc:sldMkLst>
          <pc:docMk/>
          <pc:sldMk cId="4016879853" sldId="2145708606"/>
        </pc:sldMkLst>
      </pc:sldChg>
      <pc:sldChg chg="add">
        <pc:chgData name="Maggie Li" userId="S::maggie.li@cityofchicago.org::f33e0b3b-4721-411b-821b-3108f9bbccad" providerId="AD" clId="Web-{464C56D7-F9EE-4728-828C-BCB28B0EB288}" dt="2024-02-15T22:28:22.813" v="48"/>
        <pc:sldMkLst>
          <pc:docMk/>
          <pc:sldMk cId="672495931" sldId="2145708607"/>
        </pc:sldMkLst>
      </pc:sldChg>
      <pc:sldChg chg="add">
        <pc:chgData name="Maggie Li" userId="S::maggie.li@cityofchicago.org::f33e0b3b-4721-411b-821b-3108f9bbccad" providerId="AD" clId="Web-{464C56D7-F9EE-4728-828C-BCB28B0EB288}" dt="2024-02-15T22:28:22.906" v="49"/>
        <pc:sldMkLst>
          <pc:docMk/>
          <pc:sldMk cId="3993897930" sldId="2145708608"/>
        </pc:sldMkLst>
      </pc:sldChg>
      <pc:sldChg chg="add">
        <pc:chgData name="Maggie Li" userId="S::maggie.li@cityofchicago.org::f33e0b3b-4721-411b-821b-3108f9bbccad" providerId="AD" clId="Web-{464C56D7-F9EE-4728-828C-BCB28B0EB288}" dt="2024-02-15T22:28:22.938" v="50"/>
        <pc:sldMkLst>
          <pc:docMk/>
          <pc:sldMk cId="508368477" sldId="2145708609"/>
        </pc:sldMkLst>
      </pc:sldChg>
      <pc:sldChg chg="add">
        <pc:chgData name="Maggie Li" userId="S::maggie.li@cityofchicago.org::f33e0b3b-4721-411b-821b-3108f9bbccad" providerId="AD" clId="Web-{464C56D7-F9EE-4728-828C-BCB28B0EB288}" dt="2024-02-15T22:28:23.047" v="51"/>
        <pc:sldMkLst>
          <pc:docMk/>
          <pc:sldMk cId="3333268189" sldId="2145708610"/>
        </pc:sldMkLst>
      </pc:sldChg>
      <pc:sldChg chg="add">
        <pc:chgData name="Maggie Li" userId="S::maggie.li@cityofchicago.org::f33e0b3b-4721-411b-821b-3108f9bbccad" providerId="AD" clId="Web-{464C56D7-F9EE-4728-828C-BCB28B0EB288}" dt="2024-02-15T22:28:23.281" v="52"/>
        <pc:sldMkLst>
          <pc:docMk/>
          <pc:sldMk cId="533346405" sldId="2145708611"/>
        </pc:sldMkLst>
      </pc:sldChg>
      <pc:sldChg chg="add">
        <pc:chgData name="Maggie Li" userId="S::maggie.li@cityofchicago.org::f33e0b3b-4721-411b-821b-3108f9bbccad" providerId="AD" clId="Web-{464C56D7-F9EE-4728-828C-BCB28B0EB288}" dt="2024-02-15T22:28:23.500" v="53"/>
        <pc:sldMkLst>
          <pc:docMk/>
          <pc:sldMk cId="3384039327" sldId="2145708612"/>
        </pc:sldMkLst>
      </pc:sldChg>
      <pc:sldMasterChg chg="addSldLayout">
        <pc:chgData name="Maggie Li" userId="S::maggie.li@cityofchicago.org::f33e0b3b-4721-411b-821b-3108f9bbccad" providerId="AD" clId="Web-{464C56D7-F9EE-4728-828C-BCB28B0EB288}" dt="2024-02-15T22:28:21.516" v="40"/>
        <pc:sldMasterMkLst>
          <pc:docMk/>
          <pc:sldMasterMk cId="328463453" sldId="2147484082"/>
        </pc:sldMasterMkLst>
        <pc:sldLayoutChg chg="add">
          <pc:chgData name="Maggie Li" userId="S::maggie.li@cityofchicago.org::f33e0b3b-4721-411b-821b-3108f9bbccad" providerId="AD" clId="Web-{464C56D7-F9EE-4728-828C-BCB28B0EB288}" dt="2024-02-15T22:28:17.219" v="12"/>
          <pc:sldLayoutMkLst>
            <pc:docMk/>
            <pc:sldMasterMk cId="328463453" sldId="2147484082"/>
            <pc:sldLayoutMk cId="3586300330" sldId="2147483832"/>
          </pc:sldLayoutMkLst>
        </pc:sldLayoutChg>
        <pc:sldLayoutChg chg="add">
          <pc:chgData name="Maggie Li" userId="S::maggie.li@cityofchicago.org::f33e0b3b-4721-411b-821b-3108f9bbccad" providerId="AD" clId="Web-{464C56D7-F9EE-4728-828C-BCB28B0EB288}" dt="2024-02-15T22:28:21.516" v="40"/>
          <pc:sldLayoutMkLst>
            <pc:docMk/>
            <pc:sldMasterMk cId="328463453" sldId="2147484082"/>
            <pc:sldLayoutMk cId="3264784099" sldId="2147483833"/>
          </pc:sldLayoutMkLst>
        </pc:sldLayoutChg>
      </pc:sldMasterChg>
    </pc:docChg>
  </pc:docChgLst>
  <pc:docChgLst>
    <pc:chgData name="Maria Campos-Bovee" userId="eec3ed88-350c-451f-9280-eafd4c227ed4" providerId="ADAL" clId="{3A56477D-7817-4A82-BD22-F7D2E0EB6D0C}"/>
    <pc:docChg chg="undo custSel addSld delSld modSld sldOrd modNotesMaster modHandout">
      <pc:chgData name="Maria Campos-Bovee" userId="eec3ed88-350c-451f-9280-eafd4c227ed4" providerId="ADAL" clId="{3A56477D-7817-4A82-BD22-F7D2E0EB6D0C}" dt="2023-04-28T15:23:02.244" v="3717" actId="729"/>
      <pc:docMkLst>
        <pc:docMk/>
      </pc:docMkLst>
      <pc:sldChg chg="ord">
        <pc:chgData name="Maria Campos-Bovee" userId="eec3ed88-350c-451f-9280-eafd4c227ed4" providerId="ADAL" clId="{3A56477D-7817-4A82-BD22-F7D2E0EB6D0C}" dt="2023-04-26T14:14:43.541" v="2"/>
        <pc:sldMkLst>
          <pc:docMk/>
          <pc:sldMk cId="2619223538" sldId="257"/>
        </pc:sldMkLst>
      </pc:sldChg>
      <pc:sldChg chg="add del setBg">
        <pc:chgData name="Maria Campos-Bovee" userId="eec3ed88-350c-451f-9280-eafd4c227ed4" providerId="ADAL" clId="{3A56477D-7817-4A82-BD22-F7D2E0EB6D0C}" dt="2023-04-26T14:17:18.635" v="47"/>
        <pc:sldMkLst>
          <pc:docMk/>
          <pc:sldMk cId="1831154393" sldId="263"/>
        </pc:sldMkLst>
      </pc:sldChg>
      <pc:sldChg chg="del">
        <pc:chgData name="Maria Campos-Bovee" userId="eec3ed88-350c-451f-9280-eafd4c227ed4" providerId="ADAL" clId="{3A56477D-7817-4A82-BD22-F7D2E0EB6D0C}" dt="2023-04-27T19:49:41.178" v="676" actId="47"/>
        <pc:sldMkLst>
          <pc:docMk/>
          <pc:sldMk cId="0" sldId="274"/>
        </pc:sldMkLst>
      </pc:sldChg>
      <pc:sldChg chg="del mod modShow">
        <pc:chgData name="Maria Campos-Bovee" userId="eec3ed88-350c-451f-9280-eafd4c227ed4" providerId="ADAL" clId="{3A56477D-7817-4A82-BD22-F7D2E0EB6D0C}" dt="2023-04-28T15:23:02.244" v="3717" actId="729"/>
        <pc:sldMkLst>
          <pc:docMk/>
          <pc:sldMk cId="3266495305" sldId="275"/>
        </pc:sldMkLst>
      </pc:sldChg>
      <pc:sldChg chg="modSp mod modNotesTx">
        <pc:chgData name="Maria Campos-Bovee" userId="eec3ed88-350c-451f-9280-eafd4c227ed4" providerId="ADAL" clId="{3A56477D-7817-4A82-BD22-F7D2E0EB6D0C}" dt="2023-04-28T15:19:46.082" v="3710" actId="113"/>
        <pc:sldMkLst>
          <pc:docMk/>
          <pc:sldMk cId="3806440682" sldId="277"/>
        </pc:sldMkLst>
        <pc:spChg chg="mod">
          <ac:chgData name="Maria Campos-Bovee" userId="eec3ed88-350c-451f-9280-eafd4c227ed4" providerId="ADAL" clId="{3A56477D-7817-4A82-BD22-F7D2E0EB6D0C}" dt="2023-04-28T15:02:51.980" v="2855" actId="20577"/>
          <ac:spMkLst>
            <pc:docMk/>
            <pc:sldMk cId="3806440682" sldId="277"/>
            <ac:spMk id="4" creationId="{BB21EB8E-94ED-4556-8922-BEB4F6EC6A1F}"/>
          </ac:spMkLst>
        </pc:spChg>
      </pc:sldChg>
      <pc:sldChg chg="add del">
        <pc:chgData name="Maria Campos-Bovee" userId="eec3ed88-350c-451f-9280-eafd4c227ed4" providerId="ADAL" clId="{3A56477D-7817-4A82-BD22-F7D2E0EB6D0C}" dt="2023-04-26T14:17:18.635" v="47"/>
        <pc:sldMkLst>
          <pc:docMk/>
          <pc:sldMk cId="3571337161" sldId="282"/>
        </pc:sldMkLst>
      </pc:sldChg>
      <pc:sldChg chg="del">
        <pc:chgData name="Maria Campos-Bovee" userId="eec3ed88-350c-451f-9280-eafd4c227ed4" providerId="ADAL" clId="{3A56477D-7817-4A82-BD22-F7D2E0EB6D0C}" dt="2023-04-27T19:49:51.021" v="691" actId="47"/>
        <pc:sldMkLst>
          <pc:docMk/>
          <pc:sldMk cId="0" sldId="285"/>
        </pc:sldMkLst>
      </pc:sldChg>
      <pc:sldChg chg="delSp modSp mod modClrScheme delDesignElem chgLayout modNotesTx">
        <pc:chgData name="Maria Campos-Bovee" userId="eec3ed88-350c-451f-9280-eafd4c227ed4" providerId="ADAL" clId="{3A56477D-7817-4A82-BD22-F7D2E0EB6D0C}" dt="2023-04-26T19:47:37.878" v="180" actId="478"/>
        <pc:sldMkLst>
          <pc:docMk/>
          <pc:sldMk cId="2416429895" sldId="286"/>
        </pc:sldMkLst>
        <pc:spChg chg="mod ord">
          <ac:chgData name="Maria Campos-Bovee" userId="eec3ed88-350c-451f-9280-eafd4c227ed4" providerId="ADAL" clId="{3A56477D-7817-4A82-BD22-F7D2E0EB6D0C}" dt="2023-04-26T19:47:18.294" v="173" actId="700"/>
          <ac:spMkLst>
            <pc:docMk/>
            <pc:sldMk cId="2416429895" sldId="286"/>
            <ac:spMk id="2" creationId="{98E35D2B-F126-2B48-16A2-55AD98647834}"/>
          </ac:spMkLst>
        </pc:spChg>
        <pc:spChg chg="mod ord">
          <ac:chgData name="Maria Campos-Bovee" userId="eec3ed88-350c-451f-9280-eafd4c227ed4" providerId="ADAL" clId="{3A56477D-7817-4A82-BD22-F7D2E0EB6D0C}" dt="2023-04-26T19:47:18.294" v="173" actId="700"/>
          <ac:spMkLst>
            <pc:docMk/>
            <pc:sldMk cId="2416429895" sldId="286"/>
            <ac:spMk id="4" creationId="{24A47034-C923-2FED-3D61-5D01AD9E5845}"/>
          </ac:spMkLst>
        </pc:spChg>
        <pc:spChg chg="del">
          <ac:chgData name="Maria Campos-Bovee" userId="eec3ed88-350c-451f-9280-eafd4c227ed4" providerId="ADAL" clId="{3A56477D-7817-4A82-BD22-F7D2E0EB6D0C}" dt="2023-04-26T19:47:18.294" v="173" actId="700"/>
          <ac:spMkLst>
            <pc:docMk/>
            <pc:sldMk cId="2416429895" sldId="286"/>
            <ac:spMk id="11" creationId="{BD9989FB-36A6-49EE-889A-BDBC54F18EB7}"/>
          </ac:spMkLst>
        </pc:spChg>
        <pc:grpChg chg="del">
          <ac:chgData name="Maria Campos-Bovee" userId="eec3ed88-350c-451f-9280-eafd4c227ed4" providerId="ADAL" clId="{3A56477D-7817-4A82-BD22-F7D2E0EB6D0C}" dt="2023-04-26T19:47:18.294" v="173" actId="700"/>
          <ac:grpSpMkLst>
            <pc:docMk/>
            <pc:sldMk cId="2416429895" sldId="286"/>
            <ac:grpSpMk id="13" creationId="{79532E44-64CD-4887-95E4-6D13510171F7}"/>
          </ac:grpSpMkLst>
        </pc:grpChg>
        <pc:picChg chg="del mod">
          <ac:chgData name="Maria Campos-Bovee" userId="eec3ed88-350c-451f-9280-eafd4c227ed4" providerId="ADAL" clId="{3A56477D-7817-4A82-BD22-F7D2E0EB6D0C}" dt="2023-04-26T19:47:37.878" v="180" actId="478"/>
          <ac:picMkLst>
            <pc:docMk/>
            <pc:sldMk cId="2416429895" sldId="286"/>
            <ac:picMk id="8" creationId="{3F2C6BF1-F588-E943-0D37-0BF748053728}"/>
          </ac:picMkLst>
        </pc:picChg>
      </pc:sldChg>
      <pc:sldChg chg="add del">
        <pc:chgData name="Maria Campos-Bovee" userId="eec3ed88-350c-451f-9280-eafd4c227ed4" providerId="ADAL" clId="{3A56477D-7817-4A82-BD22-F7D2E0EB6D0C}" dt="2023-04-26T14:17:18.635" v="47"/>
        <pc:sldMkLst>
          <pc:docMk/>
          <pc:sldMk cId="3275380670" sldId="287"/>
        </pc:sldMkLst>
      </pc:sldChg>
      <pc:sldChg chg="add del setBg">
        <pc:chgData name="Maria Campos-Bovee" userId="eec3ed88-350c-451f-9280-eafd4c227ed4" providerId="ADAL" clId="{3A56477D-7817-4A82-BD22-F7D2E0EB6D0C}" dt="2023-04-26T14:17:18.635" v="47"/>
        <pc:sldMkLst>
          <pc:docMk/>
          <pc:sldMk cId="2094283093" sldId="288"/>
        </pc:sldMkLst>
      </pc:sldChg>
      <pc:sldChg chg="add del setBg">
        <pc:chgData name="Maria Campos-Bovee" userId="eec3ed88-350c-451f-9280-eafd4c227ed4" providerId="ADAL" clId="{3A56477D-7817-4A82-BD22-F7D2E0EB6D0C}" dt="2023-04-26T14:17:18.635" v="47"/>
        <pc:sldMkLst>
          <pc:docMk/>
          <pc:sldMk cId="3561105699" sldId="289"/>
        </pc:sldMkLst>
      </pc:sldChg>
      <pc:sldChg chg="add del setBg">
        <pc:chgData name="Maria Campos-Bovee" userId="eec3ed88-350c-451f-9280-eafd4c227ed4" providerId="ADAL" clId="{3A56477D-7817-4A82-BD22-F7D2E0EB6D0C}" dt="2023-04-26T14:17:18.635" v="47"/>
        <pc:sldMkLst>
          <pc:docMk/>
          <pc:sldMk cId="3474398288" sldId="290"/>
        </pc:sldMkLst>
      </pc:sldChg>
      <pc:sldChg chg="add del setBg">
        <pc:chgData name="Maria Campos-Bovee" userId="eec3ed88-350c-451f-9280-eafd4c227ed4" providerId="ADAL" clId="{3A56477D-7817-4A82-BD22-F7D2E0EB6D0C}" dt="2023-04-26T14:17:18.635" v="47"/>
        <pc:sldMkLst>
          <pc:docMk/>
          <pc:sldMk cId="118822569" sldId="291"/>
        </pc:sldMkLst>
      </pc:sldChg>
      <pc:sldChg chg="add del setBg">
        <pc:chgData name="Maria Campos-Bovee" userId="eec3ed88-350c-451f-9280-eafd4c227ed4" providerId="ADAL" clId="{3A56477D-7817-4A82-BD22-F7D2E0EB6D0C}" dt="2023-04-26T14:17:18.635" v="47"/>
        <pc:sldMkLst>
          <pc:docMk/>
          <pc:sldMk cId="4272705766" sldId="292"/>
        </pc:sldMkLst>
      </pc:sldChg>
      <pc:sldChg chg="add del">
        <pc:chgData name="Maria Campos-Bovee" userId="eec3ed88-350c-451f-9280-eafd4c227ed4" providerId="ADAL" clId="{3A56477D-7817-4A82-BD22-F7D2E0EB6D0C}" dt="2023-04-26T14:17:18.635" v="47"/>
        <pc:sldMkLst>
          <pc:docMk/>
          <pc:sldMk cId="1071687633" sldId="293"/>
        </pc:sldMkLst>
      </pc:sldChg>
      <pc:sldChg chg="add del setBg">
        <pc:chgData name="Maria Campos-Bovee" userId="eec3ed88-350c-451f-9280-eafd4c227ed4" providerId="ADAL" clId="{3A56477D-7817-4A82-BD22-F7D2E0EB6D0C}" dt="2023-04-26T14:17:18.635" v="47"/>
        <pc:sldMkLst>
          <pc:docMk/>
          <pc:sldMk cId="2687721663" sldId="294"/>
        </pc:sldMkLst>
      </pc:sldChg>
      <pc:sldChg chg="add del">
        <pc:chgData name="Maria Campos-Bovee" userId="eec3ed88-350c-451f-9280-eafd4c227ed4" providerId="ADAL" clId="{3A56477D-7817-4A82-BD22-F7D2E0EB6D0C}" dt="2023-04-26T14:17:18.635" v="47"/>
        <pc:sldMkLst>
          <pc:docMk/>
          <pc:sldMk cId="647629136" sldId="295"/>
        </pc:sldMkLst>
      </pc:sldChg>
      <pc:sldChg chg="add del">
        <pc:chgData name="Maria Campos-Bovee" userId="eec3ed88-350c-451f-9280-eafd4c227ed4" providerId="ADAL" clId="{3A56477D-7817-4A82-BD22-F7D2E0EB6D0C}" dt="2023-04-26T14:17:18.635" v="47"/>
        <pc:sldMkLst>
          <pc:docMk/>
          <pc:sldMk cId="849332579" sldId="296"/>
        </pc:sldMkLst>
      </pc:sldChg>
      <pc:sldChg chg="add del">
        <pc:chgData name="Maria Campos-Bovee" userId="eec3ed88-350c-451f-9280-eafd4c227ed4" providerId="ADAL" clId="{3A56477D-7817-4A82-BD22-F7D2E0EB6D0C}" dt="2023-04-26T14:17:18.635" v="47"/>
        <pc:sldMkLst>
          <pc:docMk/>
          <pc:sldMk cId="2827814440" sldId="300"/>
        </pc:sldMkLst>
      </pc:sldChg>
      <pc:sldChg chg="modSp add del mod setBg">
        <pc:chgData name="Maria Campos-Bovee" userId="eec3ed88-350c-451f-9280-eafd4c227ed4" providerId="ADAL" clId="{3A56477D-7817-4A82-BD22-F7D2E0EB6D0C}" dt="2023-04-26T14:17:18.635" v="47"/>
        <pc:sldMkLst>
          <pc:docMk/>
          <pc:sldMk cId="3799499509" sldId="301"/>
        </pc:sldMkLst>
        <pc:spChg chg="mod">
          <ac:chgData name="Maria Campos-Bovee" userId="eec3ed88-350c-451f-9280-eafd4c227ed4" providerId="ADAL" clId="{3A56477D-7817-4A82-BD22-F7D2E0EB6D0C}" dt="2023-04-26T14:17:18.635" v="47"/>
          <ac:spMkLst>
            <pc:docMk/>
            <pc:sldMk cId="3799499509" sldId="301"/>
            <ac:spMk id="3" creationId="{00000000-0000-0000-0000-000000000000}"/>
          </ac:spMkLst>
        </pc:spChg>
      </pc:sldChg>
      <pc:sldChg chg="modSp add del mod">
        <pc:chgData name="Maria Campos-Bovee" userId="eec3ed88-350c-451f-9280-eafd4c227ed4" providerId="ADAL" clId="{3A56477D-7817-4A82-BD22-F7D2E0EB6D0C}" dt="2023-04-26T14:17:18.635" v="47"/>
        <pc:sldMkLst>
          <pc:docMk/>
          <pc:sldMk cId="2249478387" sldId="302"/>
        </pc:sldMkLst>
        <pc:spChg chg="mod">
          <ac:chgData name="Maria Campos-Bovee" userId="eec3ed88-350c-451f-9280-eafd4c227ed4" providerId="ADAL" clId="{3A56477D-7817-4A82-BD22-F7D2E0EB6D0C}" dt="2023-04-26T14:17:18.635" v="47"/>
          <ac:spMkLst>
            <pc:docMk/>
            <pc:sldMk cId="2249478387" sldId="302"/>
            <ac:spMk id="2" creationId="{0F6BBAE0-6F53-4864-B954-05BA45CD11F7}"/>
          </ac:spMkLst>
        </pc:spChg>
        <pc:spChg chg="mod">
          <ac:chgData name="Maria Campos-Bovee" userId="eec3ed88-350c-451f-9280-eafd4c227ed4" providerId="ADAL" clId="{3A56477D-7817-4A82-BD22-F7D2E0EB6D0C}" dt="2023-04-26T14:17:18.635" v="47"/>
          <ac:spMkLst>
            <pc:docMk/>
            <pc:sldMk cId="2249478387" sldId="302"/>
            <ac:spMk id="3" creationId="{C8A8C9F6-228F-4220-91AF-48C869F2B0DA}"/>
          </ac:spMkLst>
        </pc:spChg>
      </pc:sldChg>
      <pc:sldChg chg="add del setBg">
        <pc:chgData name="Maria Campos-Bovee" userId="eec3ed88-350c-451f-9280-eafd4c227ed4" providerId="ADAL" clId="{3A56477D-7817-4A82-BD22-F7D2E0EB6D0C}" dt="2023-04-26T14:17:18.635" v="47"/>
        <pc:sldMkLst>
          <pc:docMk/>
          <pc:sldMk cId="3906083386" sldId="303"/>
        </pc:sldMkLst>
      </pc:sldChg>
      <pc:sldChg chg="add del setBg">
        <pc:chgData name="Maria Campos-Bovee" userId="eec3ed88-350c-451f-9280-eafd4c227ed4" providerId="ADAL" clId="{3A56477D-7817-4A82-BD22-F7D2E0EB6D0C}" dt="2023-04-26T14:17:18.635" v="47"/>
        <pc:sldMkLst>
          <pc:docMk/>
          <pc:sldMk cId="2937862224" sldId="304"/>
        </pc:sldMkLst>
      </pc:sldChg>
      <pc:sldChg chg="add del setBg">
        <pc:chgData name="Maria Campos-Bovee" userId="eec3ed88-350c-451f-9280-eafd4c227ed4" providerId="ADAL" clId="{3A56477D-7817-4A82-BD22-F7D2E0EB6D0C}" dt="2023-04-26T14:17:18.635" v="47"/>
        <pc:sldMkLst>
          <pc:docMk/>
          <pc:sldMk cId="2361875785" sldId="308"/>
        </pc:sldMkLst>
      </pc:sldChg>
      <pc:sldChg chg="add del">
        <pc:chgData name="Maria Campos-Bovee" userId="eec3ed88-350c-451f-9280-eafd4c227ed4" providerId="ADAL" clId="{3A56477D-7817-4A82-BD22-F7D2E0EB6D0C}" dt="2023-04-26T14:17:18.635" v="47"/>
        <pc:sldMkLst>
          <pc:docMk/>
          <pc:sldMk cId="1527192490" sldId="310"/>
        </pc:sldMkLst>
      </pc:sldChg>
      <pc:sldChg chg="del">
        <pc:chgData name="Maria Campos-Bovee" userId="eec3ed88-350c-451f-9280-eafd4c227ed4" providerId="ADAL" clId="{3A56477D-7817-4A82-BD22-F7D2E0EB6D0C}" dt="2023-04-27T19:49:46.928" v="685" actId="47"/>
        <pc:sldMkLst>
          <pc:docMk/>
          <pc:sldMk cId="0" sldId="326"/>
        </pc:sldMkLst>
      </pc:sldChg>
      <pc:sldChg chg="del">
        <pc:chgData name="Maria Campos-Bovee" userId="eec3ed88-350c-451f-9280-eafd4c227ed4" providerId="ADAL" clId="{3A56477D-7817-4A82-BD22-F7D2E0EB6D0C}" dt="2023-04-27T19:49:47.178" v="686" actId="47"/>
        <pc:sldMkLst>
          <pc:docMk/>
          <pc:sldMk cId="0" sldId="327"/>
        </pc:sldMkLst>
      </pc:sldChg>
      <pc:sldChg chg="del">
        <pc:chgData name="Maria Campos-Bovee" userId="eec3ed88-350c-451f-9280-eafd4c227ed4" providerId="ADAL" clId="{3A56477D-7817-4A82-BD22-F7D2E0EB6D0C}" dt="2023-04-27T19:49:47.450" v="687" actId="47"/>
        <pc:sldMkLst>
          <pc:docMk/>
          <pc:sldMk cId="0" sldId="328"/>
        </pc:sldMkLst>
      </pc:sldChg>
      <pc:sldChg chg="del">
        <pc:chgData name="Maria Campos-Bovee" userId="eec3ed88-350c-451f-9280-eafd4c227ed4" providerId="ADAL" clId="{3A56477D-7817-4A82-BD22-F7D2E0EB6D0C}" dt="2023-04-27T19:49:49.205" v="688" actId="47"/>
        <pc:sldMkLst>
          <pc:docMk/>
          <pc:sldMk cId="0" sldId="329"/>
        </pc:sldMkLst>
      </pc:sldChg>
      <pc:sldChg chg="del">
        <pc:chgData name="Maria Campos-Bovee" userId="eec3ed88-350c-451f-9280-eafd4c227ed4" providerId="ADAL" clId="{3A56477D-7817-4A82-BD22-F7D2E0EB6D0C}" dt="2023-04-27T19:49:42.966" v="681" actId="47"/>
        <pc:sldMkLst>
          <pc:docMk/>
          <pc:sldMk cId="979751380" sldId="365"/>
        </pc:sldMkLst>
      </pc:sldChg>
      <pc:sldChg chg="modSp del mod">
        <pc:chgData name="Maria Campos-Bovee" userId="eec3ed88-350c-451f-9280-eafd4c227ed4" providerId="ADAL" clId="{3A56477D-7817-4A82-BD22-F7D2E0EB6D0C}" dt="2023-04-27T19:49:37.730" v="671" actId="47"/>
        <pc:sldMkLst>
          <pc:docMk/>
          <pc:sldMk cId="2920702358" sldId="2145706625"/>
        </pc:sldMkLst>
        <pc:spChg chg="mod">
          <ac:chgData name="Maria Campos-Bovee" userId="eec3ed88-350c-451f-9280-eafd4c227ed4" providerId="ADAL" clId="{3A56477D-7817-4A82-BD22-F7D2E0EB6D0C}" dt="2023-04-27T15:59:33.453" v="423" actId="20577"/>
          <ac:spMkLst>
            <pc:docMk/>
            <pc:sldMk cId="2920702358" sldId="2145706625"/>
            <ac:spMk id="3" creationId="{0BEA69DD-A179-F739-01FA-D6427FC33FDD}"/>
          </ac:spMkLst>
        </pc:spChg>
      </pc:sldChg>
      <pc:sldChg chg="del">
        <pc:chgData name="Maria Campos-Bovee" userId="eec3ed88-350c-451f-9280-eafd4c227ed4" providerId="ADAL" clId="{3A56477D-7817-4A82-BD22-F7D2E0EB6D0C}" dt="2023-04-27T19:50:04.364" v="698" actId="47"/>
        <pc:sldMkLst>
          <pc:docMk/>
          <pc:sldMk cId="1002376517" sldId="2145706629"/>
        </pc:sldMkLst>
      </pc:sldChg>
      <pc:sldChg chg="del mod modShow">
        <pc:chgData name="Maria Campos-Bovee" userId="eec3ed88-350c-451f-9280-eafd4c227ed4" providerId="ADAL" clId="{3A56477D-7817-4A82-BD22-F7D2E0EB6D0C}" dt="2023-04-28T15:22:54.089" v="3716" actId="729"/>
        <pc:sldMkLst>
          <pc:docMk/>
          <pc:sldMk cId="4288186791" sldId="2145706630"/>
        </pc:sldMkLst>
      </pc:sldChg>
      <pc:sldChg chg="del">
        <pc:chgData name="Maria Campos-Bovee" userId="eec3ed88-350c-451f-9280-eafd4c227ed4" providerId="ADAL" clId="{3A56477D-7817-4A82-BD22-F7D2E0EB6D0C}" dt="2023-04-27T19:49:43.568" v="682" actId="47"/>
        <pc:sldMkLst>
          <pc:docMk/>
          <pc:sldMk cId="2094575376" sldId="2145706632"/>
        </pc:sldMkLst>
      </pc:sldChg>
      <pc:sldChg chg="del">
        <pc:chgData name="Maria Campos-Bovee" userId="eec3ed88-350c-451f-9280-eafd4c227ed4" providerId="ADAL" clId="{3A56477D-7817-4A82-BD22-F7D2E0EB6D0C}" dt="2023-04-27T19:49:40.905" v="675" actId="47"/>
        <pc:sldMkLst>
          <pc:docMk/>
          <pc:sldMk cId="1177847993" sldId="2145706634"/>
        </pc:sldMkLst>
      </pc:sldChg>
      <pc:sldChg chg="del">
        <pc:chgData name="Maria Campos-Bovee" userId="eec3ed88-350c-451f-9280-eafd4c227ed4" providerId="ADAL" clId="{3A56477D-7817-4A82-BD22-F7D2E0EB6D0C}" dt="2023-04-27T19:49:52.485" v="692" actId="47"/>
        <pc:sldMkLst>
          <pc:docMk/>
          <pc:sldMk cId="3828346960" sldId="2145706636"/>
        </pc:sldMkLst>
      </pc:sldChg>
      <pc:sldChg chg="del">
        <pc:chgData name="Maria Campos-Bovee" userId="eec3ed88-350c-451f-9280-eafd4c227ed4" providerId="ADAL" clId="{3A56477D-7817-4A82-BD22-F7D2E0EB6D0C}" dt="2023-04-27T19:49:42.705" v="680" actId="47"/>
        <pc:sldMkLst>
          <pc:docMk/>
          <pc:sldMk cId="50827874" sldId="2145706637"/>
        </pc:sldMkLst>
      </pc:sldChg>
      <pc:sldChg chg="modSp del mod">
        <pc:chgData name="Maria Campos-Bovee" userId="eec3ed88-350c-451f-9280-eafd4c227ed4" providerId="ADAL" clId="{3A56477D-7817-4A82-BD22-F7D2E0EB6D0C}" dt="2023-04-27T19:49:44.980" v="683" actId="47"/>
        <pc:sldMkLst>
          <pc:docMk/>
          <pc:sldMk cId="3063410030" sldId="2145706638"/>
        </pc:sldMkLst>
        <pc:spChg chg="mod">
          <ac:chgData name="Maria Campos-Bovee" userId="eec3ed88-350c-451f-9280-eafd4c227ed4" providerId="ADAL" clId="{3A56477D-7817-4A82-BD22-F7D2E0EB6D0C}" dt="2023-04-26T19:45:02.014" v="168" actId="20577"/>
          <ac:spMkLst>
            <pc:docMk/>
            <pc:sldMk cId="3063410030" sldId="2145706638"/>
            <ac:spMk id="3" creationId="{097B4E3E-3A26-CBD3-9387-75E5BD562C93}"/>
          </ac:spMkLst>
        </pc:spChg>
      </pc:sldChg>
      <pc:sldChg chg="del mod modShow">
        <pc:chgData name="Maria Campos-Bovee" userId="eec3ed88-350c-451f-9280-eafd4c227ed4" providerId="ADAL" clId="{3A56477D-7817-4A82-BD22-F7D2E0EB6D0C}" dt="2023-04-28T15:22:47.749" v="3715" actId="729"/>
        <pc:sldMkLst>
          <pc:docMk/>
          <pc:sldMk cId="2105572143" sldId="2145706639"/>
        </pc:sldMkLst>
      </pc:sldChg>
      <pc:sldChg chg="del">
        <pc:chgData name="Maria Campos-Bovee" userId="eec3ed88-350c-451f-9280-eafd4c227ed4" providerId="ADAL" clId="{3A56477D-7817-4A82-BD22-F7D2E0EB6D0C}" dt="2023-04-27T19:49:41.699" v="678" actId="47"/>
        <pc:sldMkLst>
          <pc:docMk/>
          <pc:sldMk cId="1626735871" sldId="2145706640"/>
        </pc:sldMkLst>
      </pc:sldChg>
      <pc:sldChg chg="del">
        <pc:chgData name="Maria Campos-Bovee" userId="eec3ed88-350c-451f-9280-eafd4c227ed4" providerId="ADAL" clId="{3A56477D-7817-4A82-BD22-F7D2E0EB6D0C}" dt="2023-04-27T19:49:45.767" v="684" actId="47"/>
        <pc:sldMkLst>
          <pc:docMk/>
          <pc:sldMk cId="4102371666" sldId="2145706641"/>
        </pc:sldMkLst>
      </pc:sldChg>
      <pc:sldChg chg="del">
        <pc:chgData name="Maria Campos-Bovee" userId="eec3ed88-350c-451f-9280-eafd4c227ed4" providerId="ADAL" clId="{3A56477D-7817-4A82-BD22-F7D2E0EB6D0C}" dt="2023-04-27T19:49:49.709" v="689" actId="47"/>
        <pc:sldMkLst>
          <pc:docMk/>
          <pc:sldMk cId="431378283" sldId="2145706642"/>
        </pc:sldMkLst>
      </pc:sldChg>
      <pc:sldChg chg="del">
        <pc:chgData name="Maria Campos-Bovee" userId="eec3ed88-350c-451f-9280-eafd4c227ed4" providerId="ADAL" clId="{3A56477D-7817-4A82-BD22-F7D2E0EB6D0C}" dt="2023-04-27T19:49:40.075" v="673" actId="47"/>
        <pc:sldMkLst>
          <pc:docMk/>
          <pc:sldMk cId="3460755282" sldId="2145706644"/>
        </pc:sldMkLst>
      </pc:sldChg>
      <pc:sldChg chg="del">
        <pc:chgData name="Maria Campos-Bovee" userId="eec3ed88-350c-451f-9280-eafd4c227ed4" providerId="ADAL" clId="{3A56477D-7817-4A82-BD22-F7D2E0EB6D0C}" dt="2023-04-27T19:49:50.518" v="690" actId="47"/>
        <pc:sldMkLst>
          <pc:docMk/>
          <pc:sldMk cId="2581422392" sldId="2145706645"/>
        </pc:sldMkLst>
      </pc:sldChg>
      <pc:sldChg chg="del">
        <pc:chgData name="Maria Campos-Bovee" userId="eec3ed88-350c-451f-9280-eafd4c227ed4" providerId="ADAL" clId="{3A56477D-7817-4A82-BD22-F7D2E0EB6D0C}" dt="2023-04-27T19:50:01.064" v="697" actId="47"/>
        <pc:sldMkLst>
          <pc:docMk/>
          <pc:sldMk cId="291916181" sldId="2145706646"/>
        </pc:sldMkLst>
      </pc:sldChg>
      <pc:sldChg chg="del">
        <pc:chgData name="Maria Campos-Bovee" userId="eec3ed88-350c-451f-9280-eafd4c227ed4" providerId="ADAL" clId="{3A56477D-7817-4A82-BD22-F7D2E0EB6D0C}" dt="2023-04-27T19:49:54.369" v="693" actId="47"/>
        <pc:sldMkLst>
          <pc:docMk/>
          <pc:sldMk cId="2470028638" sldId="2145706647"/>
        </pc:sldMkLst>
      </pc:sldChg>
      <pc:sldChg chg="del">
        <pc:chgData name="Maria Campos-Bovee" userId="eec3ed88-350c-451f-9280-eafd4c227ed4" providerId="ADAL" clId="{3A56477D-7817-4A82-BD22-F7D2E0EB6D0C}" dt="2023-04-27T19:49:56.353" v="695" actId="47"/>
        <pc:sldMkLst>
          <pc:docMk/>
          <pc:sldMk cId="4214785088" sldId="2145706648"/>
        </pc:sldMkLst>
      </pc:sldChg>
      <pc:sldChg chg="del">
        <pc:chgData name="Maria Campos-Bovee" userId="eec3ed88-350c-451f-9280-eafd4c227ed4" providerId="ADAL" clId="{3A56477D-7817-4A82-BD22-F7D2E0EB6D0C}" dt="2023-04-27T19:49:59.749" v="696" actId="47"/>
        <pc:sldMkLst>
          <pc:docMk/>
          <pc:sldMk cId="2023863590" sldId="2145706650"/>
        </pc:sldMkLst>
      </pc:sldChg>
      <pc:sldChg chg="add del">
        <pc:chgData name="Maria Campos-Bovee" userId="eec3ed88-350c-451f-9280-eafd4c227ed4" providerId="ADAL" clId="{3A56477D-7817-4A82-BD22-F7D2E0EB6D0C}" dt="2023-04-27T16:20:16.768" v="432"/>
        <pc:sldMkLst>
          <pc:docMk/>
          <pc:sldMk cId="2822139909" sldId="2145706964"/>
        </pc:sldMkLst>
      </pc:sldChg>
      <pc:sldChg chg="add del">
        <pc:chgData name="Maria Campos-Bovee" userId="eec3ed88-350c-451f-9280-eafd4c227ed4" providerId="ADAL" clId="{3A56477D-7817-4A82-BD22-F7D2E0EB6D0C}" dt="2023-04-27T16:19:43.344" v="430"/>
        <pc:sldMkLst>
          <pc:docMk/>
          <pc:sldMk cId="912164552" sldId="2145707034"/>
        </pc:sldMkLst>
      </pc:sldChg>
      <pc:sldChg chg="add del">
        <pc:chgData name="Maria Campos-Bovee" userId="eec3ed88-350c-451f-9280-eafd4c227ed4" providerId="ADAL" clId="{3A56477D-7817-4A82-BD22-F7D2E0EB6D0C}" dt="2023-04-27T16:19:33.369" v="429"/>
        <pc:sldMkLst>
          <pc:docMk/>
          <pc:sldMk cId="2305899915" sldId="2145707189"/>
        </pc:sldMkLst>
      </pc:sldChg>
      <pc:sldChg chg="add del">
        <pc:chgData name="Maria Campos-Bovee" userId="eec3ed88-350c-451f-9280-eafd4c227ed4" providerId="ADAL" clId="{3A56477D-7817-4A82-BD22-F7D2E0EB6D0C}" dt="2023-04-27T16:20:34.958" v="434"/>
        <pc:sldMkLst>
          <pc:docMk/>
          <pc:sldMk cId="512931005" sldId="2145707447"/>
        </pc:sldMkLst>
      </pc:sldChg>
      <pc:sldChg chg="add">
        <pc:chgData name="Maria Campos-Bovee" userId="eec3ed88-350c-451f-9280-eafd4c227ed4" providerId="ADAL" clId="{3A56477D-7817-4A82-BD22-F7D2E0EB6D0C}" dt="2023-04-27T16:20:25.175" v="433"/>
        <pc:sldMkLst>
          <pc:docMk/>
          <pc:sldMk cId="521938396" sldId="2145707452"/>
        </pc:sldMkLst>
      </pc:sldChg>
      <pc:sldChg chg="add del">
        <pc:chgData name="Maria Campos-Bovee" userId="eec3ed88-350c-451f-9280-eafd4c227ed4" providerId="ADAL" clId="{3A56477D-7817-4A82-BD22-F7D2E0EB6D0C}" dt="2023-04-27T16:20:03.504" v="431"/>
        <pc:sldMkLst>
          <pc:docMk/>
          <pc:sldMk cId="2059045555" sldId="2145707477"/>
        </pc:sldMkLst>
      </pc:sldChg>
      <pc:sldChg chg="modSp mod">
        <pc:chgData name="Maria Campos-Bovee" userId="eec3ed88-350c-451f-9280-eafd4c227ed4" providerId="ADAL" clId="{3A56477D-7817-4A82-BD22-F7D2E0EB6D0C}" dt="2023-04-26T14:15:23.621" v="40" actId="255"/>
        <pc:sldMkLst>
          <pc:docMk/>
          <pc:sldMk cId="1003733057" sldId="2145707500"/>
        </pc:sldMkLst>
        <pc:spChg chg="mod">
          <ac:chgData name="Maria Campos-Bovee" userId="eec3ed88-350c-451f-9280-eafd4c227ed4" providerId="ADAL" clId="{3A56477D-7817-4A82-BD22-F7D2E0EB6D0C}" dt="2023-04-26T14:15:23.621" v="40" actId="255"/>
          <ac:spMkLst>
            <pc:docMk/>
            <pc:sldMk cId="1003733057" sldId="2145707500"/>
            <ac:spMk id="3" creationId="{DF267179-FCFA-1629-8DFD-E0794A047405}"/>
          </ac:spMkLst>
        </pc:spChg>
      </pc:sldChg>
      <pc:sldChg chg="del">
        <pc:chgData name="Maria Campos-Bovee" userId="eec3ed88-350c-451f-9280-eafd4c227ed4" providerId="ADAL" clId="{3A56477D-7817-4A82-BD22-F7D2E0EB6D0C}" dt="2023-04-26T14:18:14.649" v="48" actId="2696"/>
        <pc:sldMkLst>
          <pc:docMk/>
          <pc:sldMk cId="724620410" sldId="2145707502"/>
        </pc:sldMkLst>
      </pc:sldChg>
      <pc:sldChg chg="modSp add del mod">
        <pc:chgData name="Maria Campos-Bovee" userId="eec3ed88-350c-451f-9280-eafd4c227ed4" providerId="ADAL" clId="{3A56477D-7817-4A82-BD22-F7D2E0EB6D0C}" dt="2023-04-26T14:18:25.335" v="52"/>
        <pc:sldMkLst>
          <pc:docMk/>
          <pc:sldMk cId="1427296643" sldId="2145707502"/>
        </pc:sldMkLst>
        <pc:spChg chg="mod">
          <ac:chgData name="Maria Campos-Bovee" userId="eec3ed88-350c-451f-9280-eafd4c227ed4" providerId="ADAL" clId="{3A56477D-7817-4A82-BD22-F7D2E0EB6D0C}" dt="2023-04-26T14:18:25.335" v="52"/>
          <ac:spMkLst>
            <pc:docMk/>
            <pc:sldMk cId="1427296643" sldId="2145707502"/>
            <ac:spMk id="3" creationId="{B0A135F2-7C04-35C8-E864-AAA85254AE6C}"/>
          </ac:spMkLst>
        </pc:spChg>
      </pc:sldChg>
      <pc:sldChg chg="modSp mod">
        <pc:chgData name="Maria Campos-Bovee" userId="eec3ed88-350c-451f-9280-eafd4c227ed4" providerId="ADAL" clId="{3A56477D-7817-4A82-BD22-F7D2E0EB6D0C}" dt="2023-04-27T15:54:24.340" v="326" actId="27636"/>
        <pc:sldMkLst>
          <pc:docMk/>
          <pc:sldMk cId="3237613711" sldId="2145707502"/>
        </pc:sldMkLst>
        <pc:spChg chg="mod">
          <ac:chgData name="Maria Campos-Bovee" userId="eec3ed88-350c-451f-9280-eafd4c227ed4" providerId="ADAL" clId="{3A56477D-7817-4A82-BD22-F7D2E0EB6D0C}" dt="2023-04-26T20:50:39.143" v="207" actId="14100"/>
          <ac:spMkLst>
            <pc:docMk/>
            <pc:sldMk cId="3237613711" sldId="2145707502"/>
            <ac:spMk id="2" creationId="{400C06E1-12D2-3D00-F876-8B66F487C921}"/>
          </ac:spMkLst>
        </pc:spChg>
        <pc:spChg chg="mod">
          <ac:chgData name="Maria Campos-Bovee" userId="eec3ed88-350c-451f-9280-eafd4c227ed4" providerId="ADAL" clId="{3A56477D-7817-4A82-BD22-F7D2E0EB6D0C}" dt="2023-04-27T15:54:24.340" v="326" actId="27636"/>
          <ac:spMkLst>
            <pc:docMk/>
            <pc:sldMk cId="3237613711" sldId="2145707502"/>
            <ac:spMk id="3" creationId="{B0A135F2-7C04-35C8-E864-AAA85254AE6C}"/>
          </ac:spMkLst>
        </pc:spChg>
      </pc:sldChg>
      <pc:sldChg chg="del">
        <pc:chgData name="Maria Campos-Bovee" userId="eec3ed88-350c-451f-9280-eafd4c227ed4" providerId="ADAL" clId="{3A56477D-7817-4A82-BD22-F7D2E0EB6D0C}" dt="2023-04-26T14:18:14.649" v="48" actId="2696"/>
        <pc:sldMkLst>
          <pc:docMk/>
          <pc:sldMk cId="1399219365" sldId="2145707503"/>
        </pc:sldMkLst>
      </pc:sldChg>
      <pc:sldChg chg="del">
        <pc:chgData name="Maria Campos-Bovee" userId="eec3ed88-350c-451f-9280-eafd4c227ed4" providerId="ADAL" clId="{3A56477D-7817-4A82-BD22-F7D2E0EB6D0C}" dt="2023-04-26T20:50:15.162" v="203" actId="2696"/>
        <pc:sldMkLst>
          <pc:docMk/>
          <pc:sldMk cId="3009027105" sldId="2145707503"/>
        </pc:sldMkLst>
      </pc:sldChg>
      <pc:sldChg chg="add del">
        <pc:chgData name="Maria Campos-Bovee" userId="eec3ed88-350c-451f-9280-eafd4c227ed4" providerId="ADAL" clId="{3A56477D-7817-4A82-BD22-F7D2E0EB6D0C}" dt="2023-04-26T14:18:25.335" v="52"/>
        <pc:sldMkLst>
          <pc:docMk/>
          <pc:sldMk cId="4186018985" sldId="2145707503"/>
        </pc:sldMkLst>
      </pc:sldChg>
      <pc:sldChg chg="del">
        <pc:chgData name="Maria Campos-Bovee" userId="eec3ed88-350c-451f-9280-eafd4c227ed4" providerId="ADAL" clId="{3A56477D-7817-4A82-BD22-F7D2E0EB6D0C}" dt="2023-04-27T19:49:41.974" v="679" actId="47"/>
        <pc:sldMkLst>
          <pc:docMk/>
          <pc:sldMk cId="3220797098" sldId="2145707514"/>
        </pc:sldMkLst>
      </pc:sldChg>
      <pc:sldChg chg="del">
        <pc:chgData name="Maria Campos-Bovee" userId="eec3ed88-350c-451f-9280-eafd4c227ed4" providerId="ADAL" clId="{3A56477D-7817-4A82-BD22-F7D2E0EB6D0C}" dt="2023-04-27T19:49:55.168" v="694" actId="47"/>
        <pc:sldMkLst>
          <pc:docMk/>
          <pc:sldMk cId="427969301" sldId="2145707515"/>
        </pc:sldMkLst>
      </pc:sldChg>
      <pc:sldChg chg="modSp add del mod setBg">
        <pc:chgData name="Maria Campos-Bovee" userId="eec3ed88-350c-451f-9280-eafd4c227ed4" providerId="ADAL" clId="{3A56477D-7817-4A82-BD22-F7D2E0EB6D0C}" dt="2023-04-27T19:03:05.642" v="589" actId="47"/>
        <pc:sldMkLst>
          <pc:docMk/>
          <pc:sldMk cId="686732099" sldId="2145707516"/>
        </pc:sldMkLst>
        <pc:spChg chg="mod">
          <ac:chgData name="Maria Campos-Bovee" userId="eec3ed88-350c-451f-9280-eafd4c227ed4" providerId="ADAL" clId="{3A56477D-7817-4A82-BD22-F7D2E0EB6D0C}" dt="2023-04-27T15:58:36.404" v="406"/>
          <ac:spMkLst>
            <pc:docMk/>
            <pc:sldMk cId="686732099" sldId="2145707516"/>
            <ac:spMk id="4" creationId="{BB21EB8E-94ED-4556-8922-BEB4F6EC6A1F}"/>
          </ac:spMkLst>
        </pc:spChg>
      </pc:sldChg>
      <pc:sldChg chg="add del">
        <pc:chgData name="Maria Campos-Bovee" userId="eec3ed88-350c-451f-9280-eafd4c227ed4" providerId="ADAL" clId="{3A56477D-7817-4A82-BD22-F7D2E0EB6D0C}" dt="2023-04-26T14:17:18.635" v="47"/>
        <pc:sldMkLst>
          <pc:docMk/>
          <pc:sldMk cId="3407703197" sldId="2145707517"/>
        </pc:sldMkLst>
      </pc:sldChg>
      <pc:sldChg chg="modSp add mod ord">
        <pc:chgData name="Maria Campos-Bovee" userId="eec3ed88-350c-451f-9280-eafd4c227ed4" providerId="ADAL" clId="{3A56477D-7817-4A82-BD22-F7D2E0EB6D0C}" dt="2023-04-28T15:18:40.710" v="3607" actId="20577"/>
        <pc:sldMkLst>
          <pc:docMk/>
          <pc:sldMk cId="2782696356" sldId="2145707518"/>
        </pc:sldMkLst>
        <pc:spChg chg="mod">
          <ac:chgData name="Maria Campos-Bovee" userId="eec3ed88-350c-451f-9280-eafd4c227ed4" providerId="ADAL" clId="{3A56477D-7817-4A82-BD22-F7D2E0EB6D0C}" dt="2023-04-28T15:18:40.710" v="3607" actId="20577"/>
          <ac:spMkLst>
            <pc:docMk/>
            <pc:sldMk cId="2782696356" sldId="2145707518"/>
            <ac:spMk id="2" creationId="{294579CD-A07E-C74D-5872-54F13D433E5C}"/>
          </ac:spMkLst>
        </pc:spChg>
      </pc:sldChg>
      <pc:sldChg chg="modSp add del mod">
        <pc:chgData name="Maria Campos-Bovee" userId="eec3ed88-350c-451f-9280-eafd4c227ed4" providerId="ADAL" clId="{3A56477D-7817-4A82-BD22-F7D2E0EB6D0C}" dt="2023-04-27T15:58:44.923" v="407" actId="47"/>
        <pc:sldMkLst>
          <pc:docMk/>
          <pc:sldMk cId="753006480" sldId="2145707519"/>
        </pc:sldMkLst>
        <pc:spChg chg="mod">
          <ac:chgData name="Maria Campos-Bovee" userId="eec3ed88-350c-451f-9280-eafd4c227ed4" providerId="ADAL" clId="{3A56477D-7817-4A82-BD22-F7D2E0EB6D0C}" dt="2023-04-27T15:57:38.302" v="403" actId="20577"/>
          <ac:spMkLst>
            <pc:docMk/>
            <pc:sldMk cId="753006480" sldId="2145707519"/>
            <ac:spMk id="4" creationId="{BB21EB8E-94ED-4556-8922-BEB4F6EC6A1F}"/>
          </ac:spMkLst>
        </pc:spChg>
      </pc:sldChg>
      <pc:sldChg chg="modSp new mod">
        <pc:chgData name="Maria Campos-Bovee" userId="eec3ed88-350c-451f-9280-eafd4c227ed4" providerId="ADAL" clId="{3A56477D-7817-4A82-BD22-F7D2E0EB6D0C}" dt="2023-04-28T15:22:33.210" v="3714" actId="113"/>
        <pc:sldMkLst>
          <pc:docMk/>
          <pc:sldMk cId="965758495" sldId="2145707521"/>
        </pc:sldMkLst>
        <pc:spChg chg="mod">
          <ac:chgData name="Maria Campos-Bovee" userId="eec3ed88-350c-451f-9280-eafd4c227ed4" providerId="ADAL" clId="{3A56477D-7817-4A82-BD22-F7D2E0EB6D0C}" dt="2023-04-28T15:22:16.218" v="3713" actId="20577"/>
          <ac:spMkLst>
            <pc:docMk/>
            <pc:sldMk cId="965758495" sldId="2145707521"/>
            <ac:spMk id="2" creationId="{08E92A4F-B41D-ECA3-EDBD-DCE80F44A320}"/>
          </ac:spMkLst>
        </pc:spChg>
        <pc:spChg chg="mod">
          <ac:chgData name="Maria Campos-Bovee" userId="eec3ed88-350c-451f-9280-eafd4c227ed4" providerId="ADAL" clId="{3A56477D-7817-4A82-BD22-F7D2E0EB6D0C}" dt="2023-04-28T15:22:33.210" v="3714" actId="113"/>
          <ac:spMkLst>
            <pc:docMk/>
            <pc:sldMk cId="965758495" sldId="2145707521"/>
            <ac:spMk id="3" creationId="{72BE783D-17FF-8560-CDA6-0C5EDB1FDCAE}"/>
          </ac:spMkLst>
        </pc:spChg>
      </pc:sldChg>
      <pc:sldChg chg="modSp new del mod">
        <pc:chgData name="Maria Campos-Bovee" userId="eec3ed88-350c-451f-9280-eafd4c227ed4" providerId="ADAL" clId="{3A56477D-7817-4A82-BD22-F7D2E0EB6D0C}" dt="2023-04-27T19:00:25.122" v="585" actId="2696"/>
        <pc:sldMkLst>
          <pc:docMk/>
          <pc:sldMk cId="1699829159" sldId="2145707521"/>
        </pc:sldMkLst>
        <pc:spChg chg="mod">
          <ac:chgData name="Maria Campos-Bovee" userId="eec3ed88-350c-451f-9280-eafd4c227ed4" providerId="ADAL" clId="{3A56477D-7817-4A82-BD22-F7D2E0EB6D0C}" dt="2023-04-27T18:55:42.552" v="584" actId="5793"/>
          <ac:spMkLst>
            <pc:docMk/>
            <pc:sldMk cId="1699829159" sldId="2145707521"/>
            <ac:spMk id="2" creationId="{D68169EB-8F3E-FEA8-9F05-84E6D4B7B197}"/>
          </ac:spMkLst>
        </pc:spChg>
        <pc:spChg chg="mod">
          <ac:chgData name="Maria Campos-Bovee" userId="eec3ed88-350c-451f-9280-eafd4c227ed4" providerId="ADAL" clId="{3A56477D-7817-4A82-BD22-F7D2E0EB6D0C}" dt="2023-04-27T18:23:01.291" v="566" actId="20577"/>
          <ac:spMkLst>
            <pc:docMk/>
            <pc:sldMk cId="1699829159" sldId="2145707521"/>
            <ac:spMk id="3" creationId="{619AA2FC-3061-B290-74D1-8BB17A34141D}"/>
          </ac:spMkLst>
        </pc:spChg>
      </pc:sldChg>
      <pc:sldChg chg="modSp mod">
        <pc:chgData name="Maria Campos-Bovee" userId="eec3ed88-350c-451f-9280-eafd4c227ed4" providerId="ADAL" clId="{3A56477D-7817-4A82-BD22-F7D2E0EB6D0C}" dt="2023-04-28T15:14:44.792" v="3587" actId="313"/>
        <pc:sldMkLst>
          <pc:docMk/>
          <pc:sldMk cId="39442838" sldId="2145707525"/>
        </pc:sldMkLst>
        <pc:spChg chg="mod">
          <ac:chgData name="Maria Campos-Bovee" userId="eec3ed88-350c-451f-9280-eafd4c227ed4" providerId="ADAL" clId="{3A56477D-7817-4A82-BD22-F7D2E0EB6D0C}" dt="2023-04-28T15:14:44.792" v="3587" actId="313"/>
          <ac:spMkLst>
            <pc:docMk/>
            <pc:sldMk cId="39442838" sldId="2145707525"/>
            <ac:spMk id="3" creationId="{00000000-0000-0000-0000-000000000000}"/>
          </ac:spMkLst>
        </pc:spChg>
      </pc:sldChg>
    </pc:docChg>
  </pc:docChgLst>
  <pc:docChgLst>
    <pc:chgData name="Do Young Kim" userId="S::doyoung.kim@cityofchicago.org::a3b7adfd-252f-42ae-80ba-a5ed531ffffd" providerId="AD" clId="Web-{27EDB339-A32D-542A-CDEC-B0D2CD9E108E}"/>
    <pc:docChg chg="modSld">
      <pc:chgData name="Do Young Kim" userId="S::doyoung.kim@cityofchicago.org::a3b7adfd-252f-42ae-80ba-a5ed531ffffd" providerId="AD" clId="Web-{27EDB339-A32D-542A-CDEC-B0D2CD9E108E}" dt="2023-11-30T22:17:28.008" v="61" actId="20577"/>
      <pc:docMkLst>
        <pc:docMk/>
      </pc:docMkLst>
    </pc:docChg>
  </pc:docChgLst>
  <pc:docChgLst>
    <pc:chgData name="Maggie Li" userId="S::maggie.li@cityofchicago.org::f33e0b3b-4721-411b-821b-3108f9bbccad" providerId="AD" clId="Web-{A395C605-9361-4281-84C3-66E6ABB9CCA1}"/>
    <pc:docChg chg="addSld addMainMaster">
      <pc:chgData name="Maggie Li" userId="S::maggie.li@cityofchicago.org::f33e0b3b-4721-411b-821b-3108f9bbccad" providerId="AD" clId="Web-{A395C605-9361-4281-84C3-66E6ABB9CCA1}" dt="2023-12-01T15:25:09.489" v="22"/>
      <pc:docMkLst>
        <pc:docMk/>
      </pc:docMkLst>
      <pc:sldChg chg="add">
        <pc:chgData name="Maggie Li" userId="S::maggie.li@cityofchicago.org::f33e0b3b-4721-411b-821b-3108f9bbccad" providerId="AD" clId="Web-{A395C605-9361-4281-84C3-66E6ABB9CCA1}" dt="2023-12-01T15:25:07.520" v="0"/>
        <pc:sldMkLst>
          <pc:docMk/>
          <pc:sldMk cId="4184117659" sldId="2145708543"/>
        </pc:sldMkLst>
      </pc:sldChg>
      <pc:sldChg chg="add">
        <pc:chgData name="Maggie Li" userId="S::maggie.li@cityofchicago.org::f33e0b3b-4721-411b-821b-3108f9bbccad" providerId="AD" clId="Web-{A395C605-9361-4281-84C3-66E6ABB9CCA1}" dt="2023-12-01T15:25:07.598" v="1"/>
        <pc:sldMkLst>
          <pc:docMk/>
          <pc:sldMk cId="52628205" sldId="2145708544"/>
        </pc:sldMkLst>
      </pc:sldChg>
      <pc:sldChg chg="add">
        <pc:chgData name="Maggie Li" userId="S::maggie.li@cityofchicago.org::f33e0b3b-4721-411b-821b-3108f9bbccad" providerId="AD" clId="Web-{A395C605-9361-4281-84C3-66E6ABB9CCA1}" dt="2023-12-01T15:25:07.707" v="2"/>
        <pc:sldMkLst>
          <pc:docMk/>
          <pc:sldMk cId="2490762129" sldId="2145708545"/>
        </pc:sldMkLst>
      </pc:sldChg>
      <pc:sldChg chg="add">
        <pc:chgData name="Maggie Li" userId="S::maggie.li@cityofchicago.org::f33e0b3b-4721-411b-821b-3108f9bbccad" providerId="AD" clId="Web-{A395C605-9361-4281-84C3-66E6ABB9CCA1}" dt="2023-12-01T15:25:07.770" v="3"/>
        <pc:sldMkLst>
          <pc:docMk/>
          <pc:sldMk cId="2875758185" sldId="2145708546"/>
        </pc:sldMkLst>
      </pc:sldChg>
      <pc:sldChg chg="add">
        <pc:chgData name="Maggie Li" userId="S::maggie.li@cityofchicago.org::f33e0b3b-4721-411b-821b-3108f9bbccad" providerId="AD" clId="Web-{A395C605-9361-4281-84C3-66E6ABB9CCA1}" dt="2023-12-01T15:25:07.848" v="4"/>
        <pc:sldMkLst>
          <pc:docMk/>
          <pc:sldMk cId="2837898203" sldId="2145708547"/>
        </pc:sldMkLst>
      </pc:sldChg>
      <pc:sldChg chg="add">
        <pc:chgData name="Maggie Li" userId="S::maggie.li@cityofchicago.org::f33e0b3b-4721-411b-821b-3108f9bbccad" providerId="AD" clId="Web-{A395C605-9361-4281-84C3-66E6ABB9CCA1}" dt="2023-12-01T15:25:07.926" v="5"/>
        <pc:sldMkLst>
          <pc:docMk/>
          <pc:sldMk cId="548158349" sldId="2145708548"/>
        </pc:sldMkLst>
      </pc:sldChg>
      <pc:sldChg chg="add">
        <pc:chgData name="Maggie Li" userId="S::maggie.li@cityofchicago.org::f33e0b3b-4721-411b-821b-3108f9bbccad" providerId="AD" clId="Web-{A395C605-9361-4281-84C3-66E6ABB9CCA1}" dt="2023-12-01T15:25:07.989" v="6"/>
        <pc:sldMkLst>
          <pc:docMk/>
          <pc:sldMk cId="1525426662" sldId="2145708549"/>
        </pc:sldMkLst>
      </pc:sldChg>
      <pc:sldChg chg="add">
        <pc:chgData name="Maggie Li" userId="S::maggie.li@cityofchicago.org::f33e0b3b-4721-411b-821b-3108f9bbccad" providerId="AD" clId="Web-{A395C605-9361-4281-84C3-66E6ABB9CCA1}" dt="2023-12-01T15:25:08.114" v="7"/>
        <pc:sldMkLst>
          <pc:docMk/>
          <pc:sldMk cId="3719551212" sldId="2145708550"/>
        </pc:sldMkLst>
      </pc:sldChg>
      <pc:sldChg chg="add">
        <pc:chgData name="Maggie Li" userId="S::maggie.li@cityofchicago.org::f33e0b3b-4721-411b-821b-3108f9bbccad" providerId="AD" clId="Web-{A395C605-9361-4281-84C3-66E6ABB9CCA1}" dt="2023-12-01T15:25:08.332" v="8"/>
        <pc:sldMkLst>
          <pc:docMk/>
          <pc:sldMk cId="4062702254" sldId="2145708551"/>
        </pc:sldMkLst>
      </pc:sldChg>
      <pc:sldChg chg="add">
        <pc:chgData name="Maggie Li" userId="S::maggie.li@cityofchicago.org::f33e0b3b-4721-411b-821b-3108f9bbccad" providerId="AD" clId="Web-{A395C605-9361-4281-84C3-66E6ABB9CCA1}" dt="2023-12-01T15:25:08.395" v="9"/>
        <pc:sldMkLst>
          <pc:docMk/>
          <pc:sldMk cId="1180618407" sldId="2145708552"/>
        </pc:sldMkLst>
      </pc:sldChg>
      <pc:sldChg chg="add">
        <pc:chgData name="Maggie Li" userId="S::maggie.li@cityofchicago.org::f33e0b3b-4721-411b-821b-3108f9bbccad" providerId="AD" clId="Web-{A395C605-9361-4281-84C3-66E6ABB9CCA1}" dt="2023-12-01T15:25:08.489" v="10"/>
        <pc:sldMkLst>
          <pc:docMk/>
          <pc:sldMk cId="3546236593" sldId="2145708553"/>
        </pc:sldMkLst>
      </pc:sldChg>
      <pc:sldChg chg="add">
        <pc:chgData name="Maggie Li" userId="S::maggie.li@cityofchicago.org::f33e0b3b-4721-411b-821b-3108f9bbccad" providerId="AD" clId="Web-{A395C605-9361-4281-84C3-66E6ABB9CCA1}" dt="2023-12-01T15:25:08.582" v="11"/>
        <pc:sldMkLst>
          <pc:docMk/>
          <pc:sldMk cId="572567651" sldId="2145708554"/>
        </pc:sldMkLst>
      </pc:sldChg>
      <pc:sldChg chg="add">
        <pc:chgData name="Maggie Li" userId="S::maggie.li@cityofchicago.org::f33e0b3b-4721-411b-821b-3108f9bbccad" providerId="AD" clId="Web-{A395C605-9361-4281-84C3-66E6ABB9CCA1}" dt="2023-12-01T15:25:08.661" v="12"/>
        <pc:sldMkLst>
          <pc:docMk/>
          <pc:sldMk cId="2669589862" sldId="2145708555"/>
        </pc:sldMkLst>
      </pc:sldChg>
      <pc:sldChg chg="add">
        <pc:chgData name="Maggie Li" userId="S::maggie.li@cityofchicago.org::f33e0b3b-4721-411b-821b-3108f9bbccad" providerId="AD" clId="Web-{A395C605-9361-4281-84C3-66E6ABB9CCA1}" dt="2023-12-01T15:25:08.801" v="13"/>
        <pc:sldMkLst>
          <pc:docMk/>
          <pc:sldMk cId="3822914204" sldId="2145708556"/>
        </pc:sldMkLst>
      </pc:sldChg>
      <pc:sldChg chg="add">
        <pc:chgData name="Maggie Li" userId="S::maggie.li@cityofchicago.org::f33e0b3b-4721-411b-821b-3108f9bbccad" providerId="AD" clId="Web-{A395C605-9361-4281-84C3-66E6ABB9CCA1}" dt="2023-12-01T15:25:08.926" v="14"/>
        <pc:sldMkLst>
          <pc:docMk/>
          <pc:sldMk cId="727005946" sldId="2145708557"/>
        </pc:sldMkLst>
      </pc:sldChg>
      <pc:sldChg chg="add">
        <pc:chgData name="Maggie Li" userId="S::maggie.li@cityofchicago.org::f33e0b3b-4721-411b-821b-3108f9bbccad" providerId="AD" clId="Web-{A395C605-9361-4281-84C3-66E6ABB9CCA1}" dt="2023-12-01T15:25:09.036" v="15"/>
        <pc:sldMkLst>
          <pc:docMk/>
          <pc:sldMk cId="3672627686" sldId="2145708558"/>
        </pc:sldMkLst>
      </pc:sldChg>
      <pc:sldChg chg="add">
        <pc:chgData name="Maggie Li" userId="S::maggie.li@cityofchicago.org::f33e0b3b-4721-411b-821b-3108f9bbccad" providerId="AD" clId="Web-{A395C605-9361-4281-84C3-66E6ABB9CCA1}" dt="2023-12-01T15:25:09.098" v="16"/>
        <pc:sldMkLst>
          <pc:docMk/>
          <pc:sldMk cId="3206701016" sldId="2145708559"/>
        </pc:sldMkLst>
      </pc:sldChg>
      <pc:sldChg chg="add">
        <pc:chgData name="Maggie Li" userId="S::maggie.li@cityofchicago.org::f33e0b3b-4721-411b-821b-3108f9bbccad" providerId="AD" clId="Web-{A395C605-9361-4281-84C3-66E6ABB9CCA1}" dt="2023-12-01T15:25:09.161" v="17"/>
        <pc:sldMkLst>
          <pc:docMk/>
          <pc:sldMk cId="2920177749" sldId="2145708560"/>
        </pc:sldMkLst>
      </pc:sldChg>
      <pc:sldChg chg="add">
        <pc:chgData name="Maggie Li" userId="S::maggie.li@cityofchicago.org::f33e0b3b-4721-411b-821b-3108f9bbccad" providerId="AD" clId="Web-{A395C605-9361-4281-84C3-66E6ABB9CCA1}" dt="2023-12-01T15:25:09.223" v="18"/>
        <pc:sldMkLst>
          <pc:docMk/>
          <pc:sldMk cId="1770837384" sldId="2145708561"/>
        </pc:sldMkLst>
      </pc:sldChg>
      <pc:sldChg chg="add">
        <pc:chgData name="Maggie Li" userId="S::maggie.li@cityofchicago.org::f33e0b3b-4721-411b-821b-3108f9bbccad" providerId="AD" clId="Web-{A395C605-9361-4281-84C3-66E6ABB9CCA1}" dt="2023-12-01T15:25:09.286" v="19"/>
        <pc:sldMkLst>
          <pc:docMk/>
          <pc:sldMk cId="2500789359" sldId="2145708562"/>
        </pc:sldMkLst>
      </pc:sldChg>
      <pc:sldChg chg="add">
        <pc:chgData name="Maggie Li" userId="S::maggie.li@cityofchicago.org::f33e0b3b-4721-411b-821b-3108f9bbccad" providerId="AD" clId="Web-{A395C605-9361-4281-84C3-66E6ABB9CCA1}" dt="2023-12-01T15:25:09.332" v="20"/>
        <pc:sldMkLst>
          <pc:docMk/>
          <pc:sldMk cId="3126681848" sldId="2145708563"/>
        </pc:sldMkLst>
      </pc:sldChg>
      <pc:sldChg chg="add">
        <pc:chgData name="Maggie Li" userId="S::maggie.li@cityofchicago.org::f33e0b3b-4721-411b-821b-3108f9bbccad" providerId="AD" clId="Web-{A395C605-9361-4281-84C3-66E6ABB9CCA1}" dt="2023-12-01T15:25:09.395" v="21"/>
        <pc:sldMkLst>
          <pc:docMk/>
          <pc:sldMk cId="775700876" sldId="2145708564"/>
        </pc:sldMkLst>
      </pc:sldChg>
      <pc:sldChg chg="add">
        <pc:chgData name="Maggie Li" userId="S::maggie.li@cityofchicago.org::f33e0b3b-4721-411b-821b-3108f9bbccad" providerId="AD" clId="Web-{A395C605-9361-4281-84C3-66E6ABB9CCA1}" dt="2023-12-01T15:25:09.489" v="22"/>
        <pc:sldMkLst>
          <pc:docMk/>
          <pc:sldMk cId="1408182927" sldId="2145708565"/>
        </pc:sldMkLst>
      </pc:sldChg>
      <pc:sldMasterChg chg="add addSldLayout">
        <pc:chgData name="Maggie Li" userId="S::maggie.li@cityofchicago.org::f33e0b3b-4721-411b-821b-3108f9bbccad" providerId="AD" clId="Web-{A395C605-9361-4281-84C3-66E6ABB9CCA1}" dt="2023-12-01T15:25:07.520" v="0"/>
        <pc:sldMasterMkLst>
          <pc:docMk/>
          <pc:sldMasterMk cId="1687090298" sldId="2147483660"/>
        </pc:sldMasterMkLst>
        <pc:sldLayoutChg chg="add">
          <pc:chgData name="Maggie Li" userId="S::maggie.li@cityofchicago.org::f33e0b3b-4721-411b-821b-3108f9bbccad" providerId="AD" clId="Web-{A395C605-9361-4281-84C3-66E6ABB9CCA1}" dt="2023-12-01T15:25:07.520" v="0"/>
          <pc:sldLayoutMkLst>
            <pc:docMk/>
            <pc:sldMasterMk cId="1687090298" sldId="2147483660"/>
            <pc:sldLayoutMk cId="3503619704" sldId="2147483661"/>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1364928413" sldId="2147483662"/>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762899426" sldId="2147483663"/>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4217340645" sldId="2147483664"/>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1386213028" sldId="2147483665"/>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2506270947" sldId="2147483666"/>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2813273545" sldId="2147483667"/>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3011668194" sldId="2147483668"/>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1448201930" sldId="2147483669"/>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655328305" sldId="2147483670"/>
          </pc:sldLayoutMkLst>
        </pc:sldLayoutChg>
        <pc:sldLayoutChg chg="add">
          <pc:chgData name="Maggie Li" userId="S::maggie.li@cityofchicago.org::f33e0b3b-4721-411b-821b-3108f9bbccad" providerId="AD" clId="Web-{A395C605-9361-4281-84C3-66E6ABB9CCA1}" dt="2023-12-01T15:25:07.520" v="0"/>
          <pc:sldLayoutMkLst>
            <pc:docMk/>
            <pc:sldMasterMk cId="1687090298" sldId="2147483660"/>
            <pc:sldLayoutMk cId="3557044042" sldId="2147483671"/>
          </pc:sldLayoutMkLst>
        </pc:sldLayoutChg>
      </pc:sldMasterChg>
    </pc:docChg>
  </pc:docChgLst>
  <pc:docChgLst>
    <pc:chgData name="Shane Zelencik" userId="50d7342c-2a4c-46fa-9774-4c5815f53da4" providerId="ADAL" clId="{999A2B20-F2DC-41C2-924E-EEE7847089F4}"/>
    <pc:docChg chg="modSld">
      <pc:chgData name="Shane Zelencik" userId="50d7342c-2a4c-46fa-9774-4c5815f53da4" providerId="ADAL" clId="{999A2B20-F2DC-41C2-924E-EEE7847089F4}" dt="2023-07-18T19:42:23.822" v="0" actId="14100"/>
      <pc:docMkLst>
        <pc:docMk/>
      </pc:docMkLst>
    </pc:docChg>
  </pc:docChgLst>
  <pc:docChgLst>
    <pc:chgData name="Maria Campos-Bovee" userId="eec3ed88-350c-451f-9280-eafd4c227ed4" providerId="ADAL" clId="{68AF771F-B1EB-460B-9413-8181353D73FE}"/>
    <pc:docChg chg="undo custSel addSld delSld modSld modMainMaster">
      <pc:chgData name="Maria Campos-Bovee" userId="eec3ed88-350c-451f-9280-eafd4c227ed4" providerId="ADAL" clId="{68AF771F-B1EB-460B-9413-8181353D73FE}" dt="2024-04-25T18:58:49.954" v="711" actId="27636"/>
      <pc:docMkLst>
        <pc:docMk/>
      </pc:docMkLst>
      <pc:sldChg chg="modSp mod">
        <pc:chgData name="Maria Campos-Bovee" userId="eec3ed88-350c-451f-9280-eafd4c227ed4" providerId="ADAL" clId="{68AF771F-B1EB-460B-9413-8181353D73FE}" dt="2024-04-25T18:58:49.954" v="711" actId="27636"/>
        <pc:sldMkLst>
          <pc:docMk/>
          <pc:sldMk cId="2619223538" sldId="257"/>
        </pc:sldMkLst>
        <pc:spChg chg="mod">
          <ac:chgData name="Maria Campos-Bovee" userId="eec3ed88-350c-451f-9280-eafd4c227ed4" providerId="ADAL" clId="{68AF771F-B1EB-460B-9413-8181353D73FE}" dt="2024-04-25T18:58:49.954" v="711" actId="27636"/>
          <ac:spMkLst>
            <pc:docMk/>
            <pc:sldMk cId="2619223538" sldId="257"/>
            <ac:spMk id="4" creationId="{BB21EB8E-94ED-4556-8922-BEB4F6EC6A1F}"/>
          </ac:spMkLst>
        </pc:spChg>
      </pc:sldChg>
      <pc:sldChg chg="modSp">
        <pc:chgData name="Maria Campos-Bovee" userId="eec3ed88-350c-451f-9280-eafd4c227ed4" providerId="ADAL" clId="{68AF771F-B1EB-460B-9413-8181353D73FE}" dt="2024-04-25T18:58:49.743" v="695"/>
        <pc:sldMkLst>
          <pc:docMk/>
          <pc:sldMk cId="4227738779" sldId="2145707258"/>
        </pc:sldMkLst>
        <pc:spChg chg="mod">
          <ac:chgData name="Maria Campos-Bovee" userId="eec3ed88-350c-451f-9280-eafd4c227ed4" providerId="ADAL" clId="{68AF771F-B1EB-460B-9413-8181353D73FE}" dt="2024-04-25T18:58:49.743" v="695"/>
          <ac:spMkLst>
            <pc:docMk/>
            <pc:sldMk cId="4227738779" sldId="2145707258"/>
            <ac:spMk id="2" creationId="{785A9E43-DCB4-29B4-39BF-C7021E38E0BF}"/>
          </ac:spMkLst>
        </pc:spChg>
        <pc:spChg chg="mod">
          <ac:chgData name="Maria Campos-Bovee" userId="eec3ed88-350c-451f-9280-eafd4c227ed4" providerId="ADAL" clId="{68AF771F-B1EB-460B-9413-8181353D73FE}" dt="2024-04-25T18:58:49.743" v="695"/>
          <ac:spMkLst>
            <pc:docMk/>
            <pc:sldMk cId="4227738779" sldId="2145707258"/>
            <ac:spMk id="4" creationId="{47EBB991-8FB2-3107-E391-93FA6B10ADEC}"/>
          </ac:spMkLst>
        </pc:spChg>
      </pc:sldChg>
      <pc:sldChg chg="modSp mod">
        <pc:chgData name="Maria Campos-Bovee" userId="eec3ed88-350c-451f-9280-eafd4c227ed4" providerId="ADAL" clId="{68AF771F-B1EB-460B-9413-8181353D73FE}" dt="2024-04-25T18:58:49.929" v="702" actId="27636"/>
        <pc:sldMkLst>
          <pc:docMk/>
          <pc:sldMk cId="1003733057" sldId="2145707500"/>
        </pc:sldMkLst>
        <pc:spChg chg="mod">
          <ac:chgData name="Maria Campos-Bovee" userId="eec3ed88-350c-451f-9280-eafd4c227ed4" providerId="ADAL" clId="{68AF771F-B1EB-460B-9413-8181353D73FE}" dt="2024-04-25T18:58:49.929" v="702" actId="27636"/>
          <ac:spMkLst>
            <pc:docMk/>
            <pc:sldMk cId="1003733057" sldId="2145707500"/>
            <ac:spMk id="3" creationId="{DF267179-FCFA-1629-8DFD-E0794A047405}"/>
          </ac:spMkLst>
        </pc:spChg>
      </pc:sldChg>
      <pc:sldChg chg="del">
        <pc:chgData name="Maria Campos-Bovee" userId="eec3ed88-350c-451f-9280-eafd4c227ed4" providerId="ADAL" clId="{68AF771F-B1EB-460B-9413-8181353D73FE}" dt="2024-04-25T18:57:10.611" v="686" actId="47"/>
        <pc:sldMkLst>
          <pc:docMk/>
          <pc:sldMk cId="3577932865" sldId="2145708559"/>
        </pc:sldMkLst>
      </pc:sldChg>
      <pc:sldChg chg="addSp delSp modSp mod">
        <pc:chgData name="Maria Campos-Bovee" userId="eec3ed88-350c-451f-9280-eafd4c227ed4" providerId="ADAL" clId="{68AF771F-B1EB-460B-9413-8181353D73FE}" dt="2024-04-25T18:58:49.870" v="697" actId="27636"/>
        <pc:sldMkLst>
          <pc:docMk/>
          <pc:sldMk cId="2043652743" sldId="2145708560"/>
        </pc:sldMkLst>
        <pc:spChg chg="mod">
          <ac:chgData name="Maria Campos-Bovee" userId="eec3ed88-350c-451f-9280-eafd4c227ed4" providerId="ADAL" clId="{68AF771F-B1EB-460B-9413-8181353D73FE}" dt="2024-04-25T18:58:49.743" v="695"/>
          <ac:spMkLst>
            <pc:docMk/>
            <pc:sldMk cId="2043652743" sldId="2145708560"/>
            <ac:spMk id="2" creationId="{2506643C-DB0A-6BE6-2915-0CA147B56382}"/>
          </ac:spMkLst>
        </pc:spChg>
        <pc:spChg chg="add del mod">
          <ac:chgData name="Maria Campos-Bovee" userId="eec3ed88-350c-451f-9280-eafd4c227ed4" providerId="ADAL" clId="{68AF771F-B1EB-460B-9413-8181353D73FE}" dt="2024-04-25T18:42:14.869" v="61"/>
          <ac:spMkLst>
            <pc:docMk/>
            <pc:sldMk cId="2043652743" sldId="2145708560"/>
            <ac:spMk id="4" creationId="{EA999688-1167-C599-5FAE-981C50F76D6D}"/>
          </ac:spMkLst>
        </pc:spChg>
        <pc:spChg chg="mod">
          <ac:chgData name="Maria Campos-Bovee" userId="eec3ed88-350c-451f-9280-eafd4c227ed4" providerId="ADAL" clId="{68AF771F-B1EB-460B-9413-8181353D73FE}" dt="2024-04-25T18:58:49.870" v="697" actId="27636"/>
          <ac:spMkLst>
            <pc:docMk/>
            <pc:sldMk cId="2043652743" sldId="2145708560"/>
            <ac:spMk id="5" creationId="{311A2B36-52EB-F63F-73FE-34AEFAEF1DC2}"/>
          </ac:spMkLst>
        </pc:spChg>
      </pc:sldChg>
      <pc:sldChg chg="modSp mod">
        <pc:chgData name="Maria Campos-Bovee" userId="eec3ed88-350c-451f-9280-eafd4c227ed4" providerId="ADAL" clId="{68AF771F-B1EB-460B-9413-8181353D73FE}" dt="2024-04-25T18:58:49.910" v="699" actId="27636"/>
        <pc:sldMkLst>
          <pc:docMk/>
          <pc:sldMk cId="4140066297" sldId="2145708562"/>
        </pc:sldMkLst>
        <pc:spChg chg="mod">
          <ac:chgData name="Maria Campos-Bovee" userId="eec3ed88-350c-451f-9280-eafd4c227ed4" providerId="ADAL" clId="{68AF771F-B1EB-460B-9413-8181353D73FE}" dt="2024-04-25T18:58:49.743" v="695"/>
          <ac:spMkLst>
            <pc:docMk/>
            <pc:sldMk cId="4140066297" sldId="2145708562"/>
            <ac:spMk id="2" creationId="{2506643C-DB0A-6BE6-2915-0CA147B56382}"/>
          </ac:spMkLst>
        </pc:spChg>
        <pc:spChg chg="mod">
          <ac:chgData name="Maria Campos-Bovee" userId="eec3ed88-350c-451f-9280-eafd4c227ed4" providerId="ADAL" clId="{68AF771F-B1EB-460B-9413-8181353D73FE}" dt="2024-04-25T18:58:49.910" v="699" actId="27636"/>
          <ac:spMkLst>
            <pc:docMk/>
            <pc:sldMk cId="4140066297" sldId="2145708562"/>
            <ac:spMk id="5" creationId="{311A2B36-52EB-F63F-73FE-34AEFAEF1DC2}"/>
          </ac:spMkLst>
        </pc:spChg>
      </pc:sldChg>
      <pc:sldChg chg="modSp">
        <pc:chgData name="Maria Campos-Bovee" userId="eec3ed88-350c-451f-9280-eafd4c227ed4" providerId="ADAL" clId="{68AF771F-B1EB-460B-9413-8181353D73FE}" dt="2024-04-25T18:58:49.743" v="695"/>
        <pc:sldMkLst>
          <pc:docMk/>
          <pc:sldMk cId="3028289026" sldId="2145708563"/>
        </pc:sldMkLst>
        <pc:spChg chg="mod">
          <ac:chgData name="Maria Campos-Bovee" userId="eec3ed88-350c-451f-9280-eafd4c227ed4" providerId="ADAL" clId="{68AF771F-B1EB-460B-9413-8181353D73FE}" dt="2024-04-25T18:58:49.743" v="695"/>
          <ac:spMkLst>
            <pc:docMk/>
            <pc:sldMk cId="3028289026" sldId="2145708563"/>
            <ac:spMk id="2" creationId="{EC40FCF2-3A53-ED55-8C61-B33CFFDA233C}"/>
          </ac:spMkLst>
        </pc:spChg>
      </pc:sldChg>
      <pc:sldChg chg="modSp mod">
        <pc:chgData name="Maria Campos-Bovee" userId="eec3ed88-350c-451f-9280-eafd4c227ed4" providerId="ADAL" clId="{68AF771F-B1EB-460B-9413-8181353D73FE}" dt="2024-04-25T18:58:49.934" v="703" actId="27636"/>
        <pc:sldMkLst>
          <pc:docMk/>
          <pc:sldMk cId="1530030863" sldId="2145708564"/>
        </pc:sldMkLst>
        <pc:spChg chg="mod">
          <ac:chgData name="Maria Campos-Bovee" userId="eec3ed88-350c-451f-9280-eafd4c227ed4" providerId="ADAL" clId="{68AF771F-B1EB-460B-9413-8181353D73FE}" dt="2024-04-25T18:58:49.934" v="703" actId="27636"/>
          <ac:spMkLst>
            <pc:docMk/>
            <pc:sldMk cId="1530030863" sldId="2145708564"/>
            <ac:spMk id="2" creationId="{EC40FCF2-3A53-ED55-8C61-B33CFFDA233C}"/>
          </ac:spMkLst>
        </pc:spChg>
      </pc:sldChg>
      <pc:sldChg chg="modSp mod">
        <pc:chgData name="Maria Campos-Bovee" userId="eec3ed88-350c-451f-9280-eafd4c227ed4" providerId="ADAL" clId="{68AF771F-B1EB-460B-9413-8181353D73FE}" dt="2024-04-25T18:58:49.936" v="704" actId="27636"/>
        <pc:sldMkLst>
          <pc:docMk/>
          <pc:sldMk cId="1216979786" sldId="2145708565"/>
        </pc:sldMkLst>
        <pc:spChg chg="mod">
          <ac:chgData name="Maria Campos-Bovee" userId="eec3ed88-350c-451f-9280-eafd4c227ed4" providerId="ADAL" clId="{68AF771F-B1EB-460B-9413-8181353D73FE}" dt="2024-04-25T18:58:49.936" v="704" actId="27636"/>
          <ac:spMkLst>
            <pc:docMk/>
            <pc:sldMk cId="1216979786" sldId="2145708565"/>
            <ac:spMk id="2" creationId="{EC40FCF2-3A53-ED55-8C61-B33CFFDA233C}"/>
          </ac:spMkLst>
        </pc:spChg>
      </pc:sldChg>
      <pc:sldChg chg="modSp mod">
        <pc:chgData name="Maria Campos-Bovee" userId="eec3ed88-350c-451f-9280-eafd4c227ed4" providerId="ADAL" clId="{68AF771F-B1EB-460B-9413-8181353D73FE}" dt="2024-04-25T18:58:49.940" v="705" actId="27636"/>
        <pc:sldMkLst>
          <pc:docMk/>
          <pc:sldMk cId="3157200718" sldId="2145708566"/>
        </pc:sldMkLst>
        <pc:spChg chg="mod">
          <ac:chgData name="Maria Campos-Bovee" userId="eec3ed88-350c-451f-9280-eafd4c227ed4" providerId="ADAL" clId="{68AF771F-B1EB-460B-9413-8181353D73FE}" dt="2024-04-25T18:58:49.940" v="705" actId="27636"/>
          <ac:spMkLst>
            <pc:docMk/>
            <pc:sldMk cId="3157200718" sldId="2145708566"/>
            <ac:spMk id="2" creationId="{EC40FCF2-3A53-ED55-8C61-B33CFFDA233C}"/>
          </ac:spMkLst>
        </pc:spChg>
      </pc:sldChg>
      <pc:sldChg chg="modSp mod">
        <pc:chgData name="Maria Campos-Bovee" userId="eec3ed88-350c-451f-9280-eafd4c227ed4" providerId="ADAL" clId="{68AF771F-B1EB-460B-9413-8181353D73FE}" dt="2024-04-25T18:58:49.945" v="707" actId="27636"/>
        <pc:sldMkLst>
          <pc:docMk/>
          <pc:sldMk cId="1781850606" sldId="2145708567"/>
        </pc:sldMkLst>
        <pc:spChg chg="mod">
          <ac:chgData name="Maria Campos-Bovee" userId="eec3ed88-350c-451f-9280-eafd4c227ed4" providerId="ADAL" clId="{68AF771F-B1EB-460B-9413-8181353D73FE}" dt="2024-04-25T18:58:49.945" v="707" actId="27636"/>
          <ac:spMkLst>
            <pc:docMk/>
            <pc:sldMk cId="1781850606" sldId="2145708567"/>
            <ac:spMk id="2" creationId="{EC40FCF2-3A53-ED55-8C61-B33CFFDA233C}"/>
          </ac:spMkLst>
        </pc:spChg>
        <pc:spChg chg="mod">
          <ac:chgData name="Maria Campos-Bovee" userId="eec3ed88-350c-451f-9280-eafd4c227ed4" providerId="ADAL" clId="{68AF771F-B1EB-460B-9413-8181353D73FE}" dt="2024-04-25T18:58:49.944" v="706" actId="27636"/>
          <ac:spMkLst>
            <pc:docMk/>
            <pc:sldMk cId="1781850606" sldId="2145708567"/>
            <ac:spMk id="3" creationId="{DE1988FF-C8CD-B760-8B84-D95D71E61555}"/>
          </ac:spMkLst>
        </pc:spChg>
      </pc:sldChg>
      <pc:sldChg chg="modSp mod">
        <pc:chgData name="Maria Campos-Bovee" userId="eec3ed88-350c-451f-9280-eafd4c227ed4" providerId="ADAL" clId="{68AF771F-B1EB-460B-9413-8181353D73FE}" dt="2024-04-25T18:58:49.948" v="708" actId="27636"/>
        <pc:sldMkLst>
          <pc:docMk/>
          <pc:sldMk cId="1564443867" sldId="2145708568"/>
        </pc:sldMkLst>
        <pc:spChg chg="mod">
          <ac:chgData name="Maria Campos-Bovee" userId="eec3ed88-350c-451f-9280-eafd4c227ed4" providerId="ADAL" clId="{68AF771F-B1EB-460B-9413-8181353D73FE}" dt="2024-04-25T18:58:49.743" v="695"/>
          <ac:spMkLst>
            <pc:docMk/>
            <pc:sldMk cId="1564443867" sldId="2145708568"/>
            <ac:spMk id="2" creationId="{EC40FCF2-3A53-ED55-8C61-B33CFFDA233C}"/>
          </ac:spMkLst>
        </pc:spChg>
        <pc:spChg chg="mod">
          <ac:chgData name="Maria Campos-Bovee" userId="eec3ed88-350c-451f-9280-eafd4c227ed4" providerId="ADAL" clId="{68AF771F-B1EB-460B-9413-8181353D73FE}" dt="2024-04-25T18:58:49.948" v="708" actId="27636"/>
          <ac:spMkLst>
            <pc:docMk/>
            <pc:sldMk cId="1564443867" sldId="2145708568"/>
            <ac:spMk id="3" creationId="{DE1988FF-C8CD-B760-8B84-D95D71E61555}"/>
          </ac:spMkLst>
        </pc:spChg>
      </pc:sldChg>
      <pc:sldChg chg="modSp mod">
        <pc:chgData name="Maria Campos-Bovee" userId="eec3ed88-350c-451f-9280-eafd4c227ed4" providerId="ADAL" clId="{68AF771F-B1EB-460B-9413-8181353D73FE}" dt="2024-04-25T18:58:49.952" v="709" actId="27636"/>
        <pc:sldMkLst>
          <pc:docMk/>
          <pc:sldMk cId="3152217789" sldId="2145708569"/>
        </pc:sldMkLst>
        <pc:spChg chg="mod">
          <ac:chgData name="Maria Campos-Bovee" userId="eec3ed88-350c-451f-9280-eafd4c227ed4" providerId="ADAL" clId="{68AF771F-B1EB-460B-9413-8181353D73FE}" dt="2024-04-25T18:58:49.743" v="695"/>
          <ac:spMkLst>
            <pc:docMk/>
            <pc:sldMk cId="3152217789" sldId="2145708569"/>
            <ac:spMk id="2" creationId="{EC40FCF2-3A53-ED55-8C61-B33CFFDA233C}"/>
          </ac:spMkLst>
        </pc:spChg>
        <pc:spChg chg="mod">
          <ac:chgData name="Maria Campos-Bovee" userId="eec3ed88-350c-451f-9280-eafd4c227ed4" providerId="ADAL" clId="{68AF771F-B1EB-460B-9413-8181353D73FE}" dt="2024-04-25T18:58:49.952" v="709" actId="27636"/>
          <ac:spMkLst>
            <pc:docMk/>
            <pc:sldMk cId="3152217789" sldId="2145708569"/>
            <ac:spMk id="3" creationId="{DE1988FF-C8CD-B760-8B84-D95D71E61555}"/>
          </ac:spMkLst>
        </pc:spChg>
      </pc:sldChg>
      <pc:sldChg chg="modSp">
        <pc:chgData name="Maria Campos-Bovee" userId="eec3ed88-350c-451f-9280-eafd4c227ed4" providerId="ADAL" clId="{68AF771F-B1EB-460B-9413-8181353D73FE}" dt="2024-04-25T18:58:49.743" v="695"/>
        <pc:sldMkLst>
          <pc:docMk/>
          <pc:sldMk cId="3927745326" sldId="2145708570"/>
        </pc:sldMkLst>
        <pc:spChg chg="mod">
          <ac:chgData name="Maria Campos-Bovee" userId="eec3ed88-350c-451f-9280-eafd4c227ed4" providerId="ADAL" clId="{68AF771F-B1EB-460B-9413-8181353D73FE}" dt="2024-04-25T18:58:49.743" v="695"/>
          <ac:spMkLst>
            <pc:docMk/>
            <pc:sldMk cId="3927745326" sldId="2145708570"/>
            <ac:spMk id="2" creationId="{EC40FCF2-3A53-ED55-8C61-B33CFFDA233C}"/>
          </ac:spMkLst>
        </pc:spChg>
      </pc:sldChg>
      <pc:sldChg chg="modSp">
        <pc:chgData name="Maria Campos-Bovee" userId="eec3ed88-350c-451f-9280-eafd4c227ed4" providerId="ADAL" clId="{68AF771F-B1EB-460B-9413-8181353D73FE}" dt="2024-04-25T18:58:49.743" v="695"/>
        <pc:sldMkLst>
          <pc:docMk/>
          <pc:sldMk cId="1011242322" sldId="2145708571"/>
        </pc:sldMkLst>
        <pc:spChg chg="mod">
          <ac:chgData name="Maria Campos-Bovee" userId="eec3ed88-350c-451f-9280-eafd4c227ed4" providerId="ADAL" clId="{68AF771F-B1EB-460B-9413-8181353D73FE}" dt="2024-04-25T18:58:49.743" v="695"/>
          <ac:spMkLst>
            <pc:docMk/>
            <pc:sldMk cId="1011242322" sldId="2145708571"/>
            <ac:spMk id="2" creationId="{EC40FCF2-3A53-ED55-8C61-B33CFFDA233C}"/>
          </ac:spMkLst>
        </pc:spChg>
      </pc:sldChg>
      <pc:sldChg chg="modSp">
        <pc:chgData name="Maria Campos-Bovee" userId="eec3ed88-350c-451f-9280-eafd4c227ed4" providerId="ADAL" clId="{68AF771F-B1EB-460B-9413-8181353D73FE}" dt="2024-04-25T18:58:49.743" v="695"/>
        <pc:sldMkLst>
          <pc:docMk/>
          <pc:sldMk cId="3614003974" sldId="2145708572"/>
        </pc:sldMkLst>
        <pc:spChg chg="mod">
          <ac:chgData name="Maria Campos-Bovee" userId="eec3ed88-350c-451f-9280-eafd4c227ed4" providerId="ADAL" clId="{68AF771F-B1EB-460B-9413-8181353D73FE}" dt="2024-04-25T18:58:49.743" v="695"/>
          <ac:spMkLst>
            <pc:docMk/>
            <pc:sldMk cId="3614003974" sldId="2145708572"/>
            <ac:spMk id="2" creationId="{EC40FCF2-3A53-ED55-8C61-B33CFFDA233C}"/>
          </ac:spMkLst>
        </pc:spChg>
      </pc:sldChg>
      <pc:sldChg chg="modSp mod">
        <pc:chgData name="Maria Campos-Bovee" userId="eec3ed88-350c-451f-9280-eafd4c227ed4" providerId="ADAL" clId="{68AF771F-B1EB-460B-9413-8181353D73FE}" dt="2024-04-25T18:58:49.923" v="700" actId="27636"/>
        <pc:sldMkLst>
          <pc:docMk/>
          <pc:sldMk cId="4023436887" sldId="2145708573"/>
        </pc:sldMkLst>
        <pc:spChg chg="mod">
          <ac:chgData name="Maria Campos-Bovee" userId="eec3ed88-350c-451f-9280-eafd4c227ed4" providerId="ADAL" clId="{68AF771F-B1EB-460B-9413-8181353D73FE}" dt="2024-04-25T18:58:49.923" v="700" actId="27636"/>
          <ac:spMkLst>
            <pc:docMk/>
            <pc:sldMk cId="4023436887" sldId="2145708573"/>
            <ac:spMk id="5" creationId="{934C1670-797F-02CC-C382-A74550638E0C}"/>
          </ac:spMkLst>
        </pc:spChg>
        <pc:graphicFrameChg chg="mod">
          <ac:chgData name="Maria Campos-Bovee" userId="eec3ed88-350c-451f-9280-eafd4c227ed4" providerId="ADAL" clId="{68AF771F-B1EB-460B-9413-8181353D73FE}" dt="2024-04-25T18:58:49.743" v="695"/>
          <ac:graphicFrameMkLst>
            <pc:docMk/>
            <pc:sldMk cId="4023436887" sldId="2145708573"/>
            <ac:graphicFrameMk id="6" creationId="{D9FAFE5B-11A0-F1F7-CAD1-3B454FCC4ABC}"/>
          </ac:graphicFrameMkLst>
        </pc:graphicFrameChg>
      </pc:sldChg>
      <pc:sldChg chg="modSp mod">
        <pc:chgData name="Maria Campos-Bovee" userId="eec3ed88-350c-451f-9280-eafd4c227ed4" providerId="ADAL" clId="{68AF771F-B1EB-460B-9413-8181353D73FE}" dt="2024-04-25T18:58:49.743" v="695"/>
        <pc:sldMkLst>
          <pc:docMk/>
          <pc:sldMk cId="1986871312" sldId="2145708574"/>
        </pc:sldMkLst>
        <pc:spChg chg="mod">
          <ac:chgData name="Maria Campos-Bovee" userId="eec3ed88-350c-451f-9280-eafd4c227ed4" providerId="ADAL" clId="{68AF771F-B1EB-460B-9413-8181353D73FE}" dt="2024-04-25T18:58:49.743" v="695"/>
          <ac:spMkLst>
            <pc:docMk/>
            <pc:sldMk cId="1986871312" sldId="2145708574"/>
            <ac:spMk id="2" creationId="{71632706-FC02-4AD8-A173-A6E6911513FE}"/>
          </ac:spMkLst>
        </pc:spChg>
        <pc:spChg chg="mod">
          <ac:chgData name="Maria Campos-Bovee" userId="eec3ed88-350c-451f-9280-eafd4c227ed4" providerId="ADAL" clId="{68AF771F-B1EB-460B-9413-8181353D73FE}" dt="2024-04-25T18:58:49.743" v="695"/>
          <ac:spMkLst>
            <pc:docMk/>
            <pc:sldMk cId="1986871312" sldId="2145708574"/>
            <ac:spMk id="3" creationId="{7EBE2D3C-5DCE-6388-4A62-149FF6BAB2BF}"/>
          </ac:spMkLst>
        </pc:spChg>
      </pc:sldChg>
      <pc:sldChg chg="modSp">
        <pc:chgData name="Maria Campos-Bovee" userId="eec3ed88-350c-451f-9280-eafd4c227ed4" providerId="ADAL" clId="{68AF771F-B1EB-460B-9413-8181353D73FE}" dt="2024-04-25T18:58:49.743" v="695"/>
        <pc:sldMkLst>
          <pc:docMk/>
          <pc:sldMk cId="517630940" sldId="2145708575"/>
        </pc:sldMkLst>
        <pc:spChg chg="mod">
          <ac:chgData name="Maria Campos-Bovee" userId="eec3ed88-350c-451f-9280-eafd4c227ed4" providerId="ADAL" clId="{68AF771F-B1EB-460B-9413-8181353D73FE}" dt="2024-04-25T18:58:49.743" v="695"/>
          <ac:spMkLst>
            <pc:docMk/>
            <pc:sldMk cId="517630940" sldId="2145708575"/>
            <ac:spMk id="2" creationId="{22BD97D8-8303-4EEE-B9D2-307C7EE8C7D3}"/>
          </ac:spMkLst>
        </pc:spChg>
        <pc:spChg chg="mod">
          <ac:chgData name="Maria Campos-Bovee" userId="eec3ed88-350c-451f-9280-eafd4c227ed4" providerId="ADAL" clId="{68AF771F-B1EB-460B-9413-8181353D73FE}" dt="2024-04-25T18:58:49.743" v="695"/>
          <ac:spMkLst>
            <pc:docMk/>
            <pc:sldMk cId="517630940" sldId="2145708575"/>
            <ac:spMk id="4" creationId="{D1B921DA-F268-3C91-885E-91F2843B8192}"/>
          </ac:spMkLst>
        </pc:spChg>
        <pc:picChg chg="mod">
          <ac:chgData name="Maria Campos-Bovee" userId="eec3ed88-350c-451f-9280-eafd4c227ed4" providerId="ADAL" clId="{68AF771F-B1EB-460B-9413-8181353D73FE}" dt="2024-04-25T18:58:49.743" v="695"/>
          <ac:picMkLst>
            <pc:docMk/>
            <pc:sldMk cId="517630940" sldId="2145708575"/>
            <ac:picMk id="6" creationId="{A465B101-D4FF-3CA6-614E-11D934481164}"/>
          </ac:picMkLst>
        </pc:picChg>
      </pc:sldChg>
      <pc:sldChg chg="modSp">
        <pc:chgData name="Maria Campos-Bovee" userId="eec3ed88-350c-451f-9280-eafd4c227ed4" providerId="ADAL" clId="{68AF771F-B1EB-460B-9413-8181353D73FE}" dt="2024-04-25T18:58:49.743" v="695"/>
        <pc:sldMkLst>
          <pc:docMk/>
          <pc:sldMk cId="873458717" sldId="2145708576"/>
        </pc:sldMkLst>
        <pc:spChg chg="mod">
          <ac:chgData name="Maria Campos-Bovee" userId="eec3ed88-350c-451f-9280-eafd4c227ed4" providerId="ADAL" clId="{68AF771F-B1EB-460B-9413-8181353D73FE}" dt="2024-04-25T18:58:49.743" v="695"/>
          <ac:spMkLst>
            <pc:docMk/>
            <pc:sldMk cId="873458717" sldId="2145708576"/>
            <ac:spMk id="5" creationId="{732BE79B-2631-E2AE-39A7-7A5F0FBED442}"/>
          </ac:spMkLst>
        </pc:spChg>
        <pc:graphicFrameChg chg="mod">
          <ac:chgData name="Maria Campos-Bovee" userId="eec3ed88-350c-451f-9280-eafd4c227ed4" providerId="ADAL" clId="{68AF771F-B1EB-460B-9413-8181353D73FE}" dt="2024-04-25T18:58:49.743" v="695"/>
          <ac:graphicFrameMkLst>
            <pc:docMk/>
            <pc:sldMk cId="873458717" sldId="2145708576"/>
            <ac:graphicFrameMk id="8" creationId="{1BDB494D-81B3-0AF9-86D2-83290AEDD465}"/>
          </ac:graphicFrameMkLst>
        </pc:graphicFrameChg>
      </pc:sldChg>
      <pc:sldChg chg="modSp mod">
        <pc:chgData name="Maria Campos-Bovee" userId="eec3ed88-350c-451f-9280-eafd4c227ed4" providerId="ADAL" clId="{68AF771F-B1EB-460B-9413-8181353D73FE}" dt="2024-04-25T18:58:49.954" v="710" actId="27636"/>
        <pc:sldMkLst>
          <pc:docMk/>
          <pc:sldMk cId="1258721469" sldId="2145708581"/>
        </pc:sldMkLst>
        <pc:spChg chg="mod">
          <ac:chgData name="Maria Campos-Bovee" userId="eec3ed88-350c-451f-9280-eafd4c227ed4" providerId="ADAL" clId="{68AF771F-B1EB-460B-9413-8181353D73FE}" dt="2024-04-25T18:58:49.743" v="695"/>
          <ac:spMkLst>
            <pc:docMk/>
            <pc:sldMk cId="1258721469" sldId="2145708581"/>
            <ac:spMk id="2" creationId="{EC40FCF2-3A53-ED55-8C61-B33CFFDA233C}"/>
          </ac:spMkLst>
        </pc:spChg>
        <pc:spChg chg="mod">
          <ac:chgData name="Maria Campos-Bovee" userId="eec3ed88-350c-451f-9280-eafd4c227ed4" providerId="ADAL" clId="{68AF771F-B1EB-460B-9413-8181353D73FE}" dt="2024-04-25T18:58:49.954" v="710" actId="27636"/>
          <ac:spMkLst>
            <pc:docMk/>
            <pc:sldMk cId="1258721469" sldId="2145708581"/>
            <ac:spMk id="3" creationId="{DE1988FF-C8CD-B760-8B84-D95D71E61555}"/>
          </ac:spMkLst>
        </pc:spChg>
      </pc:sldChg>
      <pc:sldChg chg="addSp delSp modSp new mod">
        <pc:chgData name="Maria Campos-Bovee" userId="eec3ed88-350c-451f-9280-eafd4c227ed4" providerId="ADAL" clId="{68AF771F-B1EB-460B-9413-8181353D73FE}" dt="2024-04-25T18:58:49.893" v="698" actId="27636"/>
        <pc:sldMkLst>
          <pc:docMk/>
          <pc:sldMk cId="386277082" sldId="2145708582"/>
        </pc:sldMkLst>
        <pc:spChg chg="mod">
          <ac:chgData name="Maria Campos-Bovee" userId="eec3ed88-350c-451f-9280-eafd4c227ed4" providerId="ADAL" clId="{68AF771F-B1EB-460B-9413-8181353D73FE}" dt="2024-04-25T18:58:49.743" v="695"/>
          <ac:spMkLst>
            <pc:docMk/>
            <pc:sldMk cId="386277082" sldId="2145708582"/>
            <ac:spMk id="2" creationId="{059CA250-1D3A-EF0A-A8F3-E09AEB8D32E9}"/>
          </ac:spMkLst>
        </pc:spChg>
        <pc:spChg chg="mod">
          <ac:chgData name="Maria Campos-Bovee" userId="eec3ed88-350c-451f-9280-eafd4c227ed4" providerId="ADAL" clId="{68AF771F-B1EB-460B-9413-8181353D73FE}" dt="2024-04-25T18:58:49.893" v="698" actId="27636"/>
          <ac:spMkLst>
            <pc:docMk/>
            <pc:sldMk cId="386277082" sldId="2145708582"/>
            <ac:spMk id="3" creationId="{44EB2652-8C81-B8CF-1582-61C2C07F2515}"/>
          </ac:spMkLst>
        </pc:spChg>
        <pc:spChg chg="add del">
          <ac:chgData name="Maria Campos-Bovee" userId="eec3ed88-350c-451f-9280-eafd4c227ed4" providerId="ADAL" clId="{68AF771F-B1EB-460B-9413-8181353D73FE}" dt="2024-04-25T18:52:54.874" v="551" actId="22"/>
          <ac:spMkLst>
            <pc:docMk/>
            <pc:sldMk cId="386277082" sldId="2145708582"/>
            <ac:spMk id="5" creationId="{B681A194-3F16-079C-B3C9-10BBBE01B46C}"/>
          </ac:spMkLst>
        </pc:spChg>
      </pc:sldChg>
      <pc:sldChg chg="modSp new mod">
        <pc:chgData name="Maria Campos-Bovee" userId="eec3ed88-350c-451f-9280-eafd4c227ed4" providerId="ADAL" clId="{68AF771F-B1EB-460B-9413-8181353D73FE}" dt="2024-04-25T18:58:49.743" v="695"/>
        <pc:sldMkLst>
          <pc:docMk/>
          <pc:sldMk cId="3609850773" sldId="2145708583"/>
        </pc:sldMkLst>
        <pc:spChg chg="mod">
          <ac:chgData name="Maria Campos-Bovee" userId="eec3ed88-350c-451f-9280-eafd4c227ed4" providerId="ADAL" clId="{68AF771F-B1EB-460B-9413-8181353D73FE}" dt="2024-04-25T18:58:49.743" v="695"/>
          <ac:spMkLst>
            <pc:docMk/>
            <pc:sldMk cId="3609850773" sldId="2145708583"/>
            <ac:spMk id="2" creationId="{D048DF89-8361-9349-CA50-21A4BA9AC2D8}"/>
          </ac:spMkLst>
        </pc:spChg>
        <pc:spChg chg="mod">
          <ac:chgData name="Maria Campos-Bovee" userId="eec3ed88-350c-451f-9280-eafd4c227ed4" providerId="ADAL" clId="{68AF771F-B1EB-460B-9413-8181353D73FE}" dt="2024-04-25T18:58:49.743" v="695"/>
          <ac:spMkLst>
            <pc:docMk/>
            <pc:sldMk cId="3609850773" sldId="2145708583"/>
            <ac:spMk id="3" creationId="{797A0B0C-F7A9-929A-F9E3-A0A0DB134902}"/>
          </ac:spMkLst>
        </pc:spChg>
      </pc:sldChg>
      <pc:sldMasterChg chg="modSldLayout">
        <pc:chgData name="Maria Campos-Bovee" userId="eec3ed88-350c-451f-9280-eafd4c227ed4" providerId="ADAL" clId="{68AF771F-B1EB-460B-9413-8181353D73FE}" dt="2024-04-25T18:58:49.743" v="695"/>
        <pc:sldMasterMkLst>
          <pc:docMk/>
          <pc:sldMasterMk cId="1692465955" sldId="2147483756"/>
        </pc:sldMasterMkLst>
        <pc:sldLayoutChg chg="modSp">
          <pc:chgData name="Maria Campos-Bovee" userId="eec3ed88-350c-451f-9280-eafd4c227ed4" providerId="ADAL" clId="{68AF771F-B1EB-460B-9413-8181353D73FE}" dt="2024-04-25T18:58:49.743" v="695"/>
          <pc:sldLayoutMkLst>
            <pc:docMk/>
            <pc:sldMasterMk cId="1692465955" sldId="2147483756"/>
            <pc:sldLayoutMk cId="1789558100" sldId="2147484084"/>
          </pc:sldLayoutMkLst>
          <pc:spChg chg="mod">
            <ac:chgData name="Maria Campos-Bovee" userId="eec3ed88-350c-451f-9280-eafd4c227ed4" providerId="ADAL" clId="{68AF771F-B1EB-460B-9413-8181353D73FE}" dt="2024-04-25T18:58:49.743" v="695"/>
            <ac:spMkLst>
              <pc:docMk/>
              <pc:sldMasterMk cId="1692465955" sldId="2147483756"/>
              <pc:sldLayoutMk cId="1789558100" sldId="2147484084"/>
              <ac:spMk id="10" creationId="{00000000-0000-0000-0000-000000000000}"/>
            </ac:spMkLst>
          </pc:spChg>
        </pc:sldLayoutChg>
      </pc:sldMasterChg>
      <pc:sldMasterChg chg="addSp modSldLayout">
        <pc:chgData name="Maria Campos-Bovee" userId="eec3ed88-350c-451f-9280-eafd4c227ed4" providerId="ADAL" clId="{68AF771F-B1EB-460B-9413-8181353D73FE}" dt="2024-04-25T18:58:20.454" v="687"/>
        <pc:sldMasterMkLst>
          <pc:docMk/>
          <pc:sldMasterMk cId="908745843" sldId="2147483923"/>
        </pc:sldMasterMkLst>
        <pc:picChg chg="add">
          <ac:chgData name="Maria Campos-Bovee" userId="eec3ed88-350c-451f-9280-eafd4c227ed4" providerId="ADAL" clId="{68AF771F-B1EB-460B-9413-8181353D73FE}" dt="2024-04-25T18:58:20.454" v="687"/>
          <ac:picMkLst>
            <pc:docMk/>
            <pc:sldMasterMk cId="908745843" sldId="2147483923"/>
            <ac:picMk id="8" creationId="{0488B682-F1F6-F455-529E-4DE00ADC94D0}"/>
          </ac:picMkLst>
        </pc:picChg>
        <pc:picChg chg="add">
          <ac:chgData name="Maria Campos-Bovee" userId="eec3ed88-350c-451f-9280-eafd4c227ed4" providerId="ADAL" clId="{68AF771F-B1EB-460B-9413-8181353D73FE}" dt="2024-04-25T18:58:20.454" v="687"/>
          <ac:picMkLst>
            <pc:docMk/>
            <pc:sldMasterMk cId="908745843" sldId="2147483923"/>
            <ac:picMk id="9" creationId="{D248D690-F029-48D3-9DDD-0AA1059F68D0}"/>
          </ac:picMkLst>
        </pc:picChg>
        <pc:sldLayoutChg chg="addSp">
          <pc:chgData name="Maria Campos-Bovee" userId="eec3ed88-350c-451f-9280-eafd4c227ed4" providerId="ADAL" clId="{68AF771F-B1EB-460B-9413-8181353D73FE}" dt="2024-04-25T18:58:20.454" v="687"/>
          <pc:sldLayoutMkLst>
            <pc:docMk/>
            <pc:sldMasterMk cId="908745843" sldId="2147483923"/>
            <pc:sldLayoutMk cId="1296120928" sldId="2147483924"/>
          </pc:sldLayoutMkLst>
          <pc:picChg chg="add">
            <ac:chgData name="Maria Campos-Bovee" userId="eec3ed88-350c-451f-9280-eafd4c227ed4" providerId="ADAL" clId="{68AF771F-B1EB-460B-9413-8181353D73FE}" dt="2024-04-25T18:58:20.454" v="687"/>
            <ac:picMkLst>
              <pc:docMk/>
              <pc:sldMasterMk cId="908745843" sldId="2147483923"/>
              <pc:sldLayoutMk cId="1296120928" sldId="2147483924"/>
              <ac:picMk id="8" creationId="{FE410BD8-B986-A6BB-65F6-F06D5F630986}"/>
            </ac:picMkLst>
          </pc:picChg>
        </pc:sldLayoutChg>
      </pc:sldMasterChg>
    </pc:docChg>
  </pc:docChgLst>
  <pc:docChgLst>
    <pc:chgData name="Maggie Li" userId="S::maggie.li@cityofchicago.org::f33e0b3b-4721-411b-821b-3108f9bbccad" providerId="AD" clId="Web-{3E23CF7A-DA9A-4A66-B12C-74496AFC17E5}"/>
    <pc:docChg chg="addSld modSld">
      <pc:chgData name="Maggie Li" userId="S::maggie.li@cityofchicago.org::f33e0b3b-4721-411b-821b-3108f9bbccad" providerId="AD" clId="Web-{3E23CF7A-DA9A-4A66-B12C-74496AFC17E5}" dt="2023-04-24T15:50:51.219" v="14" actId="20577"/>
      <pc:docMkLst>
        <pc:docMk/>
      </pc:docMkLst>
      <pc:sldChg chg="modSp new">
        <pc:chgData name="Maggie Li" userId="S::maggie.li@cityofchicago.org::f33e0b3b-4721-411b-821b-3108f9bbccad" providerId="AD" clId="Web-{3E23CF7A-DA9A-4A66-B12C-74496AFC17E5}" dt="2023-04-24T15:50:51.219" v="14" actId="20577"/>
        <pc:sldMkLst>
          <pc:docMk/>
          <pc:sldMk cId="2805635535" sldId="2145707501"/>
        </pc:sldMkLst>
        <pc:spChg chg="mod">
          <ac:chgData name="Maggie Li" userId="S::maggie.li@cityofchicago.org::f33e0b3b-4721-411b-821b-3108f9bbccad" providerId="AD" clId="Web-{3E23CF7A-DA9A-4A66-B12C-74496AFC17E5}" dt="2023-04-24T15:50:51.219" v="14" actId="20577"/>
          <ac:spMkLst>
            <pc:docMk/>
            <pc:sldMk cId="2805635535" sldId="2145707501"/>
            <ac:spMk id="2" creationId="{F35AA7CF-B044-717D-F5EC-EDAB0849EB58}"/>
          </ac:spMkLst>
        </pc:spChg>
      </pc:sldChg>
    </pc:docChg>
  </pc:docChgLst>
  <pc:docChgLst>
    <pc:chgData name="Maria Campos-Bovee" userId="S::maria.campos-bovee@cityofchicago.org::eec3ed88-350c-451f-9280-eafd4c227ed4" providerId="AD" clId="Web-{2E4874C0-EDC7-4F67-ABEF-7A7E6187E0F2}"/>
    <pc:docChg chg="delSld modSld">
      <pc:chgData name="Maria Campos-Bovee" userId="S::maria.campos-bovee@cityofchicago.org::eec3ed88-350c-451f-9280-eafd4c227ed4" providerId="AD" clId="Web-{2E4874C0-EDC7-4F67-ABEF-7A7E6187E0F2}" dt="2024-04-08T18:23:38.480" v="1"/>
      <pc:docMkLst>
        <pc:docMk/>
      </pc:docMkLst>
      <pc:sldChg chg="del">
        <pc:chgData name="Maria Campos-Bovee" userId="S::maria.campos-bovee@cityofchicago.org::eec3ed88-350c-451f-9280-eafd4c227ed4" providerId="AD" clId="Web-{2E4874C0-EDC7-4F67-ABEF-7A7E6187E0F2}" dt="2024-04-08T18:23:38.480" v="1"/>
        <pc:sldMkLst>
          <pc:docMk/>
          <pc:sldMk cId="2737542419" sldId="2145708580"/>
        </pc:sldMkLst>
      </pc:sldChg>
    </pc:docChg>
  </pc:docChgLst>
  <pc:docChgLst>
    <pc:chgData name="Shane Zelencik" userId="50d7342c-2a4c-46fa-9774-4c5815f53da4" providerId="ADAL" clId="{6DCD23F9-C668-43D4-A4C6-3F56EA3FD140}"/>
    <pc:docChg chg="modSld">
      <pc:chgData name="Shane Zelencik" userId="50d7342c-2a4c-46fa-9774-4c5815f53da4" providerId="ADAL" clId="{6DCD23F9-C668-43D4-A4C6-3F56EA3FD140}" dt="2023-09-29T13:30:06.805" v="3" actId="12"/>
      <pc:docMkLst>
        <pc:docMk/>
      </pc:docMkLst>
      <pc:sldChg chg="modSp mod">
        <pc:chgData name="Shane Zelencik" userId="50d7342c-2a4c-46fa-9774-4c5815f53da4" providerId="ADAL" clId="{6DCD23F9-C668-43D4-A4C6-3F56EA3FD140}" dt="2023-09-29T13:30:06.805" v="3" actId="12"/>
        <pc:sldMkLst>
          <pc:docMk/>
          <pc:sldMk cId="3982832452" sldId="2145708514"/>
        </pc:sldMkLst>
        <pc:spChg chg="mod">
          <ac:chgData name="Shane Zelencik" userId="50d7342c-2a4c-46fa-9774-4c5815f53da4" providerId="ADAL" clId="{6DCD23F9-C668-43D4-A4C6-3F56EA3FD140}" dt="2023-09-29T13:30:06.805" v="3" actId="12"/>
          <ac:spMkLst>
            <pc:docMk/>
            <pc:sldMk cId="3982832452" sldId="2145708514"/>
            <ac:spMk id="3" creationId="{9AEBD380-81F4-23C6-3097-B91E9AC1645C}"/>
          </ac:spMkLst>
        </pc:spChg>
      </pc:sldChg>
    </pc:docChg>
  </pc:docChgLst>
  <pc:docChgLst>
    <pc:chgData name="Maggie Li" userId="S::maggie.li@cityofchicago.org::f33e0b3b-4721-411b-821b-3108f9bbccad" providerId="AD" clId="Web-{E830F79B-18A0-40E9-8C39-FC9AED5FB842}"/>
    <pc:docChg chg="modSld">
      <pc:chgData name="Maggie Li" userId="S::maggie.li@cityofchicago.org::f33e0b3b-4721-411b-821b-3108f9bbccad" providerId="AD" clId="Web-{E830F79B-18A0-40E9-8C39-FC9AED5FB842}" dt="2023-02-23T23:14:49.292" v="147" actId="1076"/>
      <pc:docMkLst>
        <pc:docMk/>
      </pc:docMkLst>
      <pc:sldChg chg="modSp">
        <pc:chgData name="Maggie Li" userId="S::maggie.li@cityofchicago.org::f33e0b3b-4721-411b-821b-3108f9bbccad" providerId="AD" clId="Web-{E830F79B-18A0-40E9-8C39-FC9AED5FB842}" dt="2023-02-23T23:07:03.806" v="64" actId="20577"/>
        <pc:sldMkLst>
          <pc:docMk/>
          <pc:sldMk cId="2255863428" sldId="276"/>
        </pc:sldMkLst>
        <pc:spChg chg="mod">
          <ac:chgData name="Maggie Li" userId="S::maggie.li@cityofchicago.org::f33e0b3b-4721-411b-821b-3108f9bbccad" providerId="AD" clId="Web-{E830F79B-18A0-40E9-8C39-FC9AED5FB842}" dt="2023-02-23T22:58:53.616" v="8" actId="20577"/>
          <ac:spMkLst>
            <pc:docMk/>
            <pc:sldMk cId="2255863428" sldId="276"/>
            <ac:spMk id="2" creationId="{00000000-0000-0000-0000-000000000000}"/>
          </ac:spMkLst>
        </pc:spChg>
        <pc:spChg chg="mod">
          <ac:chgData name="Maggie Li" userId="S::maggie.li@cityofchicago.org::f33e0b3b-4721-411b-821b-3108f9bbccad" providerId="AD" clId="Web-{E830F79B-18A0-40E9-8C39-FC9AED5FB842}" dt="2023-02-23T23:07:03.806" v="64" actId="20577"/>
          <ac:spMkLst>
            <pc:docMk/>
            <pc:sldMk cId="2255863428" sldId="276"/>
            <ac:spMk id="4" creationId="{BB21EB8E-94ED-4556-8922-BEB4F6EC6A1F}"/>
          </ac:spMkLst>
        </pc:spChg>
      </pc:sldChg>
      <pc:sldChg chg="modSp">
        <pc:chgData name="Maggie Li" userId="S::maggie.li@cityofchicago.org::f33e0b3b-4721-411b-821b-3108f9bbccad" providerId="AD" clId="Web-{E830F79B-18A0-40E9-8C39-FC9AED5FB842}" dt="2023-02-23T23:14:49.292" v="147" actId="1076"/>
        <pc:sldMkLst>
          <pc:docMk/>
          <pc:sldMk cId="4231032499" sldId="291"/>
        </pc:sldMkLst>
        <pc:spChg chg="mod">
          <ac:chgData name="Maggie Li" userId="S::maggie.li@cityofchicago.org::f33e0b3b-4721-411b-821b-3108f9bbccad" providerId="AD" clId="Web-{E830F79B-18A0-40E9-8C39-FC9AED5FB842}" dt="2023-02-23T23:14:44.276" v="146" actId="14100"/>
          <ac:spMkLst>
            <pc:docMk/>
            <pc:sldMk cId="4231032499" sldId="291"/>
            <ac:spMk id="5" creationId="{93EFDE7E-18BA-4631-92D1-75DDB6C58725}"/>
          </ac:spMkLst>
        </pc:spChg>
        <pc:picChg chg="mod">
          <ac:chgData name="Maggie Li" userId="S::maggie.li@cityofchicago.org::f33e0b3b-4721-411b-821b-3108f9bbccad" providerId="AD" clId="Web-{E830F79B-18A0-40E9-8C39-FC9AED5FB842}" dt="2023-02-23T23:14:49.292" v="147" actId="1076"/>
          <ac:picMkLst>
            <pc:docMk/>
            <pc:sldMk cId="4231032499" sldId="291"/>
            <ac:picMk id="9" creationId="{14DF5BD4-E02F-4C98-AD2C-4E0EE7C08830}"/>
          </ac:picMkLst>
        </pc:picChg>
      </pc:sldChg>
      <pc:sldChg chg="modSp">
        <pc:chgData name="Maggie Li" userId="S::maggie.li@cityofchicago.org::f33e0b3b-4721-411b-821b-3108f9bbccad" providerId="AD" clId="Web-{E830F79B-18A0-40E9-8C39-FC9AED5FB842}" dt="2023-02-23T23:07:16.884" v="66" actId="1076"/>
        <pc:sldMkLst>
          <pc:docMk/>
          <pc:sldMk cId="425449212" sldId="2145707257"/>
        </pc:sldMkLst>
        <pc:spChg chg="mod">
          <ac:chgData name="Maggie Li" userId="S::maggie.li@cityofchicago.org::f33e0b3b-4721-411b-821b-3108f9bbccad" providerId="AD" clId="Web-{E830F79B-18A0-40E9-8C39-FC9AED5FB842}" dt="2023-02-23T22:59:03.882" v="10" actId="20577"/>
          <ac:spMkLst>
            <pc:docMk/>
            <pc:sldMk cId="425449212" sldId="2145707257"/>
            <ac:spMk id="2" creationId="{422B2349-D58C-7A69-6B5D-E5BC7A3640B7}"/>
          </ac:spMkLst>
        </pc:spChg>
        <pc:spChg chg="mod">
          <ac:chgData name="Maggie Li" userId="S::maggie.li@cityofchicago.org::f33e0b3b-4721-411b-821b-3108f9bbccad" providerId="AD" clId="Web-{E830F79B-18A0-40E9-8C39-FC9AED5FB842}" dt="2023-02-23T23:07:16.884" v="66" actId="1076"/>
          <ac:spMkLst>
            <pc:docMk/>
            <pc:sldMk cId="425449212" sldId="2145707257"/>
            <ac:spMk id="7" creationId="{94D7607B-5E70-2AA1-9E97-AEEBC16CE367}"/>
          </ac:spMkLst>
        </pc:spChg>
      </pc:sldChg>
      <pc:sldChg chg="modSp">
        <pc:chgData name="Maggie Li" userId="S::maggie.li@cityofchicago.org::f33e0b3b-4721-411b-821b-3108f9bbccad" providerId="AD" clId="Web-{E830F79B-18A0-40E9-8C39-FC9AED5FB842}" dt="2023-02-23T23:07:27.104" v="67" actId="20577"/>
        <pc:sldMkLst>
          <pc:docMk/>
          <pc:sldMk cId="1089494734" sldId="2145707258"/>
        </pc:sldMkLst>
        <pc:spChg chg="mod">
          <ac:chgData name="Maggie Li" userId="S::maggie.li@cityofchicago.org::f33e0b3b-4721-411b-821b-3108f9bbccad" providerId="AD" clId="Web-{E830F79B-18A0-40E9-8C39-FC9AED5FB842}" dt="2023-02-23T23:07:27.104" v="67" actId="20577"/>
          <ac:spMkLst>
            <pc:docMk/>
            <pc:sldMk cId="1089494734" sldId="2145707258"/>
            <ac:spMk id="3" creationId="{6C4D5F6F-26C9-EFA2-4354-6590F11E685D}"/>
          </ac:spMkLst>
        </pc:spChg>
      </pc:sldChg>
      <pc:sldChg chg="modSp">
        <pc:chgData name="Maggie Li" userId="S::maggie.li@cityofchicago.org::f33e0b3b-4721-411b-821b-3108f9bbccad" providerId="AD" clId="Web-{E830F79B-18A0-40E9-8C39-FC9AED5FB842}" dt="2023-02-23T23:04:34.316" v="53" actId="20577"/>
        <pc:sldMkLst>
          <pc:docMk/>
          <pc:sldMk cId="1552261269" sldId="2145707289"/>
        </pc:sldMkLst>
        <pc:spChg chg="mod">
          <ac:chgData name="Maggie Li" userId="S::maggie.li@cityofchicago.org::f33e0b3b-4721-411b-821b-3108f9bbccad" providerId="AD" clId="Web-{E830F79B-18A0-40E9-8C39-FC9AED5FB842}" dt="2023-02-23T23:04:34.316" v="53" actId="20577"/>
          <ac:spMkLst>
            <pc:docMk/>
            <pc:sldMk cId="1552261269" sldId="2145707289"/>
            <ac:spMk id="5" creationId="{947DB0A9-92FC-1CD9-DB34-1F2D0F5A5D8D}"/>
          </ac:spMkLst>
        </pc:spChg>
      </pc:sldChg>
      <pc:sldChg chg="modSp">
        <pc:chgData name="Maggie Li" userId="S::maggie.li@cityofchicago.org::f33e0b3b-4721-411b-821b-3108f9bbccad" providerId="AD" clId="Web-{E830F79B-18A0-40E9-8C39-FC9AED5FB842}" dt="2023-02-23T23:08:53.575" v="101"/>
        <pc:sldMkLst>
          <pc:docMk/>
          <pc:sldMk cId="2849004954" sldId="2145707290"/>
        </pc:sldMkLst>
        <pc:spChg chg="mod">
          <ac:chgData name="Maggie Li" userId="S::maggie.li@cityofchicago.org::f33e0b3b-4721-411b-821b-3108f9bbccad" providerId="AD" clId="Web-{E830F79B-18A0-40E9-8C39-FC9AED5FB842}" dt="2023-02-23T23:08:49.950" v="100" actId="20577"/>
          <ac:spMkLst>
            <pc:docMk/>
            <pc:sldMk cId="2849004954" sldId="2145707290"/>
            <ac:spMk id="3" creationId="{4D247D15-1BD7-7F55-12EC-A5D03BCE90C8}"/>
          </ac:spMkLst>
        </pc:spChg>
        <pc:spChg chg="mod">
          <ac:chgData name="Maggie Li" userId="S::maggie.li@cityofchicago.org::f33e0b3b-4721-411b-821b-3108f9bbccad" providerId="AD" clId="Web-{E830F79B-18A0-40E9-8C39-FC9AED5FB842}" dt="2023-02-23T23:08:53.575" v="101"/>
          <ac:spMkLst>
            <pc:docMk/>
            <pc:sldMk cId="2849004954" sldId="2145707290"/>
            <ac:spMk id="8" creationId="{4567E793-8B66-9875-7439-759BA680C89A}"/>
          </ac:spMkLst>
        </pc:spChg>
      </pc:sldChg>
      <pc:sldChg chg="modSp">
        <pc:chgData name="Maggie Li" userId="S::maggie.li@cityofchicago.org::f33e0b3b-4721-411b-821b-3108f9bbccad" providerId="AD" clId="Web-{E830F79B-18A0-40E9-8C39-FC9AED5FB842}" dt="2023-02-23T23:11:10.768" v="127" actId="1076"/>
        <pc:sldMkLst>
          <pc:docMk/>
          <pc:sldMk cId="107587532" sldId="2145707291"/>
        </pc:sldMkLst>
        <pc:spChg chg="mod">
          <ac:chgData name="Maggie Li" userId="S::maggie.li@cityofchicago.org::f33e0b3b-4721-411b-821b-3108f9bbccad" providerId="AD" clId="Web-{E830F79B-18A0-40E9-8C39-FC9AED5FB842}" dt="2023-02-23T23:11:00.205" v="125" actId="1076"/>
          <ac:spMkLst>
            <pc:docMk/>
            <pc:sldMk cId="107587532" sldId="2145707291"/>
            <ac:spMk id="73" creationId="{A621FC24-53E4-1EAB-B48C-9A24FD387FFD}"/>
          </ac:spMkLst>
        </pc:spChg>
        <pc:spChg chg="mod">
          <ac:chgData name="Maggie Li" userId="S::maggie.li@cityofchicago.org::f33e0b3b-4721-411b-821b-3108f9bbccad" providerId="AD" clId="Web-{E830F79B-18A0-40E9-8C39-FC9AED5FB842}" dt="2023-02-23T23:11:10.768" v="127" actId="1076"/>
          <ac:spMkLst>
            <pc:docMk/>
            <pc:sldMk cId="107587532" sldId="2145707291"/>
            <ac:spMk id="88" creationId="{2FE9616E-6007-43BD-4DE1-4680009802DF}"/>
          </ac:spMkLst>
        </pc:spChg>
      </pc:sldChg>
      <pc:sldChg chg="modSp">
        <pc:chgData name="Maggie Li" userId="S::maggie.li@cityofchicago.org::f33e0b3b-4721-411b-821b-3108f9bbccad" providerId="AD" clId="Web-{E830F79B-18A0-40E9-8C39-FC9AED5FB842}" dt="2023-02-23T23:12:19.739" v="137" actId="1076"/>
        <pc:sldMkLst>
          <pc:docMk/>
          <pc:sldMk cId="2475265971" sldId="2145707302"/>
        </pc:sldMkLst>
        <pc:spChg chg="mod">
          <ac:chgData name="Maggie Li" userId="S::maggie.li@cityofchicago.org::f33e0b3b-4721-411b-821b-3108f9bbccad" providerId="AD" clId="Web-{E830F79B-18A0-40E9-8C39-FC9AED5FB842}" dt="2023-02-23T23:12:14.614" v="135" actId="20577"/>
          <ac:spMkLst>
            <pc:docMk/>
            <pc:sldMk cId="2475265971" sldId="2145707302"/>
            <ac:spMk id="3" creationId="{FFA77A61-2F7B-EE0D-8CF8-CD373B6BB493}"/>
          </ac:spMkLst>
        </pc:spChg>
        <pc:picChg chg="mod">
          <ac:chgData name="Maggie Li" userId="S::maggie.li@cityofchicago.org::f33e0b3b-4721-411b-821b-3108f9bbccad" providerId="AD" clId="Web-{E830F79B-18A0-40E9-8C39-FC9AED5FB842}" dt="2023-02-23T23:12:19.739" v="137" actId="1076"/>
          <ac:picMkLst>
            <pc:docMk/>
            <pc:sldMk cId="2475265971" sldId="2145707302"/>
            <ac:picMk id="4" creationId="{1F80003C-437D-DF9A-BC13-D894C4D85B6A}"/>
          </ac:picMkLst>
        </pc:picChg>
      </pc:sldChg>
      <pc:sldChg chg="modSp">
        <pc:chgData name="Maggie Li" userId="S::maggie.li@cityofchicago.org::f33e0b3b-4721-411b-821b-3108f9bbccad" providerId="AD" clId="Web-{E830F79B-18A0-40E9-8C39-FC9AED5FB842}" dt="2023-02-23T23:09:38.952" v="110" actId="20577"/>
        <pc:sldMkLst>
          <pc:docMk/>
          <pc:sldMk cId="1705260067" sldId="2145707308"/>
        </pc:sldMkLst>
        <pc:spChg chg="mod">
          <ac:chgData name="Maggie Li" userId="S::maggie.li@cityofchicago.org::f33e0b3b-4721-411b-821b-3108f9bbccad" providerId="AD" clId="Web-{E830F79B-18A0-40E9-8C39-FC9AED5FB842}" dt="2023-02-23T23:09:27.811" v="108" actId="20577"/>
          <ac:spMkLst>
            <pc:docMk/>
            <pc:sldMk cId="1705260067" sldId="2145707308"/>
            <ac:spMk id="3" creationId="{F6CDB69A-2316-DF81-5B5D-5831A49F6007}"/>
          </ac:spMkLst>
        </pc:spChg>
        <pc:spChg chg="mod">
          <ac:chgData name="Maggie Li" userId="S::maggie.li@cityofchicago.org::f33e0b3b-4721-411b-821b-3108f9bbccad" providerId="AD" clId="Web-{E830F79B-18A0-40E9-8C39-FC9AED5FB842}" dt="2023-02-23T23:09:32.671" v="109" actId="20577"/>
          <ac:spMkLst>
            <pc:docMk/>
            <pc:sldMk cId="1705260067" sldId="2145707308"/>
            <ac:spMk id="4" creationId="{FDA2B6F1-FE9F-BA0F-F7D2-6ABD5A2B96BB}"/>
          </ac:spMkLst>
        </pc:spChg>
        <pc:spChg chg="mod">
          <ac:chgData name="Maggie Li" userId="S::maggie.li@cityofchicago.org::f33e0b3b-4721-411b-821b-3108f9bbccad" providerId="AD" clId="Web-{E830F79B-18A0-40E9-8C39-FC9AED5FB842}" dt="2023-02-23T23:09:38.952" v="110" actId="20577"/>
          <ac:spMkLst>
            <pc:docMk/>
            <pc:sldMk cId="1705260067" sldId="2145707308"/>
            <ac:spMk id="5" creationId="{3B9F204E-9166-FDAF-8631-28ED2B72B925}"/>
          </ac:spMkLst>
        </pc:spChg>
      </pc:sldChg>
      <pc:sldChg chg="modSp">
        <pc:chgData name="Maggie Li" userId="S::maggie.li@cityofchicago.org::f33e0b3b-4721-411b-821b-3108f9bbccad" providerId="AD" clId="Web-{E830F79B-18A0-40E9-8C39-FC9AED5FB842}" dt="2023-02-23T23:08:23.512" v="98" actId="20577"/>
        <pc:sldMkLst>
          <pc:docMk/>
          <pc:sldMk cId="3360624222" sldId="2145707315"/>
        </pc:sldMkLst>
        <pc:spChg chg="mod">
          <ac:chgData name="Maggie Li" userId="S::maggie.li@cityofchicago.org::f33e0b3b-4721-411b-821b-3108f9bbccad" providerId="AD" clId="Web-{E830F79B-18A0-40E9-8C39-FC9AED5FB842}" dt="2023-02-23T23:02:17.389" v="45" actId="14100"/>
          <ac:spMkLst>
            <pc:docMk/>
            <pc:sldMk cId="3360624222" sldId="2145707315"/>
            <ac:spMk id="2" creationId="{3ADC54CB-9293-A7E7-AC37-158B35EF328E}"/>
          </ac:spMkLst>
        </pc:spChg>
        <pc:spChg chg="mod">
          <ac:chgData name="Maggie Li" userId="S::maggie.li@cityofchicago.org::f33e0b3b-4721-411b-821b-3108f9bbccad" providerId="AD" clId="Web-{E830F79B-18A0-40E9-8C39-FC9AED5FB842}" dt="2023-02-23T23:08:23.512" v="98" actId="20577"/>
          <ac:spMkLst>
            <pc:docMk/>
            <pc:sldMk cId="3360624222" sldId="2145707315"/>
            <ac:spMk id="3" creationId="{2423E9B9-E12B-E06A-E711-A2646F2C4586}"/>
          </ac:spMkLst>
        </pc:spChg>
      </pc:sldChg>
      <pc:sldChg chg="modSp">
        <pc:chgData name="Maggie Li" userId="S::maggie.li@cityofchicago.org::f33e0b3b-4721-411b-821b-3108f9bbccad" providerId="AD" clId="Web-{E830F79B-18A0-40E9-8C39-FC9AED5FB842}" dt="2023-02-23T23:11:29.722" v="128" actId="20577"/>
        <pc:sldMkLst>
          <pc:docMk/>
          <pc:sldMk cId="288001542" sldId="2145707316"/>
        </pc:sldMkLst>
        <pc:spChg chg="mod">
          <ac:chgData name="Maggie Li" userId="S::maggie.li@cityofchicago.org::f33e0b3b-4721-411b-821b-3108f9bbccad" providerId="AD" clId="Web-{E830F79B-18A0-40E9-8C39-FC9AED5FB842}" dt="2023-02-23T23:11:29.722" v="128" actId="20577"/>
          <ac:spMkLst>
            <pc:docMk/>
            <pc:sldMk cId="288001542" sldId="2145707316"/>
            <ac:spMk id="3" creationId="{BD9EFA2D-802D-291B-F47F-260F0E4D4F0E}"/>
          </ac:spMkLst>
        </pc:spChg>
      </pc:sldChg>
      <pc:sldChg chg="modSp">
        <pc:chgData name="Maggie Li" userId="S::maggie.li@cityofchicago.org::f33e0b3b-4721-411b-821b-3108f9bbccad" providerId="AD" clId="Web-{E830F79B-18A0-40E9-8C39-FC9AED5FB842}" dt="2023-02-23T23:11:53.957" v="130" actId="20577"/>
        <pc:sldMkLst>
          <pc:docMk/>
          <pc:sldMk cId="1320744628" sldId="2145707317"/>
        </pc:sldMkLst>
        <pc:spChg chg="mod">
          <ac:chgData name="Maggie Li" userId="S::maggie.li@cityofchicago.org::f33e0b3b-4721-411b-821b-3108f9bbccad" providerId="AD" clId="Web-{E830F79B-18A0-40E9-8C39-FC9AED5FB842}" dt="2023-02-23T23:11:53.957" v="130" actId="20577"/>
          <ac:spMkLst>
            <pc:docMk/>
            <pc:sldMk cId="1320744628" sldId="2145707317"/>
            <ac:spMk id="2" creationId="{9FB506AB-DB78-19B4-4A0C-1DC8B69A30B5}"/>
          </ac:spMkLst>
        </pc:spChg>
      </pc:sldChg>
      <pc:sldChg chg="modSp">
        <pc:chgData name="Maggie Li" userId="S::maggie.li@cityofchicago.org::f33e0b3b-4721-411b-821b-3108f9bbccad" providerId="AD" clId="Web-{E830F79B-18A0-40E9-8C39-FC9AED5FB842}" dt="2023-02-23T23:09:16.201" v="107" actId="20577"/>
        <pc:sldMkLst>
          <pc:docMk/>
          <pc:sldMk cId="1990206995" sldId="2145707318"/>
        </pc:sldMkLst>
        <pc:spChg chg="mod">
          <ac:chgData name="Maggie Li" userId="S::maggie.li@cityofchicago.org::f33e0b3b-4721-411b-821b-3108f9bbccad" providerId="AD" clId="Web-{E830F79B-18A0-40E9-8C39-FC9AED5FB842}" dt="2023-02-23T23:09:16.201" v="107" actId="20577"/>
          <ac:spMkLst>
            <pc:docMk/>
            <pc:sldMk cId="1990206995" sldId="2145707318"/>
            <ac:spMk id="3" creationId="{4D247D15-1BD7-7F55-12EC-A5D03BCE90C8}"/>
          </ac:spMkLst>
        </pc:spChg>
        <pc:spChg chg="mod">
          <ac:chgData name="Maggie Li" userId="S::maggie.li@cityofchicago.org::f33e0b3b-4721-411b-821b-3108f9bbccad" providerId="AD" clId="Web-{E830F79B-18A0-40E9-8C39-FC9AED5FB842}" dt="2023-02-23T23:09:04.498" v="104" actId="20577"/>
          <ac:spMkLst>
            <pc:docMk/>
            <pc:sldMk cId="1990206995" sldId="2145707318"/>
            <ac:spMk id="8" creationId="{4567E793-8B66-9875-7439-759BA680C89A}"/>
          </ac:spMkLst>
        </pc:spChg>
        <pc:spChg chg="mod">
          <ac:chgData name="Maggie Li" userId="S::maggie.li@cityofchicago.org::f33e0b3b-4721-411b-821b-3108f9bbccad" providerId="AD" clId="Web-{E830F79B-18A0-40E9-8C39-FC9AED5FB842}" dt="2023-02-23T23:09:12.654" v="106" actId="20577"/>
          <ac:spMkLst>
            <pc:docMk/>
            <pc:sldMk cId="1990206995" sldId="2145707318"/>
            <ac:spMk id="11" creationId="{863165AA-CABB-DAE4-AD6B-17FD4551BEF4}"/>
          </ac:spMkLst>
        </pc:spChg>
      </pc:sldChg>
    </pc:docChg>
  </pc:docChgLst>
  <pc:docChgLst>
    <pc:chgData name="Maggie Li" userId="f33e0b3b-4721-411b-821b-3108f9bbccad" providerId="ADAL" clId="{6F3070A5-E293-4DF3-A769-71FB1625307D}"/>
    <pc:docChg chg="undo custSel modSld">
      <pc:chgData name="Maggie Li" userId="f33e0b3b-4721-411b-821b-3108f9bbccad" providerId="ADAL" clId="{6F3070A5-E293-4DF3-A769-71FB1625307D}" dt="2024-09-19T14:19:33.557" v="78" actId="20577"/>
      <pc:docMkLst>
        <pc:docMk/>
      </pc:docMkLst>
      <pc:sldChg chg="modSp mod">
        <pc:chgData name="Maggie Li" userId="f33e0b3b-4721-411b-821b-3108f9bbccad" providerId="ADAL" clId="{6F3070A5-E293-4DF3-A769-71FB1625307D}" dt="2024-09-19T14:19:33.557" v="78" actId="20577"/>
        <pc:sldMkLst>
          <pc:docMk/>
          <pc:sldMk cId="1321213098" sldId="2145708625"/>
        </pc:sldMkLst>
        <pc:spChg chg="mod">
          <ac:chgData name="Maggie Li" userId="f33e0b3b-4721-411b-821b-3108f9bbccad" providerId="ADAL" clId="{6F3070A5-E293-4DF3-A769-71FB1625307D}" dt="2024-09-18T14:36:52.434" v="0" actId="404"/>
          <ac:spMkLst>
            <pc:docMk/>
            <pc:sldMk cId="1321213098" sldId="2145708625"/>
            <ac:spMk id="2" creationId="{CFC9B5A7-3001-320E-4709-6285FA72205D}"/>
          </ac:spMkLst>
        </pc:spChg>
        <pc:graphicFrameChg chg="mod modGraphic">
          <ac:chgData name="Maggie Li" userId="f33e0b3b-4721-411b-821b-3108f9bbccad" providerId="ADAL" clId="{6F3070A5-E293-4DF3-A769-71FB1625307D}" dt="2024-09-19T14:19:33.557" v="78" actId="20577"/>
          <ac:graphicFrameMkLst>
            <pc:docMk/>
            <pc:sldMk cId="1321213098" sldId="2145708625"/>
            <ac:graphicFrameMk id="4" creationId="{8551464D-05F3-0087-68BF-9FD21B43EB76}"/>
          </ac:graphicFrameMkLst>
        </pc:graphicFrameChg>
      </pc:sldChg>
      <pc:sldChg chg="modSp mod">
        <pc:chgData name="Maggie Li" userId="f33e0b3b-4721-411b-821b-3108f9bbccad" providerId="ADAL" clId="{6F3070A5-E293-4DF3-A769-71FB1625307D}" dt="2024-09-19T14:19:24.455" v="75" actId="207"/>
        <pc:sldMkLst>
          <pc:docMk/>
          <pc:sldMk cId="4184894233" sldId="2145708638"/>
        </pc:sldMkLst>
        <pc:spChg chg="mod">
          <ac:chgData name="Maggie Li" userId="f33e0b3b-4721-411b-821b-3108f9bbccad" providerId="ADAL" clId="{6F3070A5-E293-4DF3-A769-71FB1625307D}" dt="2024-09-19T14:17:59.279" v="52" actId="20577"/>
          <ac:spMkLst>
            <pc:docMk/>
            <pc:sldMk cId="4184894233" sldId="2145708638"/>
            <ac:spMk id="6" creationId="{FC54C73F-68BC-2453-A381-5645D791CF56}"/>
          </ac:spMkLst>
        </pc:spChg>
        <pc:graphicFrameChg chg="modGraphic">
          <ac:chgData name="Maggie Li" userId="f33e0b3b-4721-411b-821b-3108f9bbccad" providerId="ADAL" clId="{6F3070A5-E293-4DF3-A769-71FB1625307D}" dt="2024-09-19T14:19:24.455" v="75" actId="207"/>
          <ac:graphicFrameMkLst>
            <pc:docMk/>
            <pc:sldMk cId="4184894233" sldId="2145708638"/>
            <ac:graphicFrameMk id="5" creationId="{0D73AFE3-0686-A745-BE39-6D371FFEEA02}"/>
          </ac:graphicFrameMkLst>
        </pc:graphicFrameChg>
      </pc:sldChg>
    </pc:docChg>
  </pc:docChgLst>
  <pc:docChgLst>
    <pc:chgData name="Maggie Li" userId="S::maggie.li@cityofchicago.org::f33e0b3b-4721-411b-821b-3108f9bbccad" providerId="AD" clId="Web-{AB4CA686-AEEE-42E0-8E49-B0168AAE38DB}"/>
    <pc:docChg chg="modSld">
      <pc:chgData name="Maggie Li" userId="S::maggie.li@cityofchicago.org::f33e0b3b-4721-411b-821b-3108f9bbccad" providerId="AD" clId="Web-{AB4CA686-AEEE-42E0-8E49-B0168AAE38DB}" dt="2023-12-05T22:50:23.644" v="21"/>
      <pc:docMkLst>
        <pc:docMk/>
      </pc:docMkLst>
      <pc:sldChg chg="addSp modSp">
        <pc:chgData name="Maggie Li" userId="S::maggie.li@cityofchicago.org::f33e0b3b-4721-411b-821b-3108f9bbccad" providerId="AD" clId="Web-{AB4CA686-AEEE-42E0-8E49-B0168AAE38DB}" dt="2023-12-05T22:50:23.644" v="21"/>
        <pc:sldMkLst>
          <pc:docMk/>
          <pc:sldMk cId="4062702254" sldId="2145708551"/>
        </pc:sldMkLst>
        <pc:spChg chg="add mod">
          <ac:chgData name="Maggie Li" userId="S::maggie.li@cityofchicago.org::f33e0b3b-4721-411b-821b-3108f9bbccad" providerId="AD" clId="Web-{AB4CA686-AEEE-42E0-8E49-B0168AAE38DB}" dt="2023-12-05T22:50:23.644" v="21"/>
          <ac:spMkLst>
            <pc:docMk/>
            <pc:sldMk cId="4062702254" sldId="2145708551"/>
            <ac:spMk id="3" creationId="{02368291-BA07-1A65-2F93-D2CBD062C401}"/>
          </ac:spMkLst>
        </pc:spChg>
      </pc:sldChg>
      <pc:sldChg chg="addSp delSp modSp">
        <pc:chgData name="Maggie Li" userId="S::maggie.li@cityofchicago.org::f33e0b3b-4721-411b-821b-3108f9bbccad" providerId="AD" clId="Web-{AB4CA686-AEEE-42E0-8E49-B0168AAE38DB}" dt="2023-12-05T22:49:39.706" v="15"/>
        <pc:sldMkLst>
          <pc:docMk/>
          <pc:sldMk cId="3822914204" sldId="2145708556"/>
        </pc:sldMkLst>
        <pc:spChg chg="add del mod">
          <ac:chgData name="Maggie Li" userId="S::maggie.li@cityofchicago.org::f33e0b3b-4721-411b-821b-3108f9bbccad" providerId="AD" clId="Web-{AB4CA686-AEEE-42E0-8E49-B0168AAE38DB}" dt="2023-12-05T22:47:26.986" v="6"/>
          <ac:spMkLst>
            <pc:docMk/>
            <pc:sldMk cId="3822914204" sldId="2145708556"/>
            <ac:spMk id="3" creationId="{0851A14E-937D-DB5A-AB6B-8DD9FB726BEE}"/>
          </ac:spMkLst>
        </pc:spChg>
        <pc:spChg chg="add mod">
          <ac:chgData name="Maggie Li" userId="S::maggie.li@cityofchicago.org::f33e0b3b-4721-411b-821b-3108f9bbccad" providerId="AD" clId="Web-{AB4CA686-AEEE-42E0-8E49-B0168AAE38DB}" dt="2023-12-05T22:49:39.706" v="15"/>
          <ac:spMkLst>
            <pc:docMk/>
            <pc:sldMk cId="3822914204" sldId="2145708556"/>
            <ac:spMk id="7" creationId="{6B486082-D570-CB59-5CF0-CBF0BA42E057}"/>
          </ac:spMkLst>
        </pc:spChg>
      </pc:sldChg>
    </pc:docChg>
  </pc:docChgLst>
  <pc:docChgLst>
    <pc:chgData name="Maggie Li" userId="S::maggie.li@cityofchicago.org::f33e0b3b-4721-411b-821b-3108f9bbccad" providerId="AD" clId="Web-{7DEF9D29-D615-4F8B-9548-B484DBA8EDC2}"/>
    <pc:docChg chg="addSld delSld sldOrd">
      <pc:chgData name="Maggie Li" userId="S::maggie.li@cityofchicago.org::f33e0b3b-4721-411b-821b-3108f9bbccad" providerId="AD" clId="Web-{7DEF9D29-D615-4F8B-9548-B484DBA8EDC2}" dt="2024-01-10T20:29:56.290" v="584"/>
      <pc:docMkLst>
        <pc:docMk/>
      </pc:docMkLst>
      <pc:sldChg chg="add del">
        <pc:chgData name="Maggie Li" userId="S::maggie.li@cityofchicago.org::f33e0b3b-4721-411b-821b-3108f9bbccad" providerId="AD" clId="Web-{7DEF9D29-D615-4F8B-9548-B484DBA8EDC2}" dt="2024-01-10T20:25:53.701" v="248"/>
        <pc:sldMkLst>
          <pc:docMk/>
          <pc:sldMk cId="391438387" sldId="2145708543"/>
        </pc:sldMkLst>
      </pc:sldChg>
      <pc:sldChg chg="add del">
        <pc:chgData name="Maggie Li" userId="S::maggie.li@cityofchicago.org::f33e0b3b-4721-411b-821b-3108f9bbccad" providerId="AD" clId="Web-{7DEF9D29-D615-4F8B-9548-B484DBA8EDC2}" dt="2024-01-10T20:29:29.055" v="500"/>
        <pc:sldMkLst>
          <pc:docMk/>
          <pc:sldMk cId="405605817" sldId="2145708543"/>
        </pc:sldMkLst>
      </pc:sldChg>
      <pc:sldChg chg="add del">
        <pc:chgData name="Maggie Li" userId="S::maggie.li@cityofchicago.org::f33e0b3b-4721-411b-821b-3108f9bbccad" providerId="AD" clId="Web-{7DEF9D29-D615-4F8B-9548-B484DBA8EDC2}" dt="2024-01-10T20:29:56.290" v="584"/>
        <pc:sldMkLst>
          <pc:docMk/>
          <pc:sldMk cId="976028311" sldId="2145708543"/>
        </pc:sldMkLst>
      </pc:sldChg>
      <pc:sldChg chg="add del">
        <pc:chgData name="Maggie Li" userId="S::maggie.li@cityofchicago.org::f33e0b3b-4721-411b-821b-3108f9bbccad" providerId="AD" clId="Web-{7DEF9D29-D615-4F8B-9548-B484DBA8EDC2}" dt="2024-01-10T20:26:32.654" v="414"/>
        <pc:sldMkLst>
          <pc:docMk/>
          <pc:sldMk cId="2323192242" sldId="2145708543"/>
        </pc:sldMkLst>
      </pc:sldChg>
      <pc:sldChg chg="del">
        <pc:chgData name="Maggie Li" userId="S::maggie.li@cityofchicago.org::f33e0b3b-4721-411b-821b-3108f9bbccad" providerId="AD" clId="Web-{7DEF9D29-D615-4F8B-9548-B484DBA8EDC2}" dt="2024-01-10T20:24:45.528" v="0"/>
        <pc:sldMkLst>
          <pc:docMk/>
          <pc:sldMk cId="3907176486" sldId="2145708543"/>
        </pc:sldMkLst>
      </pc:sldChg>
      <pc:sldChg chg="del">
        <pc:chgData name="Maggie Li" userId="S::maggie.li@cityofchicago.org::f33e0b3b-4721-411b-821b-3108f9bbccad" providerId="AD" clId="Web-{7DEF9D29-D615-4F8B-9548-B484DBA8EDC2}" dt="2024-01-10T20:24:45.528" v="1"/>
        <pc:sldMkLst>
          <pc:docMk/>
          <pc:sldMk cId="632681223" sldId="2145708544"/>
        </pc:sldMkLst>
      </pc:sldChg>
      <pc:sldChg chg="add del">
        <pc:chgData name="Maggie Li" userId="S::maggie.li@cityofchicago.org::f33e0b3b-4721-411b-821b-3108f9bbccad" providerId="AD" clId="Web-{7DEF9D29-D615-4F8B-9548-B484DBA8EDC2}" dt="2024-01-10T20:26:32.654" v="413"/>
        <pc:sldMkLst>
          <pc:docMk/>
          <pc:sldMk cId="1372878941" sldId="2145708544"/>
        </pc:sldMkLst>
      </pc:sldChg>
      <pc:sldChg chg="add del">
        <pc:chgData name="Maggie Li" userId="S::maggie.li@cityofchicago.org::f33e0b3b-4721-411b-821b-3108f9bbccad" providerId="AD" clId="Web-{7DEF9D29-D615-4F8B-9548-B484DBA8EDC2}" dt="2024-01-10T20:29:29.055" v="501"/>
        <pc:sldMkLst>
          <pc:docMk/>
          <pc:sldMk cId="1611408678" sldId="2145708544"/>
        </pc:sldMkLst>
      </pc:sldChg>
      <pc:sldChg chg="add del">
        <pc:chgData name="Maggie Li" userId="S::maggie.li@cityofchicago.org::f33e0b3b-4721-411b-821b-3108f9bbccad" providerId="AD" clId="Web-{7DEF9D29-D615-4F8B-9548-B484DBA8EDC2}" dt="2024-01-10T20:25:53.701" v="247"/>
        <pc:sldMkLst>
          <pc:docMk/>
          <pc:sldMk cId="3982111403" sldId="2145708544"/>
        </pc:sldMkLst>
      </pc:sldChg>
      <pc:sldChg chg="add del">
        <pc:chgData name="Maggie Li" userId="S::maggie.li@cityofchicago.org::f33e0b3b-4721-411b-821b-3108f9bbccad" providerId="AD" clId="Web-{7DEF9D29-D615-4F8B-9548-B484DBA8EDC2}" dt="2024-01-10T20:29:29.055" v="502"/>
        <pc:sldMkLst>
          <pc:docMk/>
          <pc:sldMk cId="490807603" sldId="2145708545"/>
        </pc:sldMkLst>
      </pc:sldChg>
      <pc:sldChg chg="add del">
        <pc:chgData name="Maggie Li" userId="S::maggie.li@cityofchicago.org::f33e0b3b-4721-411b-821b-3108f9bbccad" providerId="AD" clId="Web-{7DEF9D29-D615-4F8B-9548-B484DBA8EDC2}" dt="2024-01-10T20:25:53.701" v="246"/>
        <pc:sldMkLst>
          <pc:docMk/>
          <pc:sldMk cId="2438166272" sldId="2145708545"/>
        </pc:sldMkLst>
      </pc:sldChg>
      <pc:sldChg chg="del">
        <pc:chgData name="Maggie Li" userId="S::maggie.li@cityofchicago.org::f33e0b3b-4721-411b-821b-3108f9bbccad" providerId="AD" clId="Web-{7DEF9D29-D615-4F8B-9548-B484DBA8EDC2}" dt="2024-01-10T20:24:45.528" v="2"/>
        <pc:sldMkLst>
          <pc:docMk/>
          <pc:sldMk cId="3958302558" sldId="2145708545"/>
        </pc:sldMkLst>
      </pc:sldChg>
      <pc:sldChg chg="add del">
        <pc:chgData name="Maggie Li" userId="S::maggie.li@cityofchicago.org::f33e0b3b-4721-411b-821b-3108f9bbccad" providerId="AD" clId="Web-{7DEF9D29-D615-4F8B-9548-B484DBA8EDC2}" dt="2024-01-10T20:26:32.654" v="412"/>
        <pc:sldMkLst>
          <pc:docMk/>
          <pc:sldMk cId="4161306713" sldId="2145708545"/>
        </pc:sldMkLst>
      </pc:sldChg>
      <pc:sldChg chg="add del">
        <pc:chgData name="Maggie Li" userId="S::maggie.li@cityofchicago.org::f33e0b3b-4721-411b-821b-3108f9bbccad" providerId="AD" clId="Web-{7DEF9D29-D615-4F8B-9548-B484DBA8EDC2}" dt="2024-01-10T20:29:29.055" v="503"/>
        <pc:sldMkLst>
          <pc:docMk/>
          <pc:sldMk cId="12136234" sldId="2145708546"/>
        </pc:sldMkLst>
      </pc:sldChg>
      <pc:sldChg chg="del">
        <pc:chgData name="Maggie Li" userId="S::maggie.li@cityofchicago.org::f33e0b3b-4721-411b-821b-3108f9bbccad" providerId="AD" clId="Web-{7DEF9D29-D615-4F8B-9548-B484DBA8EDC2}" dt="2024-01-10T20:24:45.528" v="3"/>
        <pc:sldMkLst>
          <pc:docMk/>
          <pc:sldMk cId="482830391" sldId="2145708546"/>
        </pc:sldMkLst>
      </pc:sldChg>
      <pc:sldChg chg="add del">
        <pc:chgData name="Maggie Li" userId="S::maggie.li@cityofchicago.org::f33e0b3b-4721-411b-821b-3108f9bbccad" providerId="AD" clId="Web-{7DEF9D29-D615-4F8B-9548-B484DBA8EDC2}" dt="2024-01-10T20:25:53.701" v="245"/>
        <pc:sldMkLst>
          <pc:docMk/>
          <pc:sldMk cId="1835460663" sldId="2145708546"/>
        </pc:sldMkLst>
      </pc:sldChg>
      <pc:sldChg chg="add del">
        <pc:chgData name="Maggie Li" userId="S::maggie.li@cityofchicago.org::f33e0b3b-4721-411b-821b-3108f9bbccad" providerId="AD" clId="Web-{7DEF9D29-D615-4F8B-9548-B484DBA8EDC2}" dt="2024-01-10T20:26:32.654" v="411"/>
        <pc:sldMkLst>
          <pc:docMk/>
          <pc:sldMk cId="1965083495" sldId="2145708546"/>
        </pc:sldMkLst>
      </pc:sldChg>
      <pc:sldChg chg="add del">
        <pc:chgData name="Maggie Li" userId="S::maggie.li@cityofchicago.org::f33e0b3b-4721-411b-821b-3108f9bbccad" providerId="AD" clId="Web-{7DEF9D29-D615-4F8B-9548-B484DBA8EDC2}" dt="2024-01-10T20:29:29.055" v="504"/>
        <pc:sldMkLst>
          <pc:docMk/>
          <pc:sldMk cId="491639176" sldId="2145708547"/>
        </pc:sldMkLst>
      </pc:sldChg>
      <pc:sldChg chg="add del">
        <pc:chgData name="Maggie Li" userId="S::maggie.li@cityofchicago.org::f33e0b3b-4721-411b-821b-3108f9bbccad" providerId="AD" clId="Web-{7DEF9D29-D615-4F8B-9548-B484DBA8EDC2}" dt="2024-01-10T20:25:53.701" v="244"/>
        <pc:sldMkLst>
          <pc:docMk/>
          <pc:sldMk cId="2440523010" sldId="2145708547"/>
        </pc:sldMkLst>
      </pc:sldChg>
      <pc:sldChg chg="add del">
        <pc:chgData name="Maggie Li" userId="S::maggie.li@cityofchicago.org::f33e0b3b-4721-411b-821b-3108f9bbccad" providerId="AD" clId="Web-{7DEF9D29-D615-4F8B-9548-B484DBA8EDC2}" dt="2024-01-10T20:26:32.654" v="410"/>
        <pc:sldMkLst>
          <pc:docMk/>
          <pc:sldMk cId="3763274463" sldId="2145708547"/>
        </pc:sldMkLst>
      </pc:sldChg>
      <pc:sldChg chg="del">
        <pc:chgData name="Maggie Li" userId="S::maggie.li@cityofchicago.org::f33e0b3b-4721-411b-821b-3108f9bbccad" providerId="AD" clId="Web-{7DEF9D29-D615-4F8B-9548-B484DBA8EDC2}" dt="2024-01-10T20:24:45.544" v="4"/>
        <pc:sldMkLst>
          <pc:docMk/>
          <pc:sldMk cId="3865601398" sldId="2145708547"/>
        </pc:sldMkLst>
      </pc:sldChg>
      <pc:sldChg chg="add del">
        <pc:chgData name="Maggie Li" userId="S::maggie.li@cityofchicago.org::f33e0b3b-4721-411b-821b-3108f9bbccad" providerId="AD" clId="Web-{7DEF9D29-D615-4F8B-9548-B484DBA8EDC2}" dt="2024-01-10T20:29:29.071" v="505"/>
        <pc:sldMkLst>
          <pc:docMk/>
          <pc:sldMk cId="1764777700" sldId="2145708548"/>
        </pc:sldMkLst>
      </pc:sldChg>
      <pc:sldChg chg="del">
        <pc:chgData name="Maggie Li" userId="S::maggie.li@cityofchicago.org::f33e0b3b-4721-411b-821b-3108f9bbccad" providerId="AD" clId="Web-{7DEF9D29-D615-4F8B-9548-B484DBA8EDC2}" dt="2024-01-10T20:24:45.544" v="5"/>
        <pc:sldMkLst>
          <pc:docMk/>
          <pc:sldMk cId="1903894192" sldId="2145708548"/>
        </pc:sldMkLst>
      </pc:sldChg>
      <pc:sldChg chg="add del">
        <pc:chgData name="Maggie Li" userId="S::maggie.li@cityofchicago.org::f33e0b3b-4721-411b-821b-3108f9bbccad" providerId="AD" clId="Web-{7DEF9D29-D615-4F8B-9548-B484DBA8EDC2}" dt="2024-01-10T20:25:53.701" v="243"/>
        <pc:sldMkLst>
          <pc:docMk/>
          <pc:sldMk cId="3454185064" sldId="2145708548"/>
        </pc:sldMkLst>
      </pc:sldChg>
      <pc:sldChg chg="add del">
        <pc:chgData name="Maggie Li" userId="S::maggie.li@cityofchicago.org::f33e0b3b-4721-411b-821b-3108f9bbccad" providerId="AD" clId="Web-{7DEF9D29-D615-4F8B-9548-B484DBA8EDC2}" dt="2024-01-10T20:26:32.654" v="409"/>
        <pc:sldMkLst>
          <pc:docMk/>
          <pc:sldMk cId="3482975652" sldId="2145708548"/>
        </pc:sldMkLst>
      </pc:sldChg>
      <pc:sldChg chg="add del">
        <pc:chgData name="Maggie Li" userId="S::maggie.li@cityofchicago.org::f33e0b3b-4721-411b-821b-3108f9bbccad" providerId="AD" clId="Web-{7DEF9D29-D615-4F8B-9548-B484DBA8EDC2}" dt="2024-01-10T20:26:32.639" v="408"/>
        <pc:sldMkLst>
          <pc:docMk/>
          <pc:sldMk cId="688519413" sldId="2145708549"/>
        </pc:sldMkLst>
      </pc:sldChg>
      <pc:sldChg chg="add del">
        <pc:chgData name="Maggie Li" userId="S::maggie.li@cityofchicago.org::f33e0b3b-4721-411b-821b-3108f9bbccad" providerId="AD" clId="Web-{7DEF9D29-D615-4F8B-9548-B484DBA8EDC2}" dt="2024-01-10T20:25:53.701" v="242"/>
        <pc:sldMkLst>
          <pc:docMk/>
          <pc:sldMk cId="1015441470" sldId="2145708549"/>
        </pc:sldMkLst>
      </pc:sldChg>
      <pc:sldChg chg="del">
        <pc:chgData name="Maggie Li" userId="S::maggie.li@cityofchicago.org::f33e0b3b-4721-411b-821b-3108f9bbccad" providerId="AD" clId="Web-{7DEF9D29-D615-4F8B-9548-B484DBA8EDC2}" dt="2024-01-10T20:24:45.544" v="6"/>
        <pc:sldMkLst>
          <pc:docMk/>
          <pc:sldMk cId="2030219963" sldId="2145708549"/>
        </pc:sldMkLst>
      </pc:sldChg>
      <pc:sldChg chg="add del">
        <pc:chgData name="Maggie Li" userId="S::maggie.li@cityofchicago.org::f33e0b3b-4721-411b-821b-3108f9bbccad" providerId="AD" clId="Web-{7DEF9D29-D615-4F8B-9548-B484DBA8EDC2}" dt="2024-01-10T20:29:29.071" v="506"/>
        <pc:sldMkLst>
          <pc:docMk/>
          <pc:sldMk cId="4248569800" sldId="2145708549"/>
        </pc:sldMkLst>
      </pc:sldChg>
      <pc:sldChg chg="add del">
        <pc:chgData name="Maggie Li" userId="S::maggie.li@cityofchicago.org::f33e0b3b-4721-411b-821b-3108f9bbccad" providerId="AD" clId="Web-{7DEF9D29-D615-4F8B-9548-B484DBA8EDC2}" dt="2024-01-10T20:29:29.071" v="507"/>
        <pc:sldMkLst>
          <pc:docMk/>
          <pc:sldMk cId="2017170454" sldId="2145708550"/>
        </pc:sldMkLst>
      </pc:sldChg>
      <pc:sldChg chg="del">
        <pc:chgData name="Maggie Li" userId="S::maggie.li@cityofchicago.org::f33e0b3b-4721-411b-821b-3108f9bbccad" providerId="AD" clId="Web-{7DEF9D29-D615-4F8B-9548-B484DBA8EDC2}" dt="2024-01-10T20:24:45.544" v="7"/>
        <pc:sldMkLst>
          <pc:docMk/>
          <pc:sldMk cId="2700569856" sldId="2145708550"/>
        </pc:sldMkLst>
      </pc:sldChg>
      <pc:sldChg chg="add del">
        <pc:chgData name="Maggie Li" userId="S::maggie.li@cityofchicago.org::f33e0b3b-4721-411b-821b-3108f9bbccad" providerId="AD" clId="Web-{7DEF9D29-D615-4F8B-9548-B484DBA8EDC2}" dt="2024-01-10T20:25:53.685" v="241"/>
        <pc:sldMkLst>
          <pc:docMk/>
          <pc:sldMk cId="3038105327" sldId="2145708550"/>
        </pc:sldMkLst>
      </pc:sldChg>
      <pc:sldChg chg="add del">
        <pc:chgData name="Maggie Li" userId="S::maggie.li@cityofchicago.org::f33e0b3b-4721-411b-821b-3108f9bbccad" providerId="AD" clId="Web-{7DEF9D29-D615-4F8B-9548-B484DBA8EDC2}" dt="2024-01-10T20:26:32.639" v="407"/>
        <pc:sldMkLst>
          <pc:docMk/>
          <pc:sldMk cId="3076917102" sldId="2145708550"/>
        </pc:sldMkLst>
      </pc:sldChg>
      <pc:sldChg chg="del">
        <pc:chgData name="Maggie Li" userId="S::maggie.li@cityofchicago.org::f33e0b3b-4721-411b-821b-3108f9bbccad" providerId="AD" clId="Web-{7DEF9D29-D615-4F8B-9548-B484DBA8EDC2}" dt="2024-01-10T20:24:45.544" v="8"/>
        <pc:sldMkLst>
          <pc:docMk/>
          <pc:sldMk cId="165809939" sldId="2145708551"/>
        </pc:sldMkLst>
      </pc:sldChg>
      <pc:sldChg chg="add del">
        <pc:chgData name="Maggie Li" userId="S::maggie.li@cityofchicago.org::f33e0b3b-4721-411b-821b-3108f9bbccad" providerId="AD" clId="Web-{7DEF9D29-D615-4F8B-9548-B484DBA8EDC2}" dt="2024-01-10T20:26:32.639" v="406"/>
        <pc:sldMkLst>
          <pc:docMk/>
          <pc:sldMk cId="1634829297" sldId="2145708551"/>
        </pc:sldMkLst>
      </pc:sldChg>
      <pc:sldChg chg="add del">
        <pc:chgData name="Maggie Li" userId="S::maggie.li@cityofchicago.org::f33e0b3b-4721-411b-821b-3108f9bbccad" providerId="AD" clId="Web-{7DEF9D29-D615-4F8B-9548-B484DBA8EDC2}" dt="2024-01-10T20:29:29.071" v="508"/>
        <pc:sldMkLst>
          <pc:docMk/>
          <pc:sldMk cId="2629068519" sldId="2145708551"/>
        </pc:sldMkLst>
      </pc:sldChg>
      <pc:sldChg chg="add del">
        <pc:chgData name="Maggie Li" userId="S::maggie.li@cityofchicago.org::f33e0b3b-4721-411b-821b-3108f9bbccad" providerId="AD" clId="Web-{7DEF9D29-D615-4F8B-9548-B484DBA8EDC2}" dt="2024-01-10T20:25:53.685" v="240"/>
        <pc:sldMkLst>
          <pc:docMk/>
          <pc:sldMk cId="2770404702" sldId="2145708551"/>
        </pc:sldMkLst>
      </pc:sldChg>
      <pc:sldChg chg="add del">
        <pc:chgData name="Maggie Li" userId="S::maggie.li@cityofchicago.org::f33e0b3b-4721-411b-821b-3108f9bbccad" providerId="AD" clId="Web-{7DEF9D29-D615-4F8B-9548-B484DBA8EDC2}" dt="2024-01-10T20:25:53.685" v="239"/>
        <pc:sldMkLst>
          <pc:docMk/>
          <pc:sldMk cId="61160910" sldId="2145708552"/>
        </pc:sldMkLst>
      </pc:sldChg>
      <pc:sldChg chg="del">
        <pc:chgData name="Maggie Li" userId="S::maggie.li@cityofchicago.org::f33e0b3b-4721-411b-821b-3108f9bbccad" providerId="AD" clId="Web-{7DEF9D29-D615-4F8B-9548-B484DBA8EDC2}" dt="2024-01-10T20:24:45.559" v="9"/>
        <pc:sldMkLst>
          <pc:docMk/>
          <pc:sldMk cId="1513544625" sldId="2145708552"/>
        </pc:sldMkLst>
      </pc:sldChg>
      <pc:sldChg chg="add del">
        <pc:chgData name="Maggie Li" userId="S::maggie.li@cityofchicago.org::f33e0b3b-4721-411b-821b-3108f9bbccad" providerId="AD" clId="Web-{7DEF9D29-D615-4F8B-9548-B484DBA8EDC2}" dt="2024-01-10T20:26:32.639" v="405"/>
        <pc:sldMkLst>
          <pc:docMk/>
          <pc:sldMk cId="3285527123" sldId="2145708552"/>
        </pc:sldMkLst>
      </pc:sldChg>
      <pc:sldChg chg="add del">
        <pc:chgData name="Maggie Li" userId="S::maggie.li@cityofchicago.org::f33e0b3b-4721-411b-821b-3108f9bbccad" providerId="AD" clId="Web-{7DEF9D29-D615-4F8B-9548-B484DBA8EDC2}" dt="2024-01-10T20:29:29.087" v="509"/>
        <pc:sldMkLst>
          <pc:docMk/>
          <pc:sldMk cId="4165062522" sldId="2145708552"/>
        </pc:sldMkLst>
      </pc:sldChg>
      <pc:sldChg chg="add del">
        <pc:chgData name="Maggie Li" userId="S::maggie.li@cityofchicago.org::f33e0b3b-4721-411b-821b-3108f9bbccad" providerId="AD" clId="Web-{7DEF9D29-D615-4F8B-9548-B484DBA8EDC2}" dt="2024-01-10T20:26:32.639" v="404"/>
        <pc:sldMkLst>
          <pc:docMk/>
          <pc:sldMk cId="1010996719" sldId="2145708553"/>
        </pc:sldMkLst>
      </pc:sldChg>
      <pc:sldChg chg="add del">
        <pc:chgData name="Maggie Li" userId="S::maggie.li@cityofchicago.org::f33e0b3b-4721-411b-821b-3108f9bbccad" providerId="AD" clId="Web-{7DEF9D29-D615-4F8B-9548-B484DBA8EDC2}" dt="2024-01-10T20:29:29.087" v="510"/>
        <pc:sldMkLst>
          <pc:docMk/>
          <pc:sldMk cId="1754118085" sldId="2145708553"/>
        </pc:sldMkLst>
      </pc:sldChg>
      <pc:sldChg chg="add del">
        <pc:chgData name="Maggie Li" userId="S::maggie.li@cityofchicago.org::f33e0b3b-4721-411b-821b-3108f9bbccad" providerId="AD" clId="Web-{7DEF9D29-D615-4F8B-9548-B484DBA8EDC2}" dt="2024-01-10T20:25:53.685" v="238"/>
        <pc:sldMkLst>
          <pc:docMk/>
          <pc:sldMk cId="2089905549" sldId="2145708553"/>
        </pc:sldMkLst>
      </pc:sldChg>
      <pc:sldChg chg="del">
        <pc:chgData name="Maggie Li" userId="S::maggie.li@cityofchicago.org::f33e0b3b-4721-411b-821b-3108f9bbccad" providerId="AD" clId="Web-{7DEF9D29-D615-4F8B-9548-B484DBA8EDC2}" dt="2024-01-10T20:24:45.559" v="10"/>
        <pc:sldMkLst>
          <pc:docMk/>
          <pc:sldMk cId="3651239946" sldId="2145708553"/>
        </pc:sldMkLst>
      </pc:sldChg>
      <pc:sldChg chg="add del">
        <pc:chgData name="Maggie Li" userId="S::maggie.li@cityofchicago.org::f33e0b3b-4721-411b-821b-3108f9bbccad" providerId="AD" clId="Web-{7DEF9D29-D615-4F8B-9548-B484DBA8EDC2}" dt="2024-01-10T20:26:32.639" v="403"/>
        <pc:sldMkLst>
          <pc:docMk/>
          <pc:sldMk cId="455190568" sldId="2145708554"/>
        </pc:sldMkLst>
      </pc:sldChg>
      <pc:sldChg chg="add del">
        <pc:chgData name="Maggie Li" userId="S::maggie.li@cityofchicago.org::f33e0b3b-4721-411b-821b-3108f9bbccad" providerId="AD" clId="Web-{7DEF9D29-D615-4F8B-9548-B484DBA8EDC2}" dt="2024-01-10T20:25:53.685" v="237"/>
        <pc:sldMkLst>
          <pc:docMk/>
          <pc:sldMk cId="2988686843" sldId="2145708554"/>
        </pc:sldMkLst>
      </pc:sldChg>
      <pc:sldChg chg="add del">
        <pc:chgData name="Maggie Li" userId="S::maggie.li@cityofchicago.org::f33e0b3b-4721-411b-821b-3108f9bbccad" providerId="AD" clId="Web-{7DEF9D29-D615-4F8B-9548-B484DBA8EDC2}" dt="2024-01-10T20:29:29.087" v="511"/>
        <pc:sldMkLst>
          <pc:docMk/>
          <pc:sldMk cId="3006386908" sldId="2145708554"/>
        </pc:sldMkLst>
      </pc:sldChg>
      <pc:sldChg chg="del">
        <pc:chgData name="Maggie Li" userId="S::maggie.li@cityofchicago.org::f33e0b3b-4721-411b-821b-3108f9bbccad" providerId="AD" clId="Web-{7DEF9D29-D615-4F8B-9548-B484DBA8EDC2}" dt="2024-01-10T20:24:45.559" v="11"/>
        <pc:sldMkLst>
          <pc:docMk/>
          <pc:sldMk cId="3125619490" sldId="2145708554"/>
        </pc:sldMkLst>
      </pc:sldChg>
      <pc:sldChg chg="add del">
        <pc:chgData name="Maggie Li" userId="S::maggie.li@cityofchicago.org::f33e0b3b-4721-411b-821b-3108f9bbccad" providerId="AD" clId="Web-{7DEF9D29-D615-4F8B-9548-B484DBA8EDC2}" dt="2024-01-10T20:29:29.087" v="512"/>
        <pc:sldMkLst>
          <pc:docMk/>
          <pc:sldMk cId="1051748423" sldId="2145708555"/>
        </pc:sldMkLst>
      </pc:sldChg>
      <pc:sldChg chg="del">
        <pc:chgData name="Maggie Li" userId="S::maggie.li@cityofchicago.org::f33e0b3b-4721-411b-821b-3108f9bbccad" providerId="AD" clId="Web-{7DEF9D29-D615-4F8B-9548-B484DBA8EDC2}" dt="2024-01-10T20:24:45.559" v="12"/>
        <pc:sldMkLst>
          <pc:docMk/>
          <pc:sldMk cId="1076713237" sldId="2145708555"/>
        </pc:sldMkLst>
      </pc:sldChg>
      <pc:sldChg chg="add del">
        <pc:chgData name="Maggie Li" userId="S::maggie.li@cityofchicago.org::f33e0b3b-4721-411b-821b-3108f9bbccad" providerId="AD" clId="Web-{7DEF9D29-D615-4F8B-9548-B484DBA8EDC2}" dt="2024-01-10T20:25:53.685" v="236"/>
        <pc:sldMkLst>
          <pc:docMk/>
          <pc:sldMk cId="1172481500" sldId="2145708555"/>
        </pc:sldMkLst>
      </pc:sldChg>
      <pc:sldChg chg="add del">
        <pc:chgData name="Maggie Li" userId="S::maggie.li@cityofchicago.org::f33e0b3b-4721-411b-821b-3108f9bbccad" providerId="AD" clId="Web-{7DEF9D29-D615-4F8B-9548-B484DBA8EDC2}" dt="2024-01-10T20:26:32.623" v="402"/>
        <pc:sldMkLst>
          <pc:docMk/>
          <pc:sldMk cId="3766865450" sldId="2145708555"/>
        </pc:sldMkLst>
      </pc:sldChg>
      <pc:sldChg chg="add del">
        <pc:chgData name="Maggie Li" userId="S::maggie.li@cityofchicago.org::f33e0b3b-4721-411b-821b-3108f9bbccad" providerId="AD" clId="Web-{7DEF9D29-D615-4F8B-9548-B484DBA8EDC2}" dt="2024-01-10T20:29:29.087" v="513"/>
        <pc:sldMkLst>
          <pc:docMk/>
          <pc:sldMk cId="526835426" sldId="2145708556"/>
        </pc:sldMkLst>
      </pc:sldChg>
      <pc:sldChg chg="add del">
        <pc:chgData name="Maggie Li" userId="S::maggie.li@cityofchicago.org::f33e0b3b-4721-411b-821b-3108f9bbccad" providerId="AD" clId="Web-{7DEF9D29-D615-4F8B-9548-B484DBA8EDC2}" dt="2024-01-10T20:26:32.623" v="401"/>
        <pc:sldMkLst>
          <pc:docMk/>
          <pc:sldMk cId="1863666309" sldId="2145708556"/>
        </pc:sldMkLst>
      </pc:sldChg>
      <pc:sldChg chg="add del">
        <pc:chgData name="Maggie Li" userId="S::maggie.li@cityofchicago.org::f33e0b3b-4721-411b-821b-3108f9bbccad" providerId="AD" clId="Web-{7DEF9D29-D615-4F8B-9548-B484DBA8EDC2}" dt="2024-01-10T20:25:53.685" v="235"/>
        <pc:sldMkLst>
          <pc:docMk/>
          <pc:sldMk cId="2462830973" sldId="2145708556"/>
        </pc:sldMkLst>
      </pc:sldChg>
      <pc:sldChg chg="del">
        <pc:chgData name="Maggie Li" userId="S::maggie.li@cityofchicago.org::f33e0b3b-4721-411b-821b-3108f9bbccad" providerId="AD" clId="Web-{7DEF9D29-D615-4F8B-9548-B484DBA8EDC2}" dt="2024-01-10T20:24:45.559" v="13"/>
        <pc:sldMkLst>
          <pc:docMk/>
          <pc:sldMk cId="2534048433" sldId="2145708556"/>
        </pc:sldMkLst>
      </pc:sldChg>
      <pc:sldChg chg="del">
        <pc:chgData name="Maggie Li" userId="S::maggie.li@cityofchicago.org::f33e0b3b-4721-411b-821b-3108f9bbccad" providerId="AD" clId="Web-{7DEF9D29-D615-4F8B-9548-B484DBA8EDC2}" dt="2024-01-10T20:24:45.559" v="14"/>
        <pc:sldMkLst>
          <pc:docMk/>
          <pc:sldMk cId="605128795" sldId="2145708557"/>
        </pc:sldMkLst>
      </pc:sldChg>
      <pc:sldChg chg="add del">
        <pc:chgData name="Maggie Li" userId="S::maggie.li@cityofchicago.org::f33e0b3b-4721-411b-821b-3108f9bbccad" providerId="AD" clId="Web-{7DEF9D29-D615-4F8B-9548-B484DBA8EDC2}" dt="2024-01-10T20:26:32.623" v="400"/>
        <pc:sldMkLst>
          <pc:docMk/>
          <pc:sldMk cId="638687373" sldId="2145708557"/>
        </pc:sldMkLst>
      </pc:sldChg>
      <pc:sldChg chg="add del">
        <pc:chgData name="Maggie Li" userId="S::maggie.li@cityofchicago.org::f33e0b3b-4721-411b-821b-3108f9bbccad" providerId="AD" clId="Web-{7DEF9D29-D615-4F8B-9548-B484DBA8EDC2}" dt="2024-01-10T20:29:29.087" v="514"/>
        <pc:sldMkLst>
          <pc:docMk/>
          <pc:sldMk cId="1216842220" sldId="2145708557"/>
        </pc:sldMkLst>
      </pc:sldChg>
      <pc:sldChg chg="add del">
        <pc:chgData name="Maggie Li" userId="S::maggie.li@cityofchicago.org::f33e0b3b-4721-411b-821b-3108f9bbccad" providerId="AD" clId="Web-{7DEF9D29-D615-4F8B-9548-B484DBA8EDC2}" dt="2024-01-10T20:25:53.670" v="234"/>
        <pc:sldMkLst>
          <pc:docMk/>
          <pc:sldMk cId="2376670587" sldId="2145708557"/>
        </pc:sldMkLst>
      </pc:sldChg>
      <pc:sldChg chg="add del">
        <pc:chgData name="Maggie Li" userId="S::maggie.li@cityofchicago.org::f33e0b3b-4721-411b-821b-3108f9bbccad" providerId="AD" clId="Web-{7DEF9D29-D615-4F8B-9548-B484DBA8EDC2}" dt="2024-01-10T20:26:32.623" v="399"/>
        <pc:sldMkLst>
          <pc:docMk/>
          <pc:sldMk cId="2487978633" sldId="2145708558"/>
        </pc:sldMkLst>
      </pc:sldChg>
      <pc:sldChg chg="add del">
        <pc:chgData name="Maggie Li" userId="S::maggie.li@cityofchicago.org::f33e0b3b-4721-411b-821b-3108f9bbccad" providerId="AD" clId="Web-{7DEF9D29-D615-4F8B-9548-B484DBA8EDC2}" dt="2024-01-10T20:29:29.087" v="515"/>
        <pc:sldMkLst>
          <pc:docMk/>
          <pc:sldMk cId="2577084039" sldId="2145708558"/>
        </pc:sldMkLst>
      </pc:sldChg>
      <pc:sldChg chg="del">
        <pc:chgData name="Maggie Li" userId="S::maggie.li@cityofchicago.org::f33e0b3b-4721-411b-821b-3108f9bbccad" providerId="AD" clId="Web-{7DEF9D29-D615-4F8B-9548-B484DBA8EDC2}" dt="2024-01-10T20:24:45.559" v="15"/>
        <pc:sldMkLst>
          <pc:docMk/>
          <pc:sldMk cId="2809096819" sldId="2145708558"/>
        </pc:sldMkLst>
      </pc:sldChg>
      <pc:sldChg chg="add del">
        <pc:chgData name="Maggie Li" userId="S::maggie.li@cityofchicago.org::f33e0b3b-4721-411b-821b-3108f9bbccad" providerId="AD" clId="Web-{7DEF9D29-D615-4F8B-9548-B484DBA8EDC2}" dt="2024-01-10T20:25:53.670" v="233"/>
        <pc:sldMkLst>
          <pc:docMk/>
          <pc:sldMk cId="3257755424" sldId="2145708558"/>
        </pc:sldMkLst>
      </pc:sldChg>
      <pc:sldChg chg="add del">
        <pc:chgData name="Maggie Li" userId="S::maggie.li@cityofchicago.org::f33e0b3b-4721-411b-821b-3108f9bbccad" providerId="AD" clId="Web-{7DEF9D29-D615-4F8B-9548-B484DBA8EDC2}" dt="2024-01-10T20:26:32.623" v="398"/>
        <pc:sldMkLst>
          <pc:docMk/>
          <pc:sldMk cId="197335988" sldId="2145708559"/>
        </pc:sldMkLst>
      </pc:sldChg>
      <pc:sldChg chg="del">
        <pc:chgData name="Maggie Li" userId="S::maggie.li@cityofchicago.org::f33e0b3b-4721-411b-821b-3108f9bbccad" providerId="AD" clId="Web-{7DEF9D29-D615-4F8B-9548-B484DBA8EDC2}" dt="2024-01-10T20:24:45.559" v="16"/>
        <pc:sldMkLst>
          <pc:docMk/>
          <pc:sldMk cId="398172629" sldId="2145708559"/>
        </pc:sldMkLst>
      </pc:sldChg>
      <pc:sldChg chg="add del">
        <pc:chgData name="Maggie Li" userId="S::maggie.li@cityofchicago.org::f33e0b3b-4721-411b-821b-3108f9bbccad" providerId="AD" clId="Web-{7DEF9D29-D615-4F8B-9548-B484DBA8EDC2}" dt="2024-01-10T20:29:29.087" v="516"/>
        <pc:sldMkLst>
          <pc:docMk/>
          <pc:sldMk cId="1306879865" sldId="2145708559"/>
        </pc:sldMkLst>
      </pc:sldChg>
      <pc:sldChg chg="add del">
        <pc:chgData name="Maggie Li" userId="S::maggie.li@cityofchicago.org::f33e0b3b-4721-411b-821b-3108f9bbccad" providerId="AD" clId="Web-{7DEF9D29-D615-4F8B-9548-B484DBA8EDC2}" dt="2024-01-10T20:25:53.670" v="232"/>
        <pc:sldMkLst>
          <pc:docMk/>
          <pc:sldMk cId="2614415111" sldId="2145708559"/>
        </pc:sldMkLst>
      </pc:sldChg>
      <pc:sldChg chg="add del">
        <pc:chgData name="Maggie Li" userId="S::maggie.li@cityofchicago.org::f33e0b3b-4721-411b-821b-3108f9bbccad" providerId="AD" clId="Web-{7DEF9D29-D615-4F8B-9548-B484DBA8EDC2}" dt="2024-01-10T20:26:32.623" v="397"/>
        <pc:sldMkLst>
          <pc:docMk/>
          <pc:sldMk cId="1663387183" sldId="2145708560"/>
        </pc:sldMkLst>
      </pc:sldChg>
      <pc:sldChg chg="del">
        <pc:chgData name="Maggie Li" userId="S::maggie.li@cityofchicago.org::f33e0b3b-4721-411b-821b-3108f9bbccad" providerId="AD" clId="Web-{7DEF9D29-D615-4F8B-9548-B484DBA8EDC2}" dt="2024-01-10T20:24:45.559" v="17"/>
        <pc:sldMkLst>
          <pc:docMk/>
          <pc:sldMk cId="2060499993" sldId="2145708560"/>
        </pc:sldMkLst>
      </pc:sldChg>
      <pc:sldChg chg="add del">
        <pc:chgData name="Maggie Li" userId="S::maggie.li@cityofchicago.org::f33e0b3b-4721-411b-821b-3108f9bbccad" providerId="AD" clId="Web-{7DEF9D29-D615-4F8B-9548-B484DBA8EDC2}" dt="2024-01-10T20:29:29.102" v="517"/>
        <pc:sldMkLst>
          <pc:docMk/>
          <pc:sldMk cId="2602143221" sldId="2145708560"/>
        </pc:sldMkLst>
      </pc:sldChg>
      <pc:sldChg chg="add del">
        <pc:chgData name="Maggie Li" userId="S::maggie.li@cityofchicago.org::f33e0b3b-4721-411b-821b-3108f9bbccad" providerId="AD" clId="Web-{7DEF9D29-D615-4F8B-9548-B484DBA8EDC2}" dt="2024-01-10T20:25:53.670" v="231"/>
        <pc:sldMkLst>
          <pc:docMk/>
          <pc:sldMk cId="2926088685" sldId="2145708560"/>
        </pc:sldMkLst>
      </pc:sldChg>
      <pc:sldChg chg="add del">
        <pc:chgData name="Maggie Li" userId="S::maggie.li@cityofchicago.org::f33e0b3b-4721-411b-821b-3108f9bbccad" providerId="AD" clId="Web-{7DEF9D29-D615-4F8B-9548-B484DBA8EDC2}" dt="2024-01-10T20:29:29.102" v="518"/>
        <pc:sldMkLst>
          <pc:docMk/>
          <pc:sldMk cId="17861484" sldId="2145708561"/>
        </pc:sldMkLst>
      </pc:sldChg>
      <pc:sldChg chg="del">
        <pc:chgData name="Maggie Li" userId="S::maggie.li@cityofchicago.org::f33e0b3b-4721-411b-821b-3108f9bbccad" providerId="AD" clId="Web-{7DEF9D29-D615-4F8B-9548-B484DBA8EDC2}" dt="2024-01-10T20:24:45.575" v="18"/>
        <pc:sldMkLst>
          <pc:docMk/>
          <pc:sldMk cId="977329638" sldId="2145708561"/>
        </pc:sldMkLst>
      </pc:sldChg>
      <pc:sldChg chg="add del">
        <pc:chgData name="Maggie Li" userId="S::maggie.li@cityofchicago.org::f33e0b3b-4721-411b-821b-3108f9bbccad" providerId="AD" clId="Web-{7DEF9D29-D615-4F8B-9548-B484DBA8EDC2}" dt="2024-01-10T20:26:32.623" v="396"/>
        <pc:sldMkLst>
          <pc:docMk/>
          <pc:sldMk cId="2192737028" sldId="2145708561"/>
        </pc:sldMkLst>
      </pc:sldChg>
      <pc:sldChg chg="add del">
        <pc:chgData name="Maggie Li" userId="S::maggie.li@cityofchicago.org::f33e0b3b-4721-411b-821b-3108f9bbccad" providerId="AD" clId="Web-{7DEF9D29-D615-4F8B-9548-B484DBA8EDC2}" dt="2024-01-10T20:25:53.670" v="230"/>
        <pc:sldMkLst>
          <pc:docMk/>
          <pc:sldMk cId="3362652912" sldId="2145708561"/>
        </pc:sldMkLst>
      </pc:sldChg>
      <pc:sldChg chg="del">
        <pc:chgData name="Maggie Li" userId="S::maggie.li@cityofchicago.org::f33e0b3b-4721-411b-821b-3108f9bbccad" providerId="AD" clId="Web-{7DEF9D29-D615-4F8B-9548-B484DBA8EDC2}" dt="2024-01-10T20:24:45.575" v="19"/>
        <pc:sldMkLst>
          <pc:docMk/>
          <pc:sldMk cId="335447163" sldId="2145708562"/>
        </pc:sldMkLst>
      </pc:sldChg>
      <pc:sldChg chg="add del">
        <pc:chgData name="Maggie Li" userId="S::maggie.li@cityofchicago.org::f33e0b3b-4721-411b-821b-3108f9bbccad" providerId="AD" clId="Web-{7DEF9D29-D615-4F8B-9548-B484DBA8EDC2}" dt="2024-01-10T20:26:32.608" v="395"/>
        <pc:sldMkLst>
          <pc:docMk/>
          <pc:sldMk cId="1490180868" sldId="2145708562"/>
        </pc:sldMkLst>
      </pc:sldChg>
      <pc:sldChg chg="add del">
        <pc:chgData name="Maggie Li" userId="S::maggie.li@cityofchicago.org::f33e0b3b-4721-411b-821b-3108f9bbccad" providerId="AD" clId="Web-{7DEF9D29-D615-4F8B-9548-B484DBA8EDC2}" dt="2024-01-10T20:29:29.102" v="519"/>
        <pc:sldMkLst>
          <pc:docMk/>
          <pc:sldMk cId="2193271230" sldId="2145708562"/>
        </pc:sldMkLst>
      </pc:sldChg>
      <pc:sldChg chg="add del">
        <pc:chgData name="Maggie Li" userId="S::maggie.li@cityofchicago.org::f33e0b3b-4721-411b-821b-3108f9bbccad" providerId="AD" clId="Web-{7DEF9D29-D615-4F8B-9548-B484DBA8EDC2}" dt="2024-01-10T20:25:53.670" v="229"/>
        <pc:sldMkLst>
          <pc:docMk/>
          <pc:sldMk cId="3585761902" sldId="2145708562"/>
        </pc:sldMkLst>
      </pc:sldChg>
      <pc:sldChg chg="add del">
        <pc:chgData name="Maggie Li" userId="S::maggie.li@cityofchicago.org::f33e0b3b-4721-411b-821b-3108f9bbccad" providerId="AD" clId="Web-{7DEF9D29-D615-4F8B-9548-B484DBA8EDC2}" dt="2024-01-10T20:29:29.102" v="520"/>
        <pc:sldMkLst>
          <pc:docMk/>
          <pc:sldMk cId="864585678" sldId="2145708563"/>
        </pc:sldMkLst>
      </pc:sldChg>
      <pc:sldChg chg="add del">
        <pc:chgData name="Maggie Li" userId="S::maggie.li@cityofchicago.org::f33e0b3b-4721-411b-821b-3108f9bbccad" providerId="AD" clId="Web-{7DEF9D29-D615-4F8B-9548-B484DBA8EDC2}" dt="2024-01-10T20:26:32.608" v="394"/>
        <pc:sldMkLst>
          <pc:docMk/>
          <pc:sldMk cId="1304303804" sldId="2145708563"/>
        </pc:sldMkLst>
      </pc:sldChg>
      <pc:sldChg chg="del">
        <pc:chgData name="Maggie Li" userId="S::maggie.li@cityofchicago.org::f33e0b3b-4721-411b-821b-3108f9bbccad" providerId="AD" clId="Web-{7DEF9D29-D615-4F8B-9548-B484DBA8EDC2}" dt="2024-01-10T20:24:45.575" v="20"/>
        <pc:sldMkLst>
          <pc:docMk/>
          <pc:sldMk cId="2432793134" sldId="2145708563"/>
        </pc:sldMkLst>
      </pc:sldChg>
      <pc:sldChg chg="add del">
        <pc:chgData name="Maggie Li" userId="S::maggie.li@cityofchicago.org::f33e0b3b-4721-411b-821b-3108f9bbccad" providerId="AD" clId="Web-{7DEF9D29-D615-4F8B-9548-B484DBA8EDC2}" dt="2024-01-10T20:25:53.670" v="228"/>
        <pc:sldMkLst>
          <pc:docMk/>
          <pc:sldMk cId="3878649858" sldId="2145708563"/>
        </pc:sldMkLst>
      </pc:sldChg>
      <pc:sldChg chg="add del">
        <pc:chgData name="Maggie Li" userId="S::maggie.li@cityofchicago.org::f33e0b3b-4721-411b-821b-3108f9bbccad" providerId="AD" clId="Web-{7DEF9D29-D615-4F8B-9548-B484DBA8EDC2}" dt="2024-01-10T20:29:29.102" v="521"/>
        <pc:sldMkLst>
          <pc:docMk/>
          <pc:sldMk cId="53543583" sldId="2145708564"/>
        </pc:sldMkLst>
      </pc:sldChg>
      <pc:sldChg chg="add del">
        <pc:chgData name="Maggie Li" userId="S::maggie.li@cityofchicago.org::f33e0b3b-4721-411b-821b-3108f9bbccad" providerId="AD" clId="Web-{7DEF9D29-D615-4F8B-9548-B484DBA8EDC2}" dt="2024-01-10T20:25:53.670" v="227"/>
        <pc:sldMkLst>
          <pc:docMk/>
          <pc:sldMk cId="488665744" sldId="2145708564"/>
        </pc:sldMkLst>
      </pc:sldChg>
      <pc:sldChg chg="del">
        <pc:chgData name="Maggie Li" userId="S::maggie.li@cityofchicago.org::f33e0b3b-4721-411b-821b-3108f9bbccad" providerId="AD" clId="Web-{7DEF9D29-D615-4F8B-9548-B484DBA8EDC2}" dt="2024-01-10T20:24:45.575" v="21"/>
        <pc:sldMkLst>
          <pc:docMk/>
          <pc:sldMk cId="2281514122" sldId="2145708564"/>
        </pc:sldMkLst>
      </pc:sldChg>
      <pc:sldChg chg="add del">
        <pc:chgData name="Maggie Li" userId="S::maggie.li@cityofchicago.org::f33e0b3b-4721-411b-821b-3108f9bbccad" providerId="AD" clId="Web-{7DEF9D29-D615-4F8B-9548-B484DBA8EDC2}" dt="2024-01-10T20:26:32.608" v="393"/>
        <pc:sldMkLst>
          <pc:docMk/>
          <pc:sldMk cId="4000954716" sldId="2145708564"/>
        </pc:sldMkLst>
      </pc:sldChg>
      <pc:sldChg chg="add del">
        <pc:chgData name="Maggie Li" userId="S::maggie.li@cityofchicago.org::f33e0b3b-4721-411b-821b-3108f9bbccad" providerId="AD" clId="Web-{7DEF9D29-D615-4F8B-9548-B484DBA8EDC2}" dt="2024-01-10T20:29:29.102" v="522"/>
        <pc:sldMkLst>
          <pc:docMk/>
          <pc:sldMk cId="89317561" sldId="2145708565"/>
        </pc:sldMkLst>
      </pc:sldChg>
      <pc:sldChg chg="add del">
        <pc:chgData name="Maggie Li" userId="S::maggie.li@cityofchicago.org::f33e0b3b-4721-411b-821b-3108f9bbccad" providerId="AD" clId="Web-{7DEF9D29-D615-4F8B-9548-B484DBA8EDC2}" dt="2024-01-10T20:26:32.608" v="392"/>
        <pc:sldMkLst>
          <pc:docMk/>
          <pc:sldMk cId="1345790014" sldId="2145708565"/>
        </pc:sldMkLst>
      </pc:sldChg>
      <pc:sldChg chg="del">
        <pc:chgData name="Maggie Li" userId="S::maggie.li@cityofchicago.org::f33e0b3b-4721-411b-821b-3108f9bbccad" providerId="AD" clId="Web-{7DEF9D29-D615-4F8B-9548-B484DBA8EDC2}" dt="2024-01-10T20:24:45.575" v="22"/>
        <pc:sldMkLst>
          <pc:docMk/>
          <pc:sldMk cId="1811952175" sldId="2145708565"/>
        </pc:sldMkLst>
      </pc:sldChg>
      <pc:sldChg chg="add del">
        <pc:chgData name="Maggie Li" userId="S::maggie.li@cityofchicago.org::f33e0b3b-4721-411b-821b-3108f9bbccad" providerId="AD" clId="Web-{7DEF9D29-D615-4F8B-9548-B484DBA8EDC2}" dt="2024-01-10T20:25:53.654" v="226"/>
        <pc:sldMkLst>
          <pc:docMk/>
          <pc:sldMk cId="3823246159" sldId="2145708565"/>
        </pc:sldMkLst>
      </pc:sldChg>
      <pc:sldChg chg="add del">
        <pc:chgData name="Maggie Li" userId="S::maggie.li@cityofchicago.org::f33e0b3b-4721-411b-821b-3108f9bbccad" providerId="AD" clId="Web-{7DEF9D29-D615-4F8B-9548-B484DBA8EDC2}" dt="2024-01-10T20:26:32.608" v="391"/>
        <pc:sldMkLst>
          <pc:docMk/>
          <pc:sldMk cId="1081304936" sldId="2145708566"/>
        </pc:sldMkLst>
      </pc:sldChg>
      <pc:sldChg chg="add del">
        <pc:chgData name="Maggie Li" userId="S::maggie.li@cityofchicago.org::f33e0b3b-4721-411b-821b-3108f9bbccad" providerId="AD" clId="Web-{7DEF9D29-D615-4F8B-9548-B484DBA8EDC2}" dt="2024-01-10T20:29:29.102" v="523"/>
        <pc:sldMkLst>
          <pc:docMk/>
          <pc:sldMk cId="1445506920" sldId="2145708566"/>
        </pc:sldMkLst>
      </pc:sldChg>
      <pc:sldChg chg="del">
        <pc:chgData name="Maggie Li" userId="S::maggie.li@cityofchicago.org::f33e0b3b-4721-411b-821b-3108f9bbccad" providerId="AD" clId="Web-{7DEF9D29-D615-4F8B-9548-B484DBA8EDC2}" dt="2024-01-10T20:24:45.575" v="23"/>
        <pc:sldMkLst>
          <pc:docMk/>
          <pc:sldMk cId="1895959037" sldId="2145708566"/>
        </pc:sldMkLst>
      </pc:sldChg>
      <pc:sldChg chg="add del">
        <pc:chgData name="Maggie Li" userId="S::maggie.li@cityofchicago.org::f33e0b3b-4721-411b-821b-3108f9bbccad" providerId="AD" clId="Web-{7DEF9D29-D615-4F8B-9548-B484DBA8EDC2}" dt="2024-01-10T20:25:53.654" v="225"/>
        <pc:sldMkLst>
          <pc:docMk/>
          <pc:sldMk cId="3580034364" sldId="2145708566"/>
        </pc:sldMkLst>
      </pc:sldChg>
      <pc:sldChg chg="add del">
        <pc:chgData name="Maggie Li" userId="S::maggie.li@cityofchicago.org::f33e0b3b-4721-411b-821b-3108f9bbccad" providerId="AD" clId="Web-{7DEF9D29-D615-4F8B-9548-B484DBA8EDC2}" dt="2024-01-10T20:26:32.608" v="390"/>
        <pc:sldMkLst>
          <pc:docMk/>
          <pc:sldMk cId="3513983876" sldId="2145708567"/>
        </pc:sldMkLst>
      </pc:sldChg>
      <pc:sldChg chg="add del">
        <pc:chgData name="Maggie Li" userId="S::maggie.li@cityofchicago.org::f33e0b3b-4721-411b-821b-3108f9bbccad" providerId="AD" clId="Web-{7DEF9D29-D615-4F8B-9548-B484DBA8EDC2}" dt="2024-01-10T20:29:29.102" v="524"/>
        <pc:sldMkLst>
          <pc:docMk/>
          <pc:sldMk cId="3643791600" sldId="2145708567"/>
        </pc:sldMkLst>
      </pc:sldChg>
      <pc:sldChg chg="del">
        <pc:chgData name="Maggie Li" userId="S::maggie.li@cityofchicago.org::f33e0b3b-4721-411b-821b-3108f9bbccad" providerId="AD" clId="Web-{7DEF9D29-D615-4F8B-9548-B484DBA8EDC2}" dt="2024-01-10T20:24:45.575" v="24"/>
        <pc:sldMkLst>
          <pc:docMk/>
          <pc:sldMk cId="3857245464" sldId="2145708567"/>
        </pc:sldMkLst>
      </pc:sldChg>
      <pc:sldChg chg="add del">
        <pc:chgData name="Maggie Li" userId="S::maggie.li@cityofchicago.org::f33e0b3b-4721-411b-821b-3108f9bbccad" providerId="AD" clId="Web-{7DEF9D29-D615-4F8B-9548-B484DBA8EDC2}" dt="2024-01-10T20:25:53.654" v="224"/>
        <pc:sldMkLst>
          <pc:docMk/>
          <pc:sldMk cId="4141768961" sldId="2145708567"/>
        </pc:sldMkLst>
      </pc:sldChg>
      <pc:sldChg chg="add del">
        <pc:chgData name="Maggie Li" userId="S::maggie.li@cityofchicago.org::f33e0b3b-4721-411b-821b-3108f9bbccad" providerId="AD" clId="Web-{7DEF9D29-D615-4F8B-9548-B484DBA8EDC2}" dt="2024-01-10T20:26:32.608" v="389"/>
        <pc:sldMkLst>
          <pc:docMk/>
          <pc:sldMk cId="1579985888" sldId="2145708568"/>
        </pc:sldMkLst>
      </pc:sldChg>
      <pc:sldChg chg="add del">
        <pc:chgData name="Maggie Li" userId="S::maggie.li@cityofchicago.org::f33e0b3b-4721-411b-821b-3108f9bbccad" providerId="AD" clId="Web-{7DEF9D29-D615-4F8B-9548-B484DBA8EDC2}" dt="2024-01-10T20:29:29.102" v="525"/>
        <pc:sldMkLst>
          <pc:docMk/>
          <pc:sldMk cId="1671645678" sldId="2145708568"/>
        </pc:sldMkLst>
      </pc:sldChg>
      <pc:sldChg chg="add del">
        <pc:chgData name="Maggie Li" userId="S::maggie.li@cityofchicago.org::f33e0b3b-4721-411b-821b-3108f9bbccad" providerId="AD" clId="Web-{7DEF9D29-D615-4F8B-9548-B484DBA8EDC2}" dt="2024-01-10T20:25:53.654" v="223"/>
        <pc:sldMkLst>
          <pc:docMk/>
          <pc:sldMk cId="3761651354" sldId="2145708568"/>
        </pc:sldMkLst>
      </pc:sldChg>
      <pc:sldChg chg="del">
        <pc:chgData name="Maggie Li" userId="S::maggie.li@cityofchicago.org::f33e0b3b-4721-411b-821b-3108f9bbccad" providerId="AD" clId="Web-{7DEF9D29-D615-4F8B-9548-B484DBA8EDC2}" dt="2024-01-10T20:24:45.575" v="25"/>
        <pc:sldMkLst>
          <pc:docMk/>
          <pc:sldMk cId="3794693452" sldId="2145708568"/>
        </pc:sldMkLst>
      </pc:sldChg>
      <pc:sldChg chg="del">
        <pc:chgData name="Maggie Li" userId="S::maggie.li@cityofchicago.org::f33e0b3b-4721-411b-821b-3108f9bbccad" providerId="AD" clId="Web-{7DEF9D29-D615-4F8B-9548-B484DBA8EDC2}" dt="2024-01-10T20:24:45.575" v="26"/>
        <pc:sldMkLst>
          <pc:docMk/>
          <pc:sldMk cId="368437255" sldId="2145708569"/>
        </pc:sldMkLst>
      </pc:sldChg>
      <pc:sldChg chg="add del">
        <pc:chgData name="Maggie Li" userId="S::maggie.li@cityofchicago.org::f33e0b3b-4721-411b-821b-3108f9bbccad" providerId="AD" clId="Web-{7DEF9D29-D615-4F8B-9548-B484DBA8EDC2}" dt="2024-01-10T20:25:53.654" v="222"/>
        <pc:sldMkLst>
          <pc:docMk/>
          <pc:sldMk cId="1058900906" sldId="2145708569"/>
        </pc:sldMkLst>
      </pc:sldChg>
      <pc:sldChg chg="add del">
        <pc:chgData name="Maggie Li" userId="S::maggie.li@cityofchicago.org::f33e0b3b-4721-411b-821b-3108f9bbccad" providerId="AD" clId="Web-{7DEF9D29-D615-4F8B-9548-B484DBA8EDC2}" dt="2024-01-10T20:26:32.608" v="388"/>
        <pc:sldMkLst>
          <pc:docMk/>
          <pc:sldMk cId="1693532881" sldId="2145708569"/>
        </pc:sldMkLst>
      </pc:sldChg>
      <pc:sldChg chg="add del">
        <pc:chgData name="Maggie Li" userId="S::maggie.li@cityofchicago.org::f33e0b3b-4721-411b-821b-3108f9bbccad" providerId="AD" clId="Web-{7DEF9D29-D615-4F8B-9548-B484DBA8EDC2}" dt="2024-01-10T20:29:29.102" v="526"/>
        <pc:sldMkLst>
          <pc:docMk/>
          <pc:sldMk cId="2258044166" sldId="2145708569"/>
        </pc:sldMkLst>
      </pc:sldChg>
      <pc:sldChg chg="del">
        <pc:chgData name="Maggie Li" userId="S::maggie.li@cityofchicago.org::f33e0b3b-4721-411b-821b-3108f9bbccad" providerId="AD" clId="Web-{7DEF9D29-D615-4F8B-9548-B484DBA8EDC2}" dt="2024-01-10T20:24:45.591" v="27"/>
        <pc:sldMkLst>
          <pc:docMk/>
          <pc:sldMk cId="258005631" sldId="2145708570"/>
        </pc:sldMkLst>
      </pc:sldChg>
      <pc:sldChg chg="add del">
        <pc:chgData name="Maggie Li" userId="S::maggie.li@cityofchicago.org::f33e0b3b-4721-411b-821b-3108f9bbccad" providerId="AD" clId="Web-{7DEF9D29-D615-4F8B-9548-B484DBA8EDC2}" dt="2024-01-10T20:26:32.592" v="387"/>
        <pc:sldMkLst>
          <pc:docMk/>
          <pc:sldMk cId="1503143302" sldId="2145708570"/>
        </pc:sldMkLst>
      </pc:sldChg>
      <pc:sldChg chg="add del">
        <pc:chgData name="Maggie Li" userId="S::maggie.li@cityofchicago.org::f33e0b3b-4721-411b-821b-3108f9bbccad" providerId="AD" clId="Web-{7DEF9D29-D615-4F8B-9548-B484DBA8EDC2}" dt="2024-01-10T20:25:53.654" v="221"/>
        <pc:sldMkLst>
          <pc:docMk/>
          <pc:sldMk cId="1518959062" sldId="2145708570"/>
        </pc:sldMkLst>
      </pc:sldChg>
      <pc:sldChg chg="add del">
        <pc:chgData name="Maggie Li" userId="S::maggie.li@cityofchicago.org::f33e0b3b-4721-411b-821b-3108f9bbccad" providerId="AD" clId="Web-{7DEF9D29-D615-4F8B-9548-B484DBA8EDC2}" dt="2024-01-10T20:29:29.118" v="527"/>
        <pc:sldMkLst>
          <pc:docMk/>
          <pc:sldMk cId="4184078830" sldId="2145708570"/>
        </pc:sldMkLst>
      </pc:sldChg>
      <pc:sldChg chg="add del">
        <pc:chgData name="Maggie Li" userId="S::maggie.li@cityofchicago.org::f33e0b3b-4721-411b-821b-3108f9bbccad" providerId="AD" clId="Web-{7DEF9D29-D615-4F8B-9548-B484DBA8EDC2}" dt="2024-01-10T20:25:53.654" v="220"/>
        <pc:sldMkLst>
          <pc:docMk/>
          <pc:sldMk cId="338193310" sldId="2145708571"/>
        </pc:sldMkLst>
      </pc:sldChg>
      <pc:sldChg chg="del">
        <pc:chgData name="Maggie Li" userId="S::maggie.li@cityofchicago.org::f33e0b3b-4721-411b-821b-3108f9bbccad" providerId="AD" clId="Web-{7DEF9D29-D615-4F8B-9548-B484DBA8EDC2}" dt="2024-01-10T20:24:45.591" v="28"/>
        <pc:sldMkLst>
          <pc:docMk/>
          <pc:sldMk cId="396751644" sldId="2145708571"/>
        </pc:sldMkLst>
      </pc:sldChg>
      <pc:sldChg chg="add del">
        <pc:chgData name="Maggie Li" userId="S::maggie.li@cityofchicago.org::f33e0b3b-4721-411b-821b-3108f9bbccad" providerId="AD" clId="Web-{7DEF9D29-D615-4F8B-9548-B484DBA8EDC2}" dt="2024-01-10T20:26:32.592" v="386"/>
        <pc:sldMkLst>
          <pc:docMk/>
          <pc:sldMk cId="765204629" sldId="2145708571"/>
        </pc:sldMkLst>
      </pc:sldChg>
      <pc:sldChg chg="add del">
        <pc:chgData name="Maggie Li" userId="S::maggie.li@cityofchicago.org::f33e0b3b-4721-411b-821b-3108f9bbccad" providerId="AD" clId="Web-{7DEF9D29-D615-4F8B-9548-B484DBA8EDC2}" dt="2024-01-10T20:29:29.118" v="528"/>
        <pc:sldMkLst>
          <pc:docMk/>
          <pc:sldMk cId="1552657821" sldId="2145708571"/>
        </pc:sldMkLst>
      </pc:sldChg>
      <pc:sldChg chg="add del">
        <pc:chgData name="Maggie Li" userId="S::maggie.li@cityofchicago.org::f33e0b3b-4721-411b-821b-3108f9bbccad" providerId="AD" clId="Web-{7DEF9D29-D615-4F8B-9548-B484DBA8EDC2}" dt="2024-01-10T20:26:32.592" v="385"/>
        <pc:sldMkLst>
          <pc:docMk/>
          <pc:sldMk cId="5341777" sldId="2145708572"/>
        </pc:sldMkLst>
      </pc:sldChg>
      <pc:sldChg chg="del">
        <pc:chgData name="Maggie Li" userId="S::maggie.li@cityofchicago.org::f33e0b3b-4721-411b-821b-3108f9bbccad" providerId="AD" clId="Web-{7DEF9D29-D615-4F8B-9548-B484DBA8EDC2}" dt="2024-01-10T20:24:45.591" v="29"/>
        <pc:sldMkLst>
          <pc:docMk/>
          <pc:sldMk cId="1107799934" sldId="2145708572"/>
        </pc:sldMkLst>
      </pc:sldChg>
      <pc:sldChg chg="add del">
        <pc:chgData name="Maggie Li" userId="S::maggie.li@cityofchicago.org::f33e0b3b-4721-411b-821b-3108f9bbccad" providerId="AD" clId="Web-{7DEF9D29-D615-4F8B-9548-B484DBA8EDC2}" dt="2024-01-10T20:29:29.118" v="529"/>
        <pc:sldMkLst>
          <pc:docMk/>
          <pc:sldMk cId="2933137857" sldId="2145708572"/>
        </pc:sldMkLst>
      </pc:sldChg>
      <pc:sldChg chg="add del">
        <pc:chgData name="Maggie Li" userId="S::maggie.li@cityofchicago.org::f33e0b3b-4721-411b-821b-3108f9bbccad" providerId="AD" clId="Web-{7DEF9D29-D615-4F8B-9548-B484DBA8EDC2}" dt="2024-01-10T20:25:53.654" v="219"/>
        <pc:sldMkLst>
          <pc:docMk/>
          <pc:sldMk cId="3897290774" sldId="2145708572"/>
        </pc:sldMkLst>
      </pc:sldChg>
      <pc:sldChg chg="add del">
        <pc:chgData name="Maggie Li" userId="S::maggie.li@cityofchicago.org::f33e0b3b-4721-411b-821b-3108f9bbccad" providerId="AD" clId="Web-{7DEF9D29-D615-4F8B-9548-B484DBA8EDC2}" dt="2024-01-10T20:29:29.118" v="530"/>
        <pc:sldMkLst>
          <pc:docMk/>
          <pc:sldMk cId="869943793" sldId="2145708573"/>
        </pc:sldMkLst>
      </pc:sldChg>
      <pc:sldChg chg="del">
        <pc:chgData name="Maggie Li" userId="S::maggie.li@cityofchicago.org::f33e0b3b-4721-411b-821b-3108f9bbccad" providerId="AD" clId="Web-{7DEF9D29-D615-4F8B-9548-B484DBA8EDC2}" dt="2024-01-10T20:24:45.591" v="30"/>
        <pc:sldMkLst>
          <pc:docMk/>
          <pc:sldMk cId="2775851804" sldId="2145708573"/>
        </pc:sldMkLst>
      </pc:sldChg>
      <pc:sldChg chg="add del">
        <pc:chgData name="Maggie Li" userId="S::maggie.li@cityofchicago.org::f33e0b3b-4721-411b-821b-3108f9bbccad" providerId="AD" clId="Web-{7DEF9D29-D615-4F8B-9548-B484DBA8EDC2}" dt="2024-01-10T20:25:53.654" v="218"/>
        <pc:sldMkLst>
          <pc:docMk/>
          <pc:sldMk cId="3347976391" sldId="2145708573"/>
        </pc:sldMkLst>
      </pc:sldChg>
      <pc:sldChg chg="add del">
        <pc:chgData name="Maggie Li" userId="S::maggie.li@cityofchicago.org::f33e0b3b-4721-411b-821b-3108f9bbccad" providerId="AD" clId="Web-{7DEF9D29-D615-4F8B-9548-B484DBA8EDC2}" dt="2024-01-10T20:26:32.592" v="384"/>
        <pc:sldMkLst>
          <pc:docMk/>
          <pc:sldMk cId="3830350497" sldId="2145708573"/>
        </pc:sldMkLst>
      </pc:sldChg>
      <pc:sldChg chg="add del">
        <pc:chgData name="Maggie Li" userId="S::maggie.li@cityofchicago.org::f33e0b3b-4721-411b-821b-3108f9bbccad" providerId="AD" clId="Web-{7DEF9D29-D615-4F8B-9548-B484DBA8EDC2}" dt="2024-01-10T20:25:53.638" v="217"/>
        <pc:sldMkLst>
          <pc:docMk/>
          <pc:sldMk cId="2066733337" sldId="2145708574"/>
        </pc:sldMkLst>
      </pc:sldChg>
      <pc:sldChg chg="add del">
        <pc:chgData name="Maggie Li" userId="S::maggie.li@cityofchicago.org::f33e0b3b-4721-411b-821b-3108f9bbccad" providerId="AD" clId="Web-{7DEF9D29-D615-4F8B-9548-B484DBA8EDC2}" dt="2024-01-10T20:29:29.118" v="531"/>
        <pc:sldMkLst>
          <pc:docMk/>
          <pc:sldMk cId="2438069878" sldId="2145708574"/>
        </pc:sldMkLst>
      </pc:sldChg>
      <pc:sldChg chg="add del">
        <pc:chgData name="Maggie Li" userId="S::maggie.li@cityofchicago.org::f33e0b3b-4721-411b-821b-3108f9bbccad" providerId="AD" clId="Web-{7DEF9D29-D615-4F8B-9548-B484DBA8EDC2}" dt="2024-01-10T20:26:32.592" v="383"/>
        <pc:sldMkLst>
          <pc:docMk/>
          <pc:sldMk cId="2599509794" sldId="2145708574"/>
        </pc:sldMkLst>
      </pc:sldChg>
      <pc:sldChg chg="del">
        <pc:chgData name="Maggie Li" userId="S::maggie.li@cityofchicago.org::f33e0b3b-4721-411b-821b-3108f9bbccad" providerId="AD" clId="Web-{7DEF9D29-D615-4F8B-9548-B484DBA8EDC2}" dt="2024-01-10T20:24:45.591" v="31"/>
        <pc:sldMkLst>
          <pc:docMk/>
          <pc:sldMk cId="3095939489" sldId="2145708574"/>
        </pc:sldMkLst>
      </pc:sldChg>
      <pc:sldChg chg="del">
        <pc:chgData name="Maggie Li" userId="S::maggie.li@cityofchicago.org::f33e0b3b-4721-411b-821b-3108f9bbccad" providerId="AD" clId="Web-{7DEF9D29-D615-4F8B-9548-B484DBA8EDC2}" dt="2024-01-10T20:24:45.591" v="32"/>
        <pc:sldMkLst>
          <pc:docMk/>
          <pc:sldMk cId="155736444" sldId="2145708575"/>
        </pc:sldMkLst>
      </pc:sldChg>
      <pc:sldChg chg="add del">
        <pc:chgData name="Maggie Li" userId="S::maggie.li@cityofchicago.org::f33e0b3b-4721-411b-821b-3108f9bbccad" providerId="AD" clId="Web-{7DEF9D29-D615-4F8B-9548-B484DBA8EDC2}" dt="2024-01-10T20:25:53.638" v="216"/>
        <pc:sldMkLst>
          <pc:docMk/>
          <pc:sldMk cId="1020045388" sldId="2145708575"/>
        </pc:sldMkLst>
      </pc:sldChg>
      <pc:sldChg chg="add del">
        <pc:chgData name="Maggie Li" userId="S::maggie.li@cityofchicago.org::f33e0b3b-4721-411b-821b-3108f9bbccad" providerId="AD" clId="Web-{7DEF9D29-D615-4F8B-9548-B484DBA8EDC2}" dt="2024-01-10T20:26:32.592" v="382"/>
        <pc:sldMkLst>
          <pc:docMk/>
          <pc:sldMk cId="2883665801" sldId="2145708575"/>
        </pc:sldMkLst>
      </pc:sldChg>
      <pc:sldChg chg="add del">
        <pc:chgData name="Maggie Li" userId="S::maggie.li@cityofchicago.org::f33e0b3b-4721-411b-821b-3108f9bbccad" providerId="AD" clId="Web-{7DEF9D29-D615-4F8B-9548-B484DBA8EDC2}" dt="2024-01-10T20:29:29.118" v="532"/>
        <pc:sldMkLst>
          <pc:docMk/>
          <pc:sldMk cId="3733765850" sldId="2145708575"/>
        </pc:sldMkLst>
      </pc:sldChg>
      <pc:sldChg chg="add del">
        <pc:chgData name="Maggie Li" userId="S::maggie.li@cityofchicago.org::f33e0b3b-4721-411b-821b-3108f9bbccad" providerId="AD" clId="Web-{7DEF9D29-D615-4F8B-9548-B484DBA8EDC2}" dt="2024-01-10T20:26:32.592" v="381"/>
        <pc:sldMkLst>
          <pc:docMk/>
          <pc:sldMk cId="190273878" sldId="2145708576"/>
        </pc:sldMkLst>
      </pc:sldChg>
      <pc:sldChg chg="add del">
        <pc:chgData name="Maggie Li" userId="S::maggie.li@cityofchicago.org::f33e0b3b-4721-411b-821b-3108f9bbccad" providerId="AD" clId="Web-{7DEF9D29-D615-4F8B-9548-B484DBA8EDC2}" dt="2024-01-10T20:25:53.638" v="215"/>
        <pc:sldMkLst>
          <pc:docMk/>
          <pc:sldMk cId="1108682085" sldId="2145708576"/>
        </pc:sldMkLst>
      </pc:sldChg>
      <pc:sldChg chg="add del">
        <pc:chgData name="Maggie Li" userId="S::maggie.li@cityofchicago.org::f33e0b3b-4721-411b-821b-3108f9bbccad" providerId="AD" clId="Web-{7DEF9D29-D615-4F8B-9548-B484DBA8EDC2}" dt="2024-01-10T20:29:29.118" v="533"/>
        <pc:sldMkLst>
          <pc:docMk/>
          <pc:sldMk cId="2687372043" sldId="2145708576"/>
        </pc:sldMkLst>
      </pc:sldChg>
      <pc:sldChg chg="del">
        <pc:chgData name="Maggie Li" userId="S::maggie.li@cityofchicago.org::f33e0b3b-4721-411b-821b-3108f9bbccad" providerId="AD" clId="Web-{7DEF9D29-D615-4F8B-9548-B484DBA8EDC2}" dt="2024-01-10T20:24:45.591" v="33"/>
        <pc:sldMkLst>
          <pc:docMk/>
          <pc:sldMk cId="3132736867" sldId="2145708576"/>
        </pc:sldMkLst>
      </pc:sldChg>
      <pc:sldChg chg="add del">
        <pc:chgData name="Maggie Li" userId="S::maggie.li@cityofchicago.org::f33e0b3b-4721-411b-821b-3108f9bbccad" providerId="AD" clId="Web-{7DEF9D29-D615-4F8B-9548-B484DBA8EDC2}" dt="2024-01-10T20:29:29.118" v="534"/>
        <pc:sldMkLst>
          <pc:docMk/>
          <pc:sldMk cId="133273547" sldId="2145708577"/>
        </pc:sldMkLst>
      </pc:sldChg>
      <pc:sldChg chg="add del">
        <pc:chgData name="Maggie Li" userId="S::maggie.li@cityofchicago.org::f33e0b3b-4721-411b-821b-3108f9bbccad" providerId="AD" clId="Web-{7DEF9D29-D615-4F8B-9548-B484DBA8EDC2}" dt="2024-01-10T20:26:32.592" v="380"/>
        <pc:sldMkLst>
          <pc:docMk/>
          <pc:sldMk cId="1362007089" sldId="2145708577"/>
        </pc:sldMkLst>
      </pc:sldChg>
      <pc:sldChg chg="del">
        <pc:chgData name="Maggie Li" userId="S::maggie.li@cityofchicago.org::f33e0b3b-4721-411b-821b-3108f9bbccad" providerId="AD" clId="Web-{7DEF9D29-D615-4F8B-9548-B484DBA8EDC2}" dt="2024-01-10T20:24:45.591" v="34"/>
        <pc:sldMkLst>
          <pc:docMk/>
          <pc:sldMk cId="3211907031" sldId="2145708577"/>
        </pc:sldMkLst>
      </pc:sldChg>
      <pc:sldChg chg="add del">
        <pc:chgData name="Maggie Li" userId="S::maggie.li@cityofchicago.org::f33e0b3b-4721-411b-821b-3108f9bbccad" providerId="AD" clId="Web-{7DEF9D29-D615-4F8B-9548-B484DBA8EDC2}" dt="2024-01-10T20:25:53.638" v="214"/>
        <pc:sldMkLst>
          <pc:docMk/>
          <pc:sldMk cId="3746166951" sldId="2145708577"/>
        </pc:sldMkLst>
      </pc:sldChg>
      <pc:sldChg chg="add del">
        <pc:chgData name="Maggie Li" userId="S::maggie.li@cityofchicago.org::f33e0b3b-4721-411b-821b-3108f9bbccad" providerId="AD" clId="Web-{7DEF9D29-D615-4F8B-9548-B484DBA8EDC2}" dt="2024-01-10T20:25:53.638" v="213"/>
        <pc:sldMkLst>
          <pc:docMk/>
          <pc:sldMk cId="686285281" sldId="2145708578"/>
        </pc:sldMkLst>
      </pc:sldChg>
      <pc:sldChg chg="add del">
        <pc:chgData name="Maggie Li" userId="S::maggie.li@cityofchicago.org::f33e0b3b-4721-411b-821b-3108f9bbccad" providerId="AD" clId="Web-{7DEF9D29-D615-4F8B-9548-B484DBA8EDC2}" dt="2024-01-10T20:29:29.118" v="535"/>
        <pc:sldMkLst>
          <pc:docMk/>
          <pc:sldMk cId="707421339" sldId="2145708578"/>
        </pc:sldMkLst>
      </pc:sldChg>
      <pc:sldChg chg="del">
        <pc:chgData name="Maggie Li" userId="S::maggie.li@cityofchicago.org::f33e0b3b-4721-411b-821b-3108f9bbccad" providerId="AD" clId="Web-{7DEF9D29-D615-4F8B-9548-B484DBA8EDC2}" dt="2024-01-10T20:24:45.591" v="35"/>
        <pc:sldMkLst>
          <pc:docMk/>
          <pc:sldMk cId="2867550612" sldId="2145708578"/>
        </pc:sldMkLst>
      </pc:sldChg>
      <pc:sldChg chg="add del">
        <pc:chgData name="Maggie Li" userId="S::maggie.li@cityofchicago.org::f33e0b3b-4721-411b-821b-3108f9bbccad" providerId="AD" clId="Web-{7DEF9D29-D615-4F8B-9548-B484DBA8EDC2}" dt="2024-01-10T20:26:32.592" v="379"/>
        <pc:sldMkLst>
          <pc:docMk/>
          <pc:sldMk cId="3991834103" sldId="2145708578"/>
        </pc:sldMkLst>
      </pc:sldChg>
      <pc:sldChg chg="add del">
        <pc:chgData name="Maggie Li" userId="S::maggie.li@cityofchicago.org::f33e0b3b-4721-411b-821b-3108f9bbccad" providerId="AD" clId="Web-{7DEF9D29-D615-4F8B-9548-B484DBA8EDC2}" dt="2024-01-10T20:26:32.592" v="378"/>
        <pc:sldMkLst>
          <pc:docMk/>
          <pc:sldMk cId="851697018" sldId="2145708579"/>
        </pc:sldMkLst>
      </pc:sldChg>
      <pc:sldChg chg="add del">
        <pc:chgData name="Maggie Li" userId="S::maggie.li@cityofchicago.org::f33e0b3b-4721-411b-821b-3108f9bbccad" providerId="AD" clId="Web-{7DEF9D29-D615-4F8B-9548-B484DBA8EDC2}" dt="2024-01-10T20:29:29.118" v="536"/>
        <pc:sldMkLst>
          <pc:docMk/>
          <pc:sldMk cId="2418314051" sldId="2145708579"/>
        </pc:sldMkLst>
      </pc:sldChg>
      <pc:sldChg chg="del">
        <pc:chgData name="Maggie Li" userId="S::maggie.li@cityofchicago.org::f33e0b3b-4721-411b-821b-3108f9bbccad" providerId="AD" clId="Web-{7DEF9D29-D615-4F8B-9548-B484DBA8EDC2}" dt="2024-01-10T20:24:45.591" v="36"/>
        <pc:sldMkLst>
          <pc:docMk/>
          <pc:sldMk cId="2615464077" sldId="2145708579"/>
        </pc:sldMkLst>
      </pc:sldChg>
      <pc:sldChg chg="add del">
        <pc:chgData name="Maggie Li" userId="S::maggie.li@cityofchicago.org::f33e0b3b-4721-411b-821b-3108f9bbccad" providerId="AD" clId="Web-{7DEF9D29-D615-4F8B-9548-B484DBA8EDC2}" dt="2024-01-10T20:25:53.638" v="212"/>
        <pc:sldMkLst>
          <pc:docMk/>
          <pc:sldMk cId="3649280772" sldId="2145708579"/>
        </pc:sldMkLst>
      </pc:sldChg>
      <pc:sldChg chg="add del">
        <pc:chgData name="Maggie Li" userId="S::maggie.li@cityofchicago.org::f33e0b3b-4721-411b-821b-3108f9bbccad" providerId="AD" clId="Web-{7DEF9D29-D615-4F8B-9548-B484DBA8EDC2}" dt="2024-01-10T20:26:32.576" v="377"/>
        <pc:sldMkLst>
          <pc:docMk/>
          <pc:sldMk cId="1625985197" sldId="2145708580"/>
        </pc:sldMkLst>
      </pc:sldChg>
      <pc:sldChg chg="add del">
        <pc:chgData name="Maggie Li" userId="S::maggie.li@cityofchicago.org::f33e0b3b-4721-411b-821b-3108f9bbccad" providerId="AD" clId="Web-{7DEF9D29-D615-4F8B-9548-B484DBA8EDC2}" dt="2024-01-10T20:29:29.133" v="537"/>
        <pc:sldMkLst>
          <pc:docMk/>
          <pc:sldMk cId="2401788938" sldId="2145708580"/>
        </pc:sldMkLst>
      </pc:sldChg>
      <pc:sldChg chg="add del">
        <pc:chgData name="Maggie Li" userId="S::maggie.li@cityofchicago.org::f33e0b3b-4721-411b-821b-3108f9bbccad" providerId="AD" clId="Web-{7DEF9D29-D615-4F8B-9548-B484DBA8EDC2}" dt="2024-01-10T20:25:53.638" v="211"/>
        <pc:sldMkLst>
          <pc:docMk/>
          <pc:sldMk cId="3450834200" sldId="2145708580"/>
        </pc:sldMkLst>
      </pc:sldChg>
      <pc:sldChg chg="del">
        <pc:chgData name="Maggie Li" userId="S::maggie.li@cityofchicago.org::f33e0b3b-4721-411b-821b-3108f9bbccad" providerId="AD" clId="Web-{7DEF9D29-D615-4F8B-9548-B484DBA8EDC2}" dt="2024-01-10T20:24:45.606" v="37"/>
        <pc:sldMkLst>
          <pc:docMk/>
          <pc:sldMk cId="3918789167" sldId="2145708580"/>
        </pc:sldMkLst>
      </pc:sldChg>
      <pc:sldChg chg="add del">
        <pc:chgData name="Maggie Li" userId="S::maggie.li@cityofchicago.org::f33e0b3b-4721-411b-821b-3108f9bbccad" providerId="AD" clId="Web-{7DEF9D29-D615-4F8B-9548-B484DBA8EDC2}" dt="2024-01-10T20:25:53.638" v="210"/>
        <pc:sldMkLst>
          <pc:docMk/>
          <pc:sldMk cId="1159401325" sldId="2145708581"/>
        </pc:sldMkLst>
      </pc:sldChg>
      <pc:sldChg chg="add del">
        <pc:chgData name="Maggie Li" userId="S::maggie.li@cityofchicago.org::f33e0b3b-4721-411b-821b-3108f9bbccad" providerId="AD" clId="Web-{7DEF9D29-D615-4F8B-9548-B484DBA8EDC2}" dt="2024-01-10T20:26:32.576" v="376"/>
        <pc:sldMkLst>
          <pc:docMk/>
          <pc:sldMk cId="1782602381" sldId="2145708581"/>
        </pc:sldMkLst>
      </pc:sldChg>
      <pc:sldChg chg="add del">
        <pc:chgData name="Maggie Li" userId="S::maggie.li@cityofchicago.org::f33e0b3b-4721-411b-821b-3108f9bbccad" providerId="AD" clId="Web-{7DEF9D29-D615-4F8B-9548-B484DBA8EDC2}" dt="2024-01-10T20:29:29.133" v="538"/>
        <pc:sldMkLst>
          <pc:docMk/>
          <pc:sldMk cId="3041956512" sldId="2145708581"/>
        </pc:sldMkLst>
      </pc:sldChg>
      <pc:sldChg chg="del">
        <pc:chgData name="Maggie Li" userId="S::maggie.li@cityofchicago.org::f33e0b3b-4721-411b-821b-3108f9bbccad" providerId="AD" clId="Web-{7DEF9D29-D615-4F8B-9548-B484DBA8EDC2}" dt="2024-01-10T20:24:45.606" v="38"/>
        <pc:sldMkLst>
          <pc:docMk/>
          <pc:sldMk cId="3927191308" sldId="2145708581"/>
        </pc:sldMkLst>
      </pc:sldChg>
      <pc:sldChg chg="del">
        <pc:chgData name="Maggie Li" userId="S::maggie.li@cityofchicago.org::f33e0b3b-4721-411b-821b-3108f9bbccad" providerId="AD" clId="Web-{7DEF9D29-D615-4F8B-9548-B484DBA8EDC2}" dt="2024-01-10T20:24:45.606" v="39"/>
        <pc:sldMkLst>
          <pc:docMk/>
          <pc:sldMk cId="543377429" sldId="2145708582"/>
        </pc:sldMkLst>
      </pc:sldChg>
      <pc:sldChg chg="add del">
        <pc:chgData name="Maggie Li" userId="S::maggie.li@cityofchicago.org::f33e0b3b-4721-411b-821b-3108f9bbccad" providerId="AD" clId="Web-{7DEF9D29-D615-4F8B-9548-B484DBA8EDC2}" dt="2024-01-10T20:29:29.133" v="539"/>
        <pc:sldMkLst>
          <pc:docMk/>
          <pc:sldMk cId="1112731679" sldId="2145708582"/>
        </pc:sldMkLst>
      </pc:sldChg>
      <pc:sldChg chg="add del">
        <pc:chgData name="Maggie Li" userId="S::maggie.li@cityofchicago.org::f33e0b3b-4721-411b-821b-3108f9bbccad" providerId="AD" clId="Web-{7DEF9D29-D615-4F8B-9548-B484DBA8EDC2}" dt="2024-01-10T20:26:32.576" v="375"/>
        <pc:sldMkLst>
          <pc:docMk/>
          <pc:sldMk cId="1756885069" sldId="2145708582"/>
        </pc:sldMkLst>
      </pc:sldChg>
      <pc:sldChg chg="add del">
        <pc:chgData name="Maggie Li" userId="S::maggie.li@cityofchicago.org::f33e0b3b-4721-411b-821b-3108f9bbccad" providerId="AD" clId="Web-{7DEF9D29-D615-4F8B-9548-B484DBA8EDC2}" dt="2024-01-10T20:25:53.638" v="209"/>
        <pc:sldMkLst>
          <pc:docMk/>
          <pc:sldMk cId="3298851177" sldId="2145708582"/>
        </pc:sldMkLst>
      </pc:sldChg>
      <pc:sldChg chg="add del">
        <pc:chgData name="Maggie Li" userId="S::maggie.li@cityofchicago.org::f33e0b3b-4721-411b-821b-3108f9bbccad" providerId="AD" clId="Web-{7DEF9D29-D615-4F8B-9548-B484DBA8EDC2}" dt="2024-01-10T20:29:29.133" v="540"/>
        <pc:sldMkLst>
          <pc:docMk/>
          <pc:sldMk cId="2636701981" sldId="2145708583"/>
        </pc:sldMkLst>
      </pc:sldChg>
      <pc:sldChg chg="add del">
        <pc:chgData name="Maggie Li" userId="S::maggie.li@cityofchicago.org::f33e0b3b-4721-411b-821b-3108f9bbccad" providerId="AD" clId="Web-{7DEF9D29-D615-4F8B-9548-B484DBA8EDC2}" dt="2024-01-10T20:25:53.638" v="208"/>
        <pc:sldMkLst>
          <pc:docMk/>
          <pc:sldMk cId="2753826751" sldId="2145708583"/>
        </pc:sldMkLst>
      </pc:sldChg>
      <pc:sldChg chg="add del">
        <pc:chgData name="Maggie Li" userId="S::maggie.li@cityofchicago.org::f33e0b3b-4721-411b-821b-3108f9bbccad" providerId="AD" clId="Web-{7DEF9D29-D615-4F8B-9548-B484DBA8EDC2}" dt="2024-01-10T20:26:32.576" v="374"/>
        <pc:sldMkLst>
          <pc:docMk/>
          <pc:sldMk cId="3204632648" sldId="2145708583"/>
        </pc:sldMkLst>
      </pc:sldChg>
      <pc:sldChg chg="del">
        <pc:chgData name="Maggie Li" userId="S::maggie.li@cityofchicago.org::f33e0b3b-4721-411b-821b-3108f9bbccad" providerId="AD" clId="Web-{7DEF9D29-D615-4F8B-9548-B484DBA8EDC2}" dt="2024-01-10T20:24:45.606" v="40"/>
        <pc:sldMkLst>
          <pc:docMk/>
          <pc:sldMk cId="3737724638" sldId="2145708583"/>
        </pc:sldMkLst>
      </pc:sldChg>
      <pc:sldChg chg="add del">
        <pc:chgData name="Maggie Li" userId="S::maggie.li@cityofchicago.org::f33e0b3b-4721-411b-821b-3108f9bbccad" providerId="AD" clId="Web-{7DEF9D29-D615-4F8B-9548-B484DBA8EDC2}" dt="2024-01-10T20:26:32.576" v="373"/>
        <pc:sldMkLst>
          <pc:docMk/>
          <pc:sldMk cId="1570183813" sldId="2145708584"/>
        </pc:sldMkLst>
      </pc:sldChg>
      <pc:sldChg chg="del">
        <pc:chgData name="Maggie Li" userId="S::maggie.li@cityofchicago.org::f33e0b3b-4721-411b-821b-3108f9bbccad" providerId="AD" clId="Web-{7DEF9D29-D615-4F8B-9548-B484DBA8EDC2}" dt="2024-01-10T20:24:45.606" v="41"/>
        <pc:sldMkLst>
          <pc:docMk/>
          <pc:sldMk cId="2187992040" sldId="2145708584"/>
        </pc:sldMkLst>
      </pc:sldChg>
      <pc:sldChg chg="add del">
        <pc:chgData name="Maggie Li" userId="S::maggie.li@cityofchicago.org::f33e0b3b-4721-411b-821b-3108f9bbccad" providerId="AD" clId="Web-{7DEF9D29-D615-4F8B-9548-B484DBA8EDC2}" dt="2024-01-10T20:25:53.623" v="207"/>
        <pc:sldMkLst>
          <pc:docMk/>
          <pc:sldMk cId="3172264924" sldId="2145708584"/>
        </pc:sldMkLst>
      </pc:sldChg>
      <pc:sldChg chg="add del">
        <pc:chgData name="Maggie Li" userId="S::maggie.li@cityofchicago.org::f33e0b3b-4721-411b-821b-3108f9bbccad" providerId="AD" clId="Web-{7DEF9D29-D615-4F8B-9548-B484DBA8EDC2}" dt="2024-01-10T20:29:29.133" v="541"/>
        <pc:sldMkLst>
          <pc:docMk/>
          <pc:sldMk cId="4151580222" sldId="2145708584"/>
        </pc:sldMkLst>
      </pc:sldChg>
      <pc:sldChg chg="add del">
        <pc:chgData name="Maggie Li" userId="S::maggie.li@cityofchicago.org::f33e0b3b-4721-411b-821b-3108f9bbccad" providerId="AD" clId="Web-{7DEF9D29-D615-4F8B-9548-B484DBA8EDC2}" dt="2024-01-10T20:26:32.576" v="372"/>
        <pc:sldMkLst>
          <pc:docMk/>
          <pc:sldMk cId="1874363200" sldId="2145708585"/>
        </pc:sldMkLst>
      </pc:sldChg>
      <pc:sldChg chg="add del">
        <pc:chgData name="Maggie Li" userId="S::maggie.li@cityofchicago.org::f33e0b3b-4721-411b-821b-3108f9bbccad" providerId="AD" clId="Web-{7DEF9D29-D615-4F8B-9548-B484DBA8EDC2}" dt="2024-01-10T20:25:53.623" v="206"/>
        <pc:sldMkLst>
          <pc:docMk/>
          <pc:sldMk cId="2741640839" sldId="2145708585"/>
        </pc:sldMkLst>
      </pc:sldChg>
      <pc:sldChg chg="add del">
        <pc:chgData name="Maggie Li" userId="S::maggie.li@cityofchicago.org::f33e0b3b-4721-411b-821b-3108f9bbccad" providerId="AD" clId="Web-{7DEF9D29-D615-4F8B-9548-B484DBA8EDC2}" dt="2024-01-10T20:29:29.133" v="542"/>
        <pc:sldMkLst>
          <pc:docMk/>
          <pc:sldMk cId="2780327831" sldId="2145708585"/>
        </pc:sldMkLst>
      </pc:sldChg>
      <pc:sldChg chg="del">
        <pc:chgData name="Maggie Li" userId="S::maggie.li@cityofchicago.org::f33e0b3b-4721-411b-821b-3108f9bbccad" providerId="AD" clId="Web-{7DEF9D29-D615-4F8B-9548-B484DBA8EDC2}" dt="2024-01-10T20:24:45.606" v="42"/>
        <pc:sldMkLst>
          <pc:docMk/>
          <pc:sldMk cId="2991158267" sldId="2145708585"/>
        </pc:sldMkLst>
      </pc:sldChg>
      <pc:sldChg chg="add del">
        <pc:chgData name="Maggie Li" userId="S::maggie.li@cityofchicago.org::f33e0b3b-4721-411b-821b-3108f9bbccad" providerId="AD" clId="Web-{7DEF9D29-D615-4F8B-9548-B484DBA8EDC2}" dt="2024-01-10T20:29:29.133" v="543"/>
        <pc:sldMkLst>
          <pc:docMk/>
          <pc:sldMk cId="1366896761" sldId="2145708586"/>
        </pc:sldMkLst>
      </pc:sldChg>
      <pc:sldChg chg="add del">
        <pc:chgData name="Maggie Li" userId="S::maggie.li@cityofchicago.org::f33e0b3b-4721-411b-821b-3108f9bbccad" providerId="AD" clId="Web-{7DEF9D29-D615-4F8B-9548-B484DBA8EDC2}" dt="2024-01-10T20:25:53.623" v="205"/>
        <pc:sldMkLst>
          <pc:docMk/>
          <pc:sldMk cId="3430982692" sldId="2145708586"/>
        </pc:sldMkLst>
      </pc:sldChg>
      <pc:sldChg chg="del">
        <pc:chgData name="Maggie Li" userId="S::maggie.li@cityofchicago.org::f33e0b3b-4721-411b-821b-3108f9bbccad" providerId="AD" clId="Web-{7DEF9D29-D615-4F8B-9548-B484DBA8EDC2}" dt="2024-01-10T20:24:45.606" v="43"/>
        <pc:sldMkLst>
          <pc:docMk/>
          <pc:sldMk cId="3465098945" sldId="2145708586"/>
        </pc:sldMkLst>
      </pc:sldChg>
      <pc:sldChg chg="add del">
        <pc:chgData name="Maggie Li" userId="S::maggie.li@cityofchicago.org::f33e0b3b-4721-411b-821b-3108f9bbccad" providerId="AD" clId="Web-{7DEF9D29-D615-4F8B-9548-B484DBA8EDC2}" dt="2024-01-10T20:26:32.576" v="371"/>
        <pc:sldMkLst>
          <pc:docMk/>
          <pc:sldMk cId="3651127937" sldId="2145708586"/>
        </pc:sldMkLst>
      </pc:sldChg>
      <pc:sldChg chg="add del">
        <pc:chgData name="Maggie Li" userId="S::maggie.li@cityofchicago.org::f33e0b3b-4721-411b-821b-3108f9bbccad" providerId="AD" clId="Web-{7DEF9D29-D615-4F8B-9548-B484DBA8EDC2}" dt="2024-01-10T20:25:53.623" v="204"/>
        <pc:sldMkLst>
          <pc:docMk/>
          <pc:sldMk cId="633188333" sldId="2145708587"/>
        </pc:sldMkLst>
      </pc:sldChg>
      <pc:sldChg chg="add del">
        <pc:chgData name="Maggie Li" userId="S::maggie.li@cityofchicago.org::f33e0b3b-4721-411b-821b-3108f9bbccad" providerId="AD" clId="Web-{7DEF9D29-D615-4F8B-9548-B484DBA8EDC2}" dt="2024-01-10T20:29:29.133" v="544"/>
        <pc:sldMkLst>
          <pc:docMk/>
          <pc:sldMk cId="1402225657" sldId="2145708587"/>
        </pc:sldMkLst>
      </pc:sldChg>
      <pc:sldChg chg="add del">
        <pc:chgData name="Maggie Li" userId="S::maggie.li@cityofchicago.org::f33e0b3b-4721-411b-821b-3108f9bbccad" providerId="AD" clId="Web-{7DEF9D29-D615-4F8B-9548-B484DBA8EDC2}" dt="2024-01-10T20:26:32.576" v="370"/>
        <pc:sldMkLst>
          <pc:docMk/>
          <pc:sldMk cId="3455515902" sldId="2145708587"/>
        </pc:sldMkLst>
      </pc:sldChg>
      <pc:sldChg chg="del">
        <pc:chgData name="Maggie Li" userId="S::maggie.li@cityofchicago.org::f33e0b3b-4721-411b-821b-3108f9bbccad" providerId="AD" clId="Web-{7DEF9D29-D615-4F8B-9548-B484DBA8EDC2}" dt="2024-01-10T20:24:45.606" v="44"/>
        <pc:sldMkLst>
          <pc:docMk/>
          <pc:sldMk cId="3484487874" sldId="2145708587"/>
        </pc:sldMkLst>
      </pc:sldChg>
      <pc:sldChg chg="add del">
        <pc:chgData name="Maggie Li" userId="S::maggie.li@cityofchicago.org::f33e0b3b-4721-411b-821b-3108f9bbccad" providerId="AD" clId="Web-{7DEF9D29-D615-4F8B-9548-B484DBA8EDC2}" dt="2024-01-10T20:25:53.623" v="203"/>
        <pc:sldMkLst>
          <pc:docMk/>
          <pc:sldMk cId="550098345" sldId="2145708588"/>
        </pc:sldMkLst>
      </pc:sldChg>
      <pc:sldChg chg="del">
        <pc:chgData name="Maggie Li" userId="S::maggie.li@cityofchicago.org::f33e0b3b-4721-411b-821b-3108f9bbccad" providerId="AD" clId="Web-{7DEF9D29-D615-4F8B-9548-B484DBA8EDC2}" dt="2024-01-10T20:24:45.606" v="45"/>
        <pc:sldMkLst>
          <pc:docMk/>
          <pc:sldMk cId="1812594381" sldId="2145708588"/>
        </pc:sldMkLst>
      </pc:sldChg>
      <pc:sldChg chg="add del">
        <pc:chgData name="Maggie Li" userId="S::maggie.li@cityofchicago.org::f33e0b3b-4721-411b-821b-3108f9bbccad" providerId="AD" clId="Web-{7DEF9D29-D615-4F8B-9548-B484DBA8EDC2}" dt="2024-01-10T20:29:29.133" v="545"/>
        <pc:sldMkLst>
          <pc:docMk/>
          <pc:sldMk cId="3154174494" sldId="2145708588"/>
        </pc:sldMkLst>
      </pc:sldChg>
      <pc:sldChg chg="add del">
        <pc:chgData name="Maggie Li" userId="S::maggie.li@cityofchicago.org::f33e0b3b-4721-411b-821b-3108f9bbccad" providerId="AD" clId="Web-{7DEF9D29-D615-4F8B-9548-B484DBA8EDC2}" dt="2024-01-10T20:26:32.576" v="369"/>
        <pc:sldMkLst>
          <pc:docMk/>
          <pc:sldMk cId="3368328147" sldId="2145708588"/>
        </pc:sldMkLst>
      </pc:sldChg>
      <pc:sldChg chg="add del">
        <pc:chgData name="Maggie Li" userId="S::maggie.li@cityofchicago.org::f33e0b3b-4721-411b-821b-3108f9bbccad" providerId="AD" clId="Web-{7DEF9D29-D615-4F8B-9548-B484DBA8EDC2}" dt="2024-01-10T20:29:29.133" v="546"/>
        <pc:sldMkLst>
          <pc:docMk/>
          <pc:sldMk cId="111032533" sldId="2145708589"/>
        </pc:sldMkLst>
      </pc:sldChg>
      <pc:sldChg chg="add del">
        <pc:chgData name="Maggie Li" userId="S::maggie.li@cityofchicago.org::f33e0b3b-4721-411b-821b-3108f9bbccad" providerId="AD" clId="Web-{7DEF9D29-D615-4F8B-9548-B484DBA8EDC2}" dt="2024-01-10T20:26:32.576" v="368"/>
        <pc:sldMkLst>
          <pc:docMk/>
          <pc:sldMk cId="402099286" sldId="2145708589"/>
        </pc:sldMkLst>
      </pc:sldChg>
      <pc:sldChg chg="add del">
        <pc:chgData name="Maggie Li" userId="S::maggie.li@cityofchicago.org::f33e0b3b-4721-411b-821b-3108f9bbccad" providerId="AD" clId="Web-{7DEF9D29-D615-4F8B-9548-B484DBA8EDC2}" dt="2024-01-10T20:25:53.623" v="202"/>
        <pc:sldMkLst>
          <pc:docMk/>
          <pc:sldMk cId="3696735947" sldId="2145708589"/>
        </pc:sldMkLst>
      </pc:sldChg>
      <pc:sldChg chg="del">
        <pc:chgData name="Maggie Li" userId="S::maggie.li@cityofchicago.org::f33e0b3b-4721-411b-821b-3108f9bbccad" providerId="AD" clId="Web-{7DEF9D29-D615-4F8B-9548-B484DBA8EDC2}" dt="2024-01-10T20:24:45.606" v="46"/>
        <pc:sldMkLst>
          <pc:docMk/>
          <pc:sldMk cId="3833725775" sldId="2145708589"/>
        </pc:sldMkLst>
      </pc:sldChg>
      <pc:sldChg chg="add del">
        <pc:chgData name="Maggie Li" userId="S::maggie.li@cityofchicago.org::f33e0b3b-4721-411b-821b-3108f9bbccad" providerId="AD" clId="Web-{7DEF9D29-D615-4F8B-9548-B484DBA8EDC2}" dt="2024-01-10T20:26:32.561" v="367"/>
        <pc:sldMkLst>
          <pc:docMk/>
          <pc:sldMk cId="1185906491" sldId="2145708590"/>
        </pc:sldMkLst>
      </pc:sldChg>
      <pc:sldChg chg="del">
        <pc:chgData name="Maggie Li" userId="S::maggie.li@cityofchicago.org::f33e0b3b-4721-411b-821b-3108f9bbccad" providerId="AD" clId="Web-{7DEF9D29-D615-4F8B-9548-B484DBA8EDC2}" dt="2024-01-10T20:24:45.606" v="47"/>
        <pc:sldMkLst>
          <pc:docMk/>
          <pc:sldMk cId="1976148985" sldId="2145708590"/>
        </pc:sldMkLst>
      </pc:sldChg>
      <pc:sldChg chg="add del">
        <pc:chgData name="Maggie Li" userId="S::maggie.li@cityofchicago.org::f33e0b3b-4721-411b-821b-3108f9bbccad" providerId="AD" clId="Web-{7DEF9D29-D615-4F8B-9548-B484DBA8EDC2}" dt="2024-01-10T20:25:53.623" v="201"/>
        <pc:sldMkLst>
          <pc:docMk/>
          <pc:sldMk cId="2066516073" sldId="2145708590"/>
        </pc:sldMkLst>
      </pc:sldChg>
      <pc:sldChg chg="add del">
        <pc:chgData name="Maggie Li" userId="S::maggie.li@cityofchicago.org::f33e0b3b-4721-411b-821b-3108f9bbccad" providerId="AD" clId="Web-{7DEF9D29-D615-4F8B-9548-B484DBA8EDC2}" dt="2024-01-10T20:29:29.149" v="547"/>
        <pc:sldMkLst>
          <pc:docMk/>
          <pc:sldMk cId="3476747089" sldId="2145708590"/>
        </pc:sldMkLst>
      </pc:sldChg>
      <pc:sldChg chg="add del">
        <pc:chgData name="Maggie Li" userId="S::maggie.li@cityofchicago.org::f33e0b3b-4721-411b-821b-3108f9bbccad" providerId="AD" clId="Web-{7DEF9D29-D615-4F8B-9548-B484DBA8EDC2}" dt="2024-01-10T20:26:32.561" v="366"/>
        <pc:sldMkLst>
          <pc:docMk/>
          <pc:sldMk cId="287383517" sldId="2145708591"/>
        </pc:sldMkLst>
      </pc:sldChg>
      <pc:sldChg chg="del">
        <pc:chgData name="Maggie Li" userId="S::maggie.li@cityofchicago.org::f33e0b3b-4721-411b-821b-3108f9bbccad" providerId="AD" clId="Web-{7DEF9D29-D615-4F8B-9548-B484DBA8EDC2}" dt="2024-01-10T20:24:45.622" v="48"/>
        <pc:sldMkLst>
          <pc:docMk/>
          <pc:sldMk cId="1852033926" sldId="2145708591"/>
        </pc:sldMkLst>
      </pc:sldChg>
      <pc:sldChg chg="add del">
        <pc:chgData name="Maggie Li" userId="S::maggie.li@cityofchicago.org::f33e0b3b-4721-411b-821b-3108f9bbccad" providerId="AD" clId="Web-{7DEF9D29-D615-4F8B-9548-B484DBA8EDC2}" dt="2024-01-10T20:25:53.623" v="200"/>
        <pc:sldMkLst>
          <pc:docMk/>
          <pc:sldMk cId="2229738881" sldId="2145708591"/>
        </pc:sldMkLst>
      </pc:sldChg>
      <pc:sldChg chg="add del">
        <pc:chgData name="Maggie Li" userId="S::maggie.li@cityofchicago.org::f33e0b3b-4721-411b-821b-3108f9bbccad" providerId="AD" clId="Web-{7DEF9D29-D615-4F8B-9548-B484DBA8EDC2}" dt="2024-01-10T20:29:29.149" v="548"/>
        <pc:sldMkLst>
          <pc:docMk/>
          <pc:sldMk cId="3664290877" sldId="2145708591"/>
        </pc:sldMkLst>
      </pc:sldChg>
      <pc:sldChg chg="del">
        <pc:chgData name="Maggie Li" userId="S::maggie.li@cityofchicago.org::f33e0b3b-4721-411b-821b-3108f9bbccad" providerId="AD" clId="Web-{7DEF9D29-D615-4F8B-9548-B484DBA8EDC2}" dt="2024-01-10T20:24:45.622" v="49"/>
        <pc:sldMkLst>
          <pc:docMk/>
          <pc:sldMk cId="455309835" sldId="2145708592"/>
        </pc:sldMkLst>
      </pc:sldChg>
      <pc:sldChg chg="add del">
        <pc:chgData name="Maggie Li" userId="S::maggie.li@cityofchicago.org::f33e0b3b-4721-411b-821b-3108f9bbccad" providerId="AD" clId="Web-{7DEF9D29-D615-4F8B-9548-B484DBA8EDC2}" dt="2024-01-10T20:25:53.623" v="199"/>
        <pc:sldMkLst>
          <pc:docMk/>
          <pc:sldMk cId="950973864" sldId="2145708592"/>
        </pc:sldMkLst>
      </pc:sldChg>
      <pc:sldChg chg="add del">
        <pc:chgData name="Maggie Li" userId="S::maggie.li@cityofchicago.org::f33e0b3b-4721-411b-821b-3108f9bbccad" providerId="AD" clId="Web-{7DEF9D29-D615-4F8B-9548-B484DBA8EDC2}" dt="2024-01-10T20:26:32.561" v="365"/>
        <pc:sldMkLst>
          <pc:docMk/>
          <pc:sldMk cId="2228519495" sldId="2145708592"/>
        </pc:sldMkLst>
      </pc:sldChg>
      <pc:sldChg chg="add del">
        <pc:chgData name="Maggie Li" userId="S::maggie.li@cityofchicago.org::f33e0b3b-4721-411b-821b-3108f9bbccad" providerId="AD" clId="Web-{7DEF9D29-D615-4F8B-9548-B484DBA8EDC2}" dt="2024-01-10T20:29:29.149" v="549"/>
        <pc:sldMkLst>
          <pc:docMk/>
          <pc:sldMk cId="3759072100" sldId="2145708592"/>
        </pc:sldMkLst>
      </pc:sldChg>
      <pc:sldChg chg="add del">
        <pc:chgData name="Maggie Li" userId="S::maggie.li@cityofchicago.org::f33e0b3b-4721-411b-821b-3108f9bbccad" providerId="AD" clId="Web-{7DEF9D29-D615-4F8B-9548-B484DBA8EDC2}" dt="2024-01-10T20:26:32.561" v="364"/>
        <pc:sldMkLst>
          <pc:docMk/>
          <pc:sldMk cId="633269262" sldId="2145708593"/>
        </pc:sldMkLst>
      </pc:sldChg>
      <pc:sldChg chg="del">
        <pc:chgData name="Maggie Li" userId="S::maggie.li@cityofchicago.org::f33e0b3b-4721-411b-821b-3108f9bbccad" providerId="AD" clId="Web-{7DEF9D29-D615-4F8B-9548-B484DBA8EDC2}" dt="2024-01-10T20:24:45.622" v="50"/>
        <pc:sldMkLst>
          <pc:docMk/>
          <pc:sldMk cId="1701449368" sldId="2145708593"/>
        </pc:sldMkLst>
      </pc:sldChg>
      <pc:sldChg chg="add del">
        <pc:chgData name="Maggie Li" userId="S::maggie.li@cityofchicago.org::f33e0b3b-4721-411b-821b-3108f9bbccad" providerId="AD" clId="Web-{7DEF9D29-D615-4F8B-9548-B484DBA8EDC2}" dt="2024-01-10T20:25:53.623" v="198"/>
        <pc:sldMkLst>
          <pc:docMk/>
          <pc:sldMk cId="2065559866" sldId="2145708593"/>
        </pc:sldMkLst>
      </pc:sldChg>
      <pc:sldChg chg="add del">
        <pc:chgData name="Maggie Li" userId="S::maggie.li@cityofchicago.org::f33e0b3b-4721-411b-821b-3108f9bbccad" providerId="AD" clId="Web-{7DEF9D29-D615-4F8B-9548-B484DBA8EDC2}" dt="2024-01-10T20:29:29.149" v="550"/>
        <pc:sldMkLst>
          <pc:docMk/>
          <pc:sldMk cId="2935203547" sldId="2145708593"/>
        </pc:sldMkLst>
      </pc:sldChg>
      <pc:sldChg chg="add del">
        <pc:chgData name="Maggie Li" userId="S::maggie.li@cityofchicago.org::f33e0b3b-4721-411b-821b-3108f9bbccad" providerId="AD" clId="Web-{7DEF9D29-D615-4F8B-9548-B484DBA8EDC2}" dt="2024-01-10T20:26:32.561" v="363"/>
        <pc:sldMkLst>
          <pc:docMk/>
          <pc:sldMk cId="442545774" sldId="2145708594"/>
        </pc:sldMkLst>
      </pc:sldChg>
      <pc:sldChg chg="add del">
        <pc:chgData name="Maggie Li" userId="S::maggie.li@cityofchicago.org::f33e0b3b-4721-411b-821b-3108f9bbccad" providerId="AD" clId="Web-{7DEF9D29-D615-4F8B-9548-B484DBA8EDC2}" dt="2024-01-10T20:25:53.607" v="197"/>
        <pc:sldMkLst>
          <pc:docMk/>
          <pc:sldMk cId="1534011681" sldId="2145708594"/>
        </pc:sldMkLst>
      </pc:sldChg>
      <pc:sldChg chg="add del">
        <pc:chgData name="Maggie Li" userId="S::maggie.li@cityofchicago.org::f33e0b3b-4721-411b-821b-3108f9bbccad" providerId="AD" clId="Web-{7DEF9D29-D615-4F8B-9548-B484DBA8EDC2}" dt="2024-01-10T20:29:29.149" v="551"/>
        <pc:sldMkLst>
          <pc:docMk/>
          <pc:sldMk cId="4038258520" sldId="2145708594"/>
        </pc:sldMkLst>
      </pc:sldChg>
      <pc:sldChg chg="del">
        <pc:chgData name="Maggie Li" userId="S::maggie.li@cityofchicago.org::f33e0b3b-4721-411b-821b-3108f9bbccad" providerId="AD" clId="Web-{7DEF9D29-D615-4F8B-9548-B484DBA8EDC2}" dt="2024-01-10T20:24:45.622" v="51"/>
        <pc:sldMkLst>
          <pc:docMk/>
          <pc:sldMk cId="4261477002" sldId="2145708594"/>
        </pc:sldMkLst>
      </pc:sldChg>
      <pc:sldChg chg="del">
        <pc:chgData name="Maggie Li" userId="S::maggie.li@cityofchicago.org::f33e0b3b-4721-411b-821b-3108f9bbccad" providerId="AD" clId="Web-{7DEF9D29-D615-4F8B-9548-B484DBA8EDC2}" dt="2024-01-10T20:24:45.622" v="52"/>
        <pc:sldMkLst>
          <pc:docMk/>
          <pc:sldMk cId="440102977" sldId="2145708595"/>
        </pc:sldMkLst>
      </pc:sldChg>
      <pc:sldChg chg="add del">
        <pc:chgData name="Maggie Li" userId="S::maggie.li@cityofchicago.org::f33e0b3b-4721-411b-821b-3108f9bbccad" providerId="AD" clId="Web-{7DEF9D29-D615-4F8B-9548-B484DBA8EDC2}" dt="2024-01-10T20:29:29.149" v="552"/>
        <pc:sldMkLst>
          <pc:docMk/>
          <pc:sldMk cId="2201526186" sldId="2145708595"/>
        </pc:sldMkLst>
      </pc:sldChg>
      <pc:sldChg chg="add del">
        <pc:chgData name="Maggie Li" userId="S::maggie.li@cityofchicago.org::f33e0b3b-4721-411b-821b-3108f9bbccad" providerId="AD" clId="Web-{7DEF9D29-D615-4F8B-9548-B484DBA8EDC2}" dt="2024-01-10T20:25:53.607" v="196"/>
        <pc:sldMkLst>
          <pc:docMk/>
          <pc:sldMk cId="3324389693" sldId="2145708595"/>
        </pc:sldMkLst>
      </pc:sldChg>
      <pc:sldChg chg="add del">
        <pc:chgData name="Maggie Li" userId="S::maggie.li@cityofchicago.org::f33e0b3b-4721-411b-821b-3108f9bbccad" providerId="AD" clId="Web-{7DEF9D29-D615-4F8B-9548-B484DBA8EDC2}" dt="2024-01-10T20:26:32.561" v="362"/>
        <pc:sldMkLst>
          <pc:docMk/>
          <pc:sldMk cId="3635547559" sldId="2145708595"/>
        </pc:sldMkLst>
      </pc:sldChg>
      <pc:sldChg chg="add del">
        <pc:chgData name="Maggie Li" userId="S::maggie.li@cityofchicago.org::f33e0b3b-4721-411b-821b-3108f9bbccad" providerId="AD" clId="Web-{7DEF9D29-D615-4F8B-9548-B484DBA8EDC2}" dt="2024-01-10T20:25:53.607" v="195"/>
        <pc:sldMkLst>
          <pc:docMk/>
          <pc:sldMk cId="1703423942" sldId="2145708596"/>
        </pc:sldMkLst>
      </pc:sldChg>
      <pc:sldChg chg="add del">
        <pc:chgData name="Maggie Li" userId="S::maggie.li@cityofchicago.org::f33e0b3b-4721-411b-821b-3108f9bbccad" providerId="AD" clId="Web-{7DEF9D29-D615-4F8B-9548-B484DBA8EDC2}" dt="2024-01-10T20:26:32.561" v="361"/>
        <pc:sldMkLst>
          <pc:docMk/>
          <pc:sldMk cId="1900556276" sldId="2145708596"/>
        </pc:sldMkLst>
      </pc:sldChg>
      <pc:sldChg chg="del">
        <pc:chgData name="Maggie Li" userId="S::maggie.li@cityofchicago.org::f33e0b3b-4721-411b-821b-3108f9bbccad" providerId="AD" clId="Web-{7DEF9D29-D615-4F8B-9548-B484DBA8EDC2}" dt="2024-01-10T20:24:45.622" v="53"/>
        <pc:sldMkLst>
          <pc:docMk/>
          <pc:sldMk cId="3102410254" sldId="2145708596"/>
        </pc:sldMkLst>
      </pc:sldChg>
      <pc:sldChg chg="add del">
        <pc:chgData name="Maggie Li" userId="S::maggie.li@cityofchicago.org::f33e0b3b-4721-411b-821b-3108f9bbccad" providerId="AD" clId="Web-{7DEF9D29-D615-4F8B-9548-B484DBA8EDC2}" dt="2024-01-10T20:29:29.149" v="553"/>
        <pc:sldMkLst>
          <pc:docMk/>
          <pc:sldMk cId="3748048083" sldId="2145708596"/>
        </pc:sldMkLst>
      </pc:sldChg>
      <pc:sldChg chg="del">
        <pc:chgData name="Maggie Li" userId="S::maggie.li@cityofchicago.org::f33e0b3b-4721-411b-821b-3108f9bbccad" providerId="AD" clId="Web-{7DEF9D29-D615-4F8B-9548-B484DBA8EDC2}" dt="2024-01-10T20:24:45.622" v="54"/>
        <pc:sldMkLst>
          <pc:docMk/>
          <pc:sldMk cId="642723127" sldId="2145708597"/>
        </pc:sldMkLst>
      </pc:sldChg>
      <pc:sldChg chg="add del">
        <pc:chgData name="Maggie Li" userId="S::maggie.li@cityofchicago.org::f33e0b3b-4721-411b-821b-3108f9bbccad" providerId="AD" clId="Web-{7DEF9D29-D615-4F8B-9548-B484DBA8EDC2}" dt="2024-01-10T20:25:53.607" v="194"/>
        <pc:sldMkLst>
          <pc:docMk/>
          <pc:sldMk cId="872512591" sldId="2145708597"/>
        </pc:sldMkLst>
      </pc:sldChg>
      <pc:sldChg chg="add del">
        <pc:chgData name="Maggie Li" userId="S::maggie.li@cityofchicago.org::f33e0b3b-4721-411b-821b-3108f9bbccad" providerId="AD" clId="Web-{7DEF9D29-D615-4F8B-9548-B484DBA8EDC2}" dt="2024-01-10T20:26:32.561" v="360"/>
        <pc:sldMkLst>
          <pc:docMk/>
          <pc:sldMk cId="2201624489" sldId="2145708597"/>
        </pc:sldMkLst>
      </pc:sldChg>
      <pc:sldChg chg="add del">
        <pc:chgData name="Maggie Li" userId="S::maggie.li@cityofchicago.org::f33e0b3b-4721-411b-821b-3108f9bbccad" providerId="AD" clId="Web-{7DEF9D29-D615-4F8B-9548-B484DBA8EDC2}" dt="2024-01-10T20:29:29.149" v="554"/>
        <pc:sldMkLst>
          <pc:docMk/>
          <pc:sldMk cId="4218014250" sldId="2145708597"/>
        </pc:sldMkLst>
      </pc:sldChg>
      <pc:sldChg chg="del">
        <pc:chgData name="Maggie Li" userId="S::maggie.li@cityofchicago.org::f33e0b3b-4721-411b-821b-3108f9bbccad" providerId="AD" clId="Web-{7DEF9D29-D615-4F8B-9548-B484DBA8EDC2}" dt="2024-01-10T20:24:45.622" v="55"/>
        <pc:sldMkLst>
          <pc:docMk/>
          <pc:sldMk cId="7026968" sldId="2145708598"/>
        </pc:sldMkLst>
      </pc:sldChg>
      <pc:sldChg chg="add del">
        <pc:chgData name="Maggie Li" userId="S::maggie.li@cityofchicago.org::f33e0b3b-4721-411b-821b-3108f9bbccad" providerId="AD" clId="Web-{7DEF9D29-D615-4F8B-9548-B484DBA8EDC2}" dt="2024-01-10T20:29:29.149" v="555"/>
        <pc:sldMkLst>
          <pc:docMk/>
          <pc:sldMk cId="3090955400" sldId="2145708598"/>
        </pc:sldMkLst>
      </pc:sldChg>
      <pc:sldChg chg="add del">
        <pc:chgData name="Maggie Li" userId="S::maggie.li@cityofchicago.org::f33e0b3b-4721-411b-821b-3108f9bbccad" providerId="AD" clId="Web-{7DEF9D29-D615-4F8B-9548-B484DBA8EDC2}" dt="2024-01-10T20:25:53.607" v="193"/>
        <pc:sldMkLst>
          <pc:docMk/>
          <pc:sldMk cId="3203330579" sldId="2145708598"/>
        </pc:sldMkLst>
      </pc:sldChg>
      <pc:sldChg chg="add del">
        <pc:chgData name="Maggie Li" userId="S::maggie.li@cityofchicago.org::f33e0b3b-4721-411b-821b-3108f9bbccad" providerId="AD" clId="Web-{7DEF9D29-D615-4F8B-9548-B484DBA8EDC2}" dt="2024-01-10T20:26:32.561" v="359"/>
        <pc:sldMkLst>
          <pc:docMk/>
          <pc:sldMk cId="4155019520" sldId="2145708598"/>
        </pc:sldMkLst>
      </pc:sldChg>
      <pc:sldChg chg="del">
        <pc:chgData name="Maggie Li" userId="S::maggie.li@cityofchicago.org::f33e0b3b-4721-411b-821b-3108f9bbccad" providerId="AD" clId="Web-{7DEF9D29-D615-4F8B-9548-B484DBA8EDC2}" dt="2024-01-10T20:24:45.622" v="56"/>
        <pc:sldMkLst>
          <pc:docMk/>
          <pc:sldMk cId="855124849" sldId="2145708599"/>
        </pc:sldMkLst>
      </pc:sldChg>
      <pc:sldChg chg="add del">
        <pc:chgData name="Maggie Li" userId="S::maggie.li@cityofchicago.org::f33e0b3b-4721-411b-821b-3108f9bbccad" providerId="AD" clId="Web-{7DEF9D29-D615-4F8B-9548-B484DBA8EDC2}" dt="2024-01-10T20:26:32.561" v="358"/>
        <pc:sldMkLst>
          <pc:docMk/>
          <pc:sldMk cId="1489261693" sldId="2145708599"/>
        </pc:sldMkLst>
      </pc:sldChg>
      <pc:sldChg chg="add del">
        <pc:chgData name="Maggie Li" userId="S::maggie.li@cityofchicago.org::f33e0b3b-4721-411b-821b-3108f9bbccad" providerId="AD" clId="Web-{7DEF9D29-D615-4F8B-9548-B484DBA8EDC2}" dt="2024-01-10T20:25:53.607" v="192"/>
        <pc:sldMkLst>
          <pc:docMk/>
          <pc:sldMk cId="2023321920" sldId="2145708599"/>
        </pc:sldMkLst>
      </pc:sldChg>
      <pc:sldChg chg="add del">
        <pc:chgData name="Maggie Li" userId="S::maggie.li@cityofchicago.org::f33e0b3b-4721-411b-821b-3108f9bbccad" providerId="AD" clId="Web-{7DEF9D29-D615-4F8B-9548-B484DBA8EDC2}" dt="2024-01-10T20:29:29.149" v="556"/>
        <pc:sldMkLst>
          <pc:docMk/>
          <pc:sldMk cId="3816905690" sldId="2145708599"/>
        </pc:sldMkLst>
      </pc:sldChg>
      <pc:sldChg chg="add del">
        <pc:chgData name="Maggie Li" userId="S::maggie.li@cityofchicago.org::f33e0b3b-4721-411b-821b-3108f9bbccad" providerId="AD" clId="Web-{7DEF9D29-D615-4F8B-9548-B484DBA8EDC2}" dt="2024-01-10T20:29:29.165" v="557"/>
        <pc:sldMkLst>
          <pc:docMk/>
          <pc:sldMk cId="293834129" sldId="2145708600"/>
        </pc:sldMkLst>
      </pc:sldChg>
      <pc:sldChg chg="add del">
        <pc:chgData name="Maggie Li" userId="S::maggie.li@cityofchicago.org::f33e0b3b-4721-411b-821b-3108f9bbccad" providerId="AD" clId="Web-{7DEF9D29-D615-4F8B-9548-B484DBA8EDC2}" dt="2024-01-10T20:26:32.561" v="357"/>
        <pc:sldMkLst>
          <pc:docMk/>
          <pc:sldMk cId="1643425882" sldId="2145708600"/>
        </pc:sldMkLst>
      </pc:sldChg>
      <pc:sldChg chg="add del">
        <pc:chgData name="Maggie Li" userId="S::maggie.li@cityofchicago.org::f33e0b3b-4721-411b-821b-3108f9bbccad" providerId="AD" clId="Web-{7DEF9D29-D615-4F8B-9548-B484DBA8EDC2}" dt="2024-01-10T20:25:53.607" v="191"/>
        <pc:sldMkLst>
          <pc:docMk/>
          <pc:sldMk cId="2987600605" sldId="2145708600"/>
        </pc:sldMkLst>
      </pc:sldChg>
      <pc:sldChg chg="del">
        <pc:chgData name="Maggie Li" userId="S::maggie.li@cityofchicago.org::f33e0b3b-4721-411b-821b-3108f9bbccad" providerId="AD" clId="Web-{7DEF9D29-D615-4F8B-9548-B484DBA8EDC2}" dt="2024-01-10T20:24:45.622" v="57"/>
        <pc:sldMkLst>
          <pc:docMk/>
          <pc:sldMk cId="4182891630" sldId="2145708600"/>
        </pc:sldMkLst>
      </pc:sldChg>
      <pc:sldChg chg="add del">
        <pc:chgData name="Maggie Li" userId="S::maggie.li@cityofchicago.org::f33e0b3b-4721-411b-821b-3108f9bbccad" providerId="AD" clId="Web-{7DEF9D29-D615-4F8B-9548-B484DBA8EDC2}" dt="2024-01-10T20:25:53.607" v="190"/>
        <pc:sldMkLst>
          <pc:docMk/>
          <pc:sldMk cId="478641363" sldId="2145708601"/>
        </pc:sldMkLst>
      </pc:sldChg>
      <pc:sldChg chg="add del">
        <pc:chgData name="Maggie Li" userId="S::maggie.li@cityofchicago.org::f33e0b3b-4721-411b-821b-3108f9bbccad" providerId="AD" clId="Web-{7DEF9D29-D615-4F8B-9548-B484DBA8EDC2}" dt="2024-01-10T20:26:32.545" v="356"/>
        <pc:sldMkLst>
          <pc:docMk/>
          <pc:sldMk cId="1826079702" sldId="2145708601"/>
        </pc:sldMkLst>
      </pc:sldChg>
      <pc:sldChg chg="del">
        <pc:chgData name="Maggie Li" userId="S::maggie.li@cityofchicago.org::f33e0b3b-4721-411b-821b-3108f9bbccad" providerId="AD" clId="Web-{7DEF9D29-D615-4F8B-9548-B484DBA8EDC2}" dt="2024-01-10T20:24:45.622" v="58"/>
        <pc:sldMkLst>
          <pc:docMk/>
          <pc:sldMk cId="2733862050" sldId="2145708601"/>
        </pc:sldMkLst>
      </pc:sldChg>
      <pc:sldChg chg="add del">
        <pc:chgData name="Maggie Li" userId="S::maggie.li@cityofchicago.org::f33e0b3b-4721-411b-821b-3108f9bbccad" providerId="AD" clId="Web-{7DEF9D29-D615-4F8B-9548-B484DBA8EDC2}" dt="2024-01-10T20:29:29.165" v="558"/>
        <pc:sldMkLst>
          <pc:docMk/>
          <pc:sldMk cId="3688470150" sldId="2145708601"/>
        </pc:sldMkLst>
      </pc:sldChg>
      <pc:sldChg chg="add del">
        <pc:chgData name="Maggie Li" userId="S::maggie.li@cityofchicago.org::f33e0b3b-4721-411b-821b-3108f9bbccad" providerId="AD" clId="Web-{7DEF9D29-D615-4F8B-9548-B484DBA8EDC2}" dt="2024-01-10T20:29:29.165" v="559"/>
        <pc:sldMkLst>
          <pc:docMk/>
          <pc:sldMk cId="59852714" sldId="2145708602"/>
        </pc:sldMkLst>
      </pc:sldChg>
      <pc:sldChg chg="add del">
        <pc:chgData name="Maggie Li" userId="S::maggie.li@cityofchicago.org::f33e0b3b-4721-411b-821b-3108f9bbccad" providerId="AD" clId="Web-{7DEF9D29-D615-4F8B-9548-B484DBA8EDC2}" dt="2024-01-10T20:26:32.545" v="355"/>
        <pc:sldMkLst>
          <pc:docMk/>
          <pc:sldMk cId="3452718540" sldId="2145708602"/>
        </pc:sldMkLst>
      </pc:sldChg>
      <pc:sldChg chg="del">
        <pc:chgData name="Maggie Li" userId="S::maggie.li@cityofchicago.org::f33e0b3b-4721-411b-821b-3108f9bbccad" providerId="AD" clId="Web-{7DEF9D29-D615-4F8B-9548-B484DBA8EDC2}" dt="2024-01-10T20:24:45.637" v="59"/>
        <pc:sldMkLst>
          <pc:docMk/>
          <pc:sldMk cId="4159086240" sldId="2145708602"/>
        </pc:sldMkLst>
      </pc:sldChg>
      <pc:sldChg chg="add del">
        <pc:chgData name="Maggie Li" userId="S::maggie.li@cityofchicago.org::f33e0b3b-4721-411b-821b-3108f9bbccad" providerId="AD" clId="Web-{7DEF9D29-D615-4F8B-9548-B484DBA8EDC2}" dt="2024-01-10T20:25:53.607" v="189"/>
        <pc:sldMkLst>
          <pc:docMk/>
          <pc:sldMk cId="4226078022" sldId="2145708602"/>
        </pc:sldMkLst>
      </pc:sldChg>
      <pc:sldChg chg="add del">
        <pc:chgData name="Maggie Li" userId="S::maggie.li@cityofchicago.org::f33e0b3b-4721-411b-821b-3108f9bbccad" providerId="AD" clId="Web-{7DEF9D29-D615-4F8B-9548-B484DBA8EDC2}" dt="2024-01-10T20:26:32.545" v="354"/>
        <pc:sldMkLst>
          <pc:docMk/>
          <pc:sldMk cId="288380343" sldId="2145708603"/>
        </pc:sldMkLst>
      </pc:sldChg>
      <pc:sldChg chg="add del">
        <pc:chgData name="Maggie Li" userId="S::maggie.li@cityofchicago.org::f33e0b3b-4721-411b-821b-3108f9bbccad" providerId="AD" clId="Web-{7DEF9D29-D615-4F8B-9548-B484DBA8EDC2}" dt="2024-01-10T20:25:53.591" v="188"/>
        <pc:sldMkLst>
          <pc:docMk/>
          <pc:sldMk cId="1120110498" sldId="2145708603"/>
        </pc:sldMkLst>
      </pc:sldChg>
      <pc:sldChg chg="del">
        <pc:chgData name="Maggie Li" userId="S::maggie.li@cityofchicago.org::f33e0b3b-4721-411b-821b-3108f9bbccad" providerId="AD" clId="Web-{7DEF9D29-D615-4F8B-9548-B484DBA8EDC2}" dt="2024-01-10T20:24:45.637" v="60"/>
        <pc:sldMkLst>
          <pc:docMk/>
          <pc:sldMk cId="3103975192" sldId="2145708603"/>
        </pc:sldMkLst>
      </pc:sldChg>
      <pc:sldChg chg="add del">
        <pc:chgData name="Maggie Li" userId="S::maggie.li@cityofchicago.org::f33e0b3b-4721-411b-821b-3108f9bbccad" providerId="AD" clId="Web-{7DEF9D29-D615-4F8B-9548-B484DBA8EDC2}" dt="2024-01-10T20:29:29.165" v="560"/>
        <pc:sldMkLst>
          <pc:docMk/>
          <pc:sldMk cId="3806021051" sldId="2145708603"/>
        </pc:sldMkLst>
      </pc:sldChg>
      <pc:sldChg chg="add del">
        <pc:chgData name="Maggie Li" userId="S::maggie.li@cityofchicago.org::f33e0b3b-4721-411b-821b-3108f9bbccad" providerId="AD" clId="Web-{7DEF9D29-D615-4F8B-9548-B484DBA8EDC2}" dt="2024-01-10T20:26:32.545" v="353"/>
        <pc:sldMkLst>
          <pc:docMk/>
          <pc:sldMk cId="1041284371" sldId="2145708604"/>
        </pc:sldMkLst>
      </pc:sldChg>
      <pc:sldChg chg="add del">
        <pc:chgData name="Maggie Li" userId="S::maggie.li@cityofchicago.org::f33e0b3b-4721-411b-821b-3108f9bbccad" providerId="AD" clId="Web-{7DEF9D29-D615-4F8B-9548-B484DBA8EDC2}" dt="2024-01-10T20:29:29.165" v="561"/>
        <pc:sldMkLst>
          <pc:docMk/>
          <pc:sldMk cId="3174428714" sldId="2145708604"/>
        </pc:sldMkLst>
      </pc:sldChg>
      <pc:sldChg chg="add del">
        <pc:chgData name="Maggie Li" userId="S::maggie.li@cityofchicago.org::f33e0b3b-4721-411b-821b-3108f9bbccad" providerId="AD" clId="Web-{7DEF9D29-D615-4F8B-9548-B484DBA8EDC2}" dt="2024-01-10T20:25:53.591" v="187"/>
        <pc:sldMkLst>
          <pc:docMk/>
          <pc:sldMk cId="3495898839" sldId="2145708604"/>
        </pc:sldMkLst>
      </pc:sldChg>
      <pc:sldChg chg="del">
        <pc:chgData name="Maggie Li" userId="S::maggie.li@cityofchicago.org::f33e0b3b-4721-411b-821b-3108f9bbccad" providerId="AD" clId="Web-{7DEF9D29-D615-4F8B-9548-B484DBA8EDC2}" dt="2024-01-10T20:24:45.637" v="61"/>
        <pc:sldMkLst>
          <pc:docMk/>
          <pc:sldMk cId="4257786393" sldId="2145708604"/>
        </pc:sldMkLst>
      </pc:sldChg>
      <pc:sldChg chg="add del">
        <pc:chgData name="Maggie Li" userId="S::maggie.li@cityofchicago.org::f33e0b3b-4721-411b-821b-3108f9bbccad" providerId="AD" clId="Web-{7DEF9D29-D615-4F8B-9548-B484DBA8EDC2}" dt="2024-01-10T20:29:29.165" v="562"/>
        <pc:sldMkLst>
          <pc:docMk/>
          <pc:sldMk cId="633581412" sldId="2145708605"/>
        </pc:sldMkLst>
      </pc:sldChg>
      <pc:sldChg chg="del">
        <pc:chgData name="Maggie Li" userId="S::maggie.li@cityofchicago.org::f33e0b3b-4721-411b-821b-3108f9bbccad" providerId="AD" clId="Web-{7DEF9D29-D615-4F8B-9548-B484DBA8EDC2}" dt="2024-01-10T20:24:45.637" v="62"/>
        <pc:sldMkLst>
          <pc:docMk/>
          <pc:sldMk cId="1949613634" sldId="2145708605"/>
        </pc:sldMkLst>
      </pc:sldChg>
      <pc:sldChg chg="add del">
        <pc:chgData name="Maggie Li" userId="S::maggie.li@cityofchicago.org::f33e0b3b-4721-411b-821b-3108f9bbccad" providerId="AD" clId="Web-{7DEF9D29-D615-4F8B-9548-B484DBA8EDC2}" dt="2024-01-10T20:25:53.591" v="186"/>
        <pc:sldMkLst>
          <pc:docMk/>
          <pc:sldMk cId="3054039563" sldId="2145708605"/>
        </pc:sldMkLst>
      </pc:sldChg>
      <pc:sldChg chg="add del">
        <pc:chgData name="Maggie Li" userId="S::maggie.li@cityofchicago.org::f33e0b3b-4721-411b-821b-3108f9bbccad" providerId="AD" clId="Web-{7DEF9D29-D615-4F8B-9548-B484DBA8EDC2}" dt="2024-01-10T20:26:32.545" v="352"/>
        <pc:sldMkLst>
          <pc:docMk/>
          <pc:sldMk cId="3187091129" sldId="2145708605"/>
        </pc:sldMkLst>
      </pc:sldChg>
      <pc:sldChg chg="add del">
        <pc:chgData name="Maggie Li" userId="S::maggie.li@cityofchicago.org::f33e0b3b-4721-411b-821b-3108f9bbccad" providerId="AD" clId="Web-{7DEF9D29-D615-4F8B-9548-B484DBA8EDC2}" dt="2024-01-10T20:26:32.545" v="351"/>
        <pc:sldMkLst>
          <pc:docMk/>
          <pc:sldMk cId="1579043526" sldId="2145708606"/>
        </pc:sldMkLst>
      </pc:sldChg>
      <pc:sldChg chg="add del">
        <pc:chgData name="Maggie Li" userId="S::maggie.li@cityofchicago.org::f33e0b3b-4721-411b-821b-3108f9bbccad" providerId="AD" clId="Web-{7DEF9D29-D615-4F8B-9548-B484DBA8EDC2}" dt="2024-01-10T20:25:53.591" v="185"/>
        <pc:sldMkLst>
          <pc:docMk/>
          <pc:sldMk cId="2208584893" sldId="2145708606"/>
        </pc:sldMkLst>
      </pc:sldChg>
      <pc:sldChg chg="add del">
        <pc:chgData name="Maggie Li" userId="S::maggie.li@cityofchicago.org::f33e0b3b-4721-411b-821b-3108f9bbccad" providerId="AD" clId="Web-{7DEF9D29-D615-4F8B-9548-B484DBA8EDC2}" dt="2024-01-10T20:29:29.165" v="563"/>
        <pc:sldMkLst>
          <pc:docMk/>
          <pc:sldMk cId="2796523810" sldId="2145708606"/>
        </pc:sldMkLst>
      </pc:sldChg>
      <pc:sldChg chg="del">
        <pc:chgData name="Maggie Li" userId="S::maggie.li@cityofchicago.org::f33e0b3b-4721-411b-821b-3108f9bbccad" providerId="AD" clId="Web-{7DEF9D29-D615-4F8B-9548-B484DBA8EDC2}" dt="2024-01-10T20:24:45.637" v="63"/>
        <pc:sldMkLst>
          <pc:docMk/>
          <pc:sldMk cId="3973656174" sldId="2145708606"/>
        </pc:sldMkLst>
      </pc:sldChg>
      <pc:sldChg chg="add del">
        <pc:chgData name="Maggie Li" userId="S::maggie.li@cityofchicago.org::f33e0b3b-4721-411b-821b-3108f9bbccad" providerId="AD" clId="Web-{7DEF9D29-D615-4F8B-9548-B484DBA8EDC2}" dt="2024-01-10T20:29:29.165" v="564"/>
        <pc:sldMkLst>
          <pc:docMk/>
          <pc:sldMk cId="2333613418" sldId="2145708607"/>
        </pc:sldMkLst>
      </pc:sldChg>
      <pc:sldChg chg="del">
        <pc:chgData name="Maggie Li" userId="S::maggie.li@cityofchicago.org::f33e0b3b-4721-411b-821b-3108f9bbccad" providerId="AD" clId="Web-{7DEF9D29-D615-4F8B-9548-B484DBA8EDC2}" dt="2024-01-10T20:24:45.637" v="64"/>
        <pc:sldMkLst>
          <pc:docMk/>
          <pc:sldMk cId="3633435039" sldId="2145708607"/>
        </pc:sldMkLst>
      </pc:sldChg>
      <pc:sldChg chg="add del">
        <pc:chgData name="Maggie Li" userId="S::maggie.li@cityofchicago.org::f33e0b3b-4721-411b-821b-3108f9bbccad" providerId="AD" clId="Web-{7DEF9D29-D615-4F8B-9548-B484DBA8EDC2}" dt="2024-01-10T20:26:32.545" v="350"/>
        <pc:sldMkLst>
          <pc:docMk/>
          <pc:sldMk cId="3810479422" sldId="2145708607"/>
        </pc:sldMkLst>
      </pc:sldChg>
      <pc:sldChg chg="add del">
        <pc:chgData name="Maggie Li" userId="S::maggie.li@cityofchicago.org::f33e0b3b-4721-411b-821b-3108f9bbccad" providerId="AD" clId="Web-{7DEF9D29-D615-4F8B-9548-B484DBA8EDC2}" dt="2024-01-10T20:25:53.591" v="184"/>
        <pc:sldMkLst>
          <pc:docMk/>
          <pc:sldMk cId="4086880071" sldId="2145708607"/>
        </pc:sldMkLst>
      </pc:sldChg>
      <pc:sldChg chg="add del">
        <pc:chgData name="Maggie Li" userId="S::maggie.li@cityofchicago.org::f33e0b3b-4721-411b-821b-3108f9bbccad" providerId="AD" clId="Web-{7DEF9D29-D615-4F8B-9548-B484DBA8EDC2}" dt="2024-01-10T20:29:29.180" v="565"/>
        <pc:sldMkLst>
          <pc:docMk/>
          <pc:sldMk cId="179315849" sldId="2145708608"/>
        </pc:sldMkLst>
      </pc:sldChg>
      <pc:sldChg chg="add del">
        <pc:chgData name="Maggie Li" userId="S::maggie.li@cityofchicago.org::f33e0b3b-4721-411b-821b-3108f9bbccad" providerId="AD" clId="Web-{7DEF9D29-D615-4F8B-9548-B484DBA8EDC2}" dt="2024-01-10T20:26:32.545" v="349"/>
        <pc:sldMkLst>
          <pc:docMk/>
          <pc:sldMk cId="277864202" sldId="2145708608"/>
        </pc:sldMkLst>
      </pc:sldChg>
      <pc:sldChg chg="del">
        <pc:chgData name="Maggie Li" userId="S::maggie.li@cityofchicago.org::f33e0b3b-4721-411b-821b-3108f9bbccad" providerId="AD" clId="Web-{7DEF9D29-D615-4F8B-9548-B484DBA8EDC2}" dt="2024-01-10T20:24:45.637" v="65"/>
        <pc:sldMkLst>
          <pc:docMk/>
          <pc:sldMk cId="754540011" sldId="2145708608"/>
        </pc:sldMkLst>
      </pc:sldChg>
      <pc:sldChg chg="add del">
        <pc:chgData name="Maggie Li" userId="S::maggie.li@cityofchicago.org::f33e0b3b-4721-411b-821b-3108f9bbccad" providerId="AD" clId="Web-{7DEF9D29-D615-4F8B-9548-B484DBA8EDC2}" dt="2024-01-10T20:25:53.576" v="183"/>
        <pc:sldMkLst>
          <pc:docMk/>
          <pc:sldMk cId="3659868839" sldId="2145708608"/>
        </pc:sldMkLst>
      </pc:sldChg>
      <pc:sldChg chg="del">
        <pc:chgData name="Maggie Li" userId="S::maggie.li@cityofchicago.org::f33e0b3b-4721-411b-821b-3108f9bbccad" providerId="AD" clId="Web-{7DEF9D29-D615-4F8B-9548-B484DBA8EDC2}" dt="2024-01-10T20:24:45.637" v="66"/>
        <pc:sldMkLst>
          <pc:docMk/>
          <pc:sldMk cId="321018704" sldId="2145708609"/>
        </pc:sldMkLst>
      </pc:sldChg>
      <pc:sldChg chg="add del">
        <pc:chgData name="Maggie Li" userId="S::maggie.li@cityofchicago.org::f33e0b3b-4721-411b-821b-3108f9bbccad" providerId="AD" clId="Web-{7DEF9D29-D615-4F8B-9548-B484DBA8EDC2}" dt="2024-01-10T20:25:53.576" v="182"/>
        <pc:sldMkLst>
          <pc:docMk/>
          <pc:sldMk cId="2115377936" sldId="2145708609"/>
        </pc:sldMkLst>
      </pc:sldChg>
      <pc:sldChg chg="add del">
        <pc:chgData name="Maggie Li" userId="S::maggie.li@cityofchicago.org::f33e0b3b-4721-411b-821b-3108f9bbccad" providerId="AD" clId="Web-{7DEF9D29-D615-4F8B-9548-B484DBA8EDC2}" dt="2024-01-10T20:26:32.529" v="348"/>
        <pc:sldMkLst>
          <pc:docMk/>
          <pc:sldMk cId="3191003413" sldId="2145708609"/>
        </pc:sldMkLst>
      </pc:sldChg>
      <pc:sldChg chg="add del">
        <pc:chgData name="Maggie Li" userId="S::maggie.li@cityofchicago.org::f33e0b3b-4721-411b-821b-3108f9bbccad" providerId="AD" clId="Web-{7DEF9D29-D615-4F8B-9548-B484DBA8EDC2}" dt="2024-01-10T20:29:29.180" v="566"/>
        <pc:sldMkLst>
          <pc:docMk/>
          <pc:sldMk cId="3868413727" sldId="2145708609"/>
        </pc:sldMkLst>
      </pc:sldChg>
      <pc:sldChg chg="add del">
        <pc:chgData name="Maggie Li" userId="S::maggie.li@cityofchicago.org::f33e0b3b-4721-411b-821b-3108f9bbccad" providerId="AD" clId="Web-{7DEF9D29-D615-4F8B-9548-B484DBA8EDC2}" dt="2024-01-10T20:25:53.576" v="181"/>
        <pc:sldMkLst>
          <pc:docMk/>
          <pc:sldMk cId="27843796" sldId="2145708610"/>
        </pc:sldMkLst>
      </pc:sldChg>
      <pc:sldChg chg="add del">
        <pc:chgData name="Maggie Li" userId="S::maggie.li@cityofchicago.org::f33e0b3b-4721-411b-821b-3108f9bbccad" providerId="AD" clId="Web-{7DEF9D29-D615-4F8B-9548-B484DBA8EDC2}" dt="2024-01-10T20:26:32.529" v="347"/>
        <pc:sldMkLst>
          <pc:docMk/>
          <pc:sldMk cId="973502622" sldId="2145708610"/>
        </pc:sldMkLst>
      </pc:sldChg>
      <pc:sldChg chg="add del">
        <pc:chgData name="Maggie Li" userId="S::maggie.li@cityofchicago.org::f33e0b3b-4721-411b-821b-3108f9bbccad" providerId="AD" clId="Web-{7DEF9D29-D615-4F8B-9548-B484DBA8EDC2}" dt="2024-01-10T20:29:29.180" v="567"/>
        <pc:sldMkLst>
          <pc:docMk/>
          <pc:sldMk cId="1498538818" sldId="2145708610"/>
        </pc:sldMkLst>
      </pc:sldChg>
      <pc:sldChg chg="del">
        <pc:chgData name="Maggie Li" userId="S::maggie.li@cityofchicago.org::f33e0b3b-4721-411b-821b-3108f9bbccad" providerId="AD" clId="Web-{7DEF9D29-D615-4F8B-9548-B484DBA8EDC2}" dt="2024-01-10T20:24:45.653" v="67"/>
        <pc:sldMkLst>
          <pc:docMk/>
          <pc:sldMk cId="2181898049" sldId="2145708610"/>
        </pc:sldMkLst>
      </pc:sldChg>
      <pc:sldChg chg="add del">
        <pc:chgData name="Maggie Li" userId="S::maggie.li@cityofchicago.org::f33e0b3b-4721-411b-821b-3108f9bbccad" providerId="AD" clId="Web-{7DEF9D29-D615-4F8B-9548-B484DBA8EDC2}" dt="2024-01-10T20:25:53.576" v="180"/>
        <pc:sldMkLst>
          <pc:docMk/>
          <pc:sldMk cId="655305770" sldId="2145708611"/>
        </pc:sldMkLst>
      </pc:sldChg>
      <pc:sldChg chg="del">
        <pc:chgData name="Maggie Li" userId="S::maggie.li@cityofchicago.org::f33e0b3b-4721-411b-821b-3108f9bbccad" providerId="AD" clId="Web-{7DEF9D29-D615-4F8B-9548-B484DBA8EDC2}" dt="2024-01-10T20:24:45.653" v="68"/>
        <pc:sldMkLst>
          <pc:docMk/>
          <pc:sldMk cId="1410860929" sldId="2145708611"/>
        </pc:sldMkLst>
      </pc:sldChg>
      <pc:sldChg chg="add del">
        <pc:chgData name="Maggie Li" userId="S::maggie.li@cityofchicago.org::f33e0b3b-4721-411b-821b-3108f9bbccad" providerId="AD" clId="Web-{7DEF9D29-D615-4F8B-9548-B484DBA8EDC2}" dt="2024-01-10T20:26:32.529" v="346"/>
        <pc:sldMkLst>
          <pc:docMk/>
          <pc:sldMk cId="3883835108" sldId="2145708611"/>
        </pc:sldMkLst>
      </pc:sldChg>
      <pc:sldChg chg="add del">
        <pc:chgData name="Maggie Li" userId="S::maggie.li@cityofchicago.org::f33e0b3b-4721-411b-821b-3108f9bbccad" providerId="AD" clId="Web-{7DEF9D29-D615-4F8B-9548-B484DBA8EDC2}" dt="2024-01-10T20:29:29.180" v="568"/>
        <pc:sldMkLst>
          <pc:docMk/>
          <pc:sldMk cId="4233040216" sldId="2145708611"/>
        </pc:sldMkLst>
      </pc:sldChg>
      <pc:sldChg chg="del">
        <pc:chgData name="Maggie Li" userId="S::maggie.li@cityofchicago.org::f33e0b3b-4721-411b-821b-3108f9bbccad" providerId="AD" clId="Web-{7DEF9D29-D615-4F8B-9548-B484DBA8EDC2}" dt="2024-01-10T20:24:45.653" v="69"/>
        <pc:sldMkLst>
          <pc:docMk/>
          <pc:sldMk cId="1684245165" sldId="2145708612"/>
        </pc:sldMkLst>
      </pc:sldChg>
      <pc:sldChg chg="add del">
        <pc:chgData name="Maggie Li" userId="S::maggie.li@cityofchicago.org::f33e0b3b-4721-411b-821b-3108f9bbccad" providerId="AD" clId="Web-{7DEF9D29-D615-4F8B-9548-B484DBA8EDC2}" dt="2024-01-10T20:26:32.529" v="345"/>
        <pc:sldMkLst>
          <pc:docMk/>
          <pc:sldMk cId="3212014048" sldId="2145708612"/>
        </pc:sldMkLst>
      </pc:sldChg>
      <pc:sldChg chg="add del">
        <pc:chgData name="Maggie Li" userId="S::maggie.li@cityofchicago.org::f33e0b3b-4721-411b-821b-3108f9bbccad" providerId="AD" clId="Web-{7DEF9D29-D615-4F8B-9548-B484DBA8EDC2}" dt="2024-01-10T20:29:29.180" v="569"/>
        <pc:sldMkLst>
          <pc:docMk/>
          <pc:sldMk cId="3424643828" sldId="2145708612"/>
        </pc:sldMkLst>
      </pc:sldChg>
      <pc:sldChg chg="add del">
        <pc:chgData name="Maggie Li" userId="S::maggie.li@cityofchicago.org::f33e0b3b-4721-411b-821b-3108f9bbccad" providerId="AD" clId="Web-{7DEF9D29-D615-4F8B-9548-B484DBA8EDC2}" dt="2024-01-10T20:25:53.576" v="179"/>
        <pc:sldMkLst>
          <pc:docMk/>
          <pc:sldMk cId="3482808975" sldId="2145708612"/>
        </pc:sldMkLst>
      </pc:sldChg>
      <pc:sldChg chg="add del">
        <pc:chgData name="Maggie Li" userId="S::maggie.li@cityofchicago.org::f33e0b3b-4721-411b-821b-3108f9bbccad" providerId="AD" clId="Web-{7DEF9D29-D615-4F8B-9548-B484DBA8EDC2}" dt="2024-01-10T20:26:32.529" v="344"/>
        <pc:sldMkLst>
          <pc:docMk/>
          <pc:sldMk cId="220892797" sldId="2145708613"/>
        </pc:sldMkLst>
      </pc:sldChg>
      <pc:sldChg chg="add del">
        <pc:chgData name="Maggie Li" userId="S::maggie.li@cityofchicago.org::f33e0b3b-4721-411b-821b-3108f9bbccad" providerId="AD" clId="Web-{7DEF9D29-D615-4F8B-9548-B484DBA8EDC2}" dt="2024-01-10T20:25:53.576" v="178"/>
        <pc:sldMkLst>
          <pc:docMk/>
          <pc:sldMk cId="2007336003" sldId="2145708613"/>
        </pc:sldMkLst>
      </pc:sldChg>
      <pc:sldChg chg="del">
        <pc:chgData name="Maggie Li" userId="S::maggie.li@cityofchicago.org::f33e0b3b-4721-411b-821b-3108f9bbccad" providerId="AD" clId="Web-{7DEF9D29-D615-4F8B-9548-B484DBA8EDC2}" dt="2024-01-10T20:24:45.653" v="70"/>
        <pc:sldMkLst>
          <pc:docMk/>
          <pc:sldMk cId="2980095036" sldId="2145708613"/>
        </pc:sldMkLst>
      </pc:sldChg>
      <pc:sldChg chg="add del">
        <pc:chgData name="Maggie Li" userId="S::maggie.li@cityofchicago.org::f33e0b3b-4721-411b-821b-3108f9bbccad" providerId="AD" clId="Web-{7DEF9D29-D615-4F8B-9548-B484DBA8EDC2}" dt="2024-01-10T20:29:29.180" v="570"/>
        <pc:sldMkLst>
          <pc:docMk/>
          <pc:sldMk cId="3207352309" sldId="2145708613"/>
        </pc:sldMkLst>
      </pc:sldChg>
      <pc:sldChg chg="del">
        <pc:chgData name="Maggie Li" userId="S::maggie.li@cityofchicago.org::f33e0b3b-4721-411b-821b-3108f9bbccad" providerId="AD" clId="Web-{7DEF9D29-D615-4F8B-9548-B484DBA8EDC2}" dt="2024-01-10T20:24:45.653" v="71"/>
        <pc:sldMkLst>
          <pc:docMk/>
          <pc:sldMk cId="1804847111" sldId="2145708614"/>
        </pc:sldMkLst>
      </pc:sldChg>
      <pc:sldChg chg="add del">
        <pc:chgData name="Maggie Li" userId="S::maggie.li@cityofchicago.org::f33e0b3b-4721-411b-821b-3108f9bbccad" providerId="AD" clId="Web-{7DEF9D29-D615-4F8B-9548-B484DBA8EDC2}" dt="2024-01-10T20:25:53.576" v="177"/>
        <pc:sldMkLst>
          <pc:docMk/>
          <pc:sldMk cId="2327653770" sldId="2145708614"/>
        </pc:sldMkLst>
      </pc:sldChg>
      <pc:sldChg chg="add del">
        <pc:chgData name="Maggie Li" userId="S::maggie.li@cityofchicago.org::f33e0b3b-4721-411b-821b-3108f9bbccad" providerId="AD" clId="Web-{7DEF9D29-D615-4F8B-9548-B484DBA8EDC2}" dt="2024-01-10T20:29:29.180" v="571"/>
        <pc:sldMkLst>
          <pc:docMk/>
          <pc:sldMk cId="3100948338" sldId="2145708614"/>
        </pc:sldMkLst>
      </pc:sldChg>
      <pc:sldChg chg="add del">
        <pc:chgData name="Maggie Li" userId="S::maggie.li@cityofchicago.org::f33e0b3b-4721-411b-821b-3108f9bbccad" providerId="AD" clId="Web-{7DEF9D29-D615-4F8B-9548-B484DBA8EDC2}" dt="2024-01-10T20:26:32.529" v="343"/>
        <pc:sldMkLst>
          <pc:docMk/>
          <pc:sldMk cId="4253610828" sldId="2145708614"/>
        </pc:sldMkLst>
      </pc:sldChg>
      <pc:sldChg chg="del">
        <pc:chgData name="Maggie Li" userId="S::maggie.li@cityofchicago.org::f33e0b3b-4721-411b-821b-3108f9bbccad" providerId="AD" clId="Web-{7DEF9D29-D615-4F8B-9548-B484DBA8EDC2}" dt="2024-01-10T20:24:45.653" v="72"/>
        <pc:sldMkLst>
          <pc:docMk/>
          <pc:sldMk cId="29776854" sldId="2145708615"/>
        </pc:sldMkLst>
      </pc:sldChg>
      <pc:sldChg chg="add del">
        <pc:chgData name="Maggie Li" userId="S::maggie.li@cityofchicago.org::f33e0b3b-4721-411b-821b-3108f9bbccad" providerId="AD" clId="Web-{7DEF9D29-D615-4F8B-9548-B484DBA8EDC2}" dt="2024-01-10T20:25:53.560" v="176"/>
        <pc:sldMkLst>
          <pc:docMk/>
          <pc:sldMk cId="1465665306" sldId="2145708615"/>
        </pc:sldMkLst>
      </pc:sldChg>
      <pc:sldChg chg="add del">
        <pc:chgData name="Maggie Li" userId="S::maggie.li@cityofchicago.org::f33e0b3b-4721-411b-821b-3108f9bbccad" providerId="AD" clId="Web-{7DEF9D29-D615-4F8B-9548-B484DBA8EDC2}" dt="2024-01-10T20:29:29.180" v="572"/>
        <pc:sldMkLst>
          <pc:docMk/>
          <pc:sldMk cId="2643509433" sldId="2145708615"/>
        </pc:sldMkLst>
      </pc:sldChg>
      <pc:sldChg chg="add del">
        <pc:chgData name="Maggie Li" userId="S::maggie.li@cityofchicago.org::f33e0b3b-4721-411b-821b-3108f9bbccad" providerId="AD" clId="Web-{7DEF9D29-D615-4F8B-9548-B484DBA8EDC2}" dt="2024-01-10T20:26:32.529" v="342"/>
        <pc:sldMkLst>
          <pc:docMk/>
          <pc:sldMk cId="3468514096" sldId="2145708615"/>
        </pc:sldMkLst>
      </pc:sldChg>
      <pc:sldChg chg="add del">
        <pc:chgData name="Maggie Li" userId="S::maggie.li@cityofchicago.org::f33e0b3b-4721-411b-821b-3108f9bbccad" providerId="AD" clId="Web-{7DEF9D29-D615-4F8B-9548-B484DBA8EDC2}" dt="2024-01-10T20:26:32.529" v="341"/>
        <pc:sldMkLst>
          <pc:docMk/>
          <pc:sldMk cId="823697281" sldId="2145708616"/>
        </pc:sldMkLst>
      </pc:sldChg>
      <pc:sldChg chg="add del">
        <pc:chgData name="Maggie Li" userId="S::maggie.li@cityofchicago.org::f33e0b3b-4721-411b-821b-3108f9bbccad" providerId="AD" clId="Web-{7DEF9D29-D615-4F8B-9548-B484DBA8EDC2}" dt="2024-01-10T20:29:29.180" v="573"/>
        <pc:sldMkLst>
          <pc:docMk/>
          <pc:sldMk cId="1369013978" sldId="2145708616"/>
        </pc:sldMkLst>
      </pc:sldChg>
      <pc:sldChg chg="add del">
        <pc:chgData name="Maggie Li" userId="S::maggie.li@cityofchicago.org::f33e0b3b-4721-411b-821b-3108f9bbccad" providerId="AD" clId="Web-{7DEF9D29-D615-4F8B-9548-B484DBA8EDC2}" dt="2024-01-10T20:25:53.560" v="175"/>
        <pc:sldMkLst>
          <pc:docMk/>
          <pc:sldMk cId="1695232527" sldId="2145708616"/>
        </pc:sldMkLst>
      </pc:sldChg>
      <pc:sldChg chg="del">
        <pc:chgData name="Maggie Li" userId="S::maggie.li@cityofchicago.org::f33e0b3b-4721-411b-821b-3108f9bbccad" providerId="AD" clId="Web-{7DEF9D29-D615-4F8B-9548-B484DBA8EDC2}" dt="2024-01-10T20:24:45.653" v="73"/>
        <pc:sldMkLst>
          <pc:docMk/>
          <pc:sldMk cId="2687123597" sldId="2145708616"/>
        </pc:sldMkLst>
      </pc:sldChg>
      <pc:sldChg chg="add del">
        <pc:chgData name="Maggie Li" userId="S::maggie.li@cityofchicago.org::f33e0b3b-4721-411b-821b-3108f9bbccad" providerId="AD" clId="Web-{7DEF9D29-D615-4F8B-9548-B484DBA8EDC2}" dt="2024-01-10T20:26:32.529" v="340"/>
        <pc:sldMkLst>
          <pc:docMk/>
          <pc:sldMk cId="25548731" sldId="2145708617"/>
        </pc:sldMkLst>
      </pc:sldChg>
      <pc:sldChg chg="del">
        <pc:chgData name="Maggie Li" userId="S::maggie.li@cityofchicago.org::f33e0b3b-4721-411b-821b-3108f9bbccad" providerId="AD" clId="Web-{7DEF9D29-D615-4F8B-9548-B484DBA8EDC2}" dt="2024-01-10T20:24:45.653" v="74"/>
        <pc:sldMkLst>
          <pc:docMk/>
          <pc:sldMk cId="2009546778" sldId="2145708617"/>
        </pc:sldMkLst>
      </pc:sldChg>
      <pc:sldChg chg="add del">
        <pc:chgData name="Maggie Li" userId="S::maggie.li@cityofchicago.org::f33e0b3b-4721-411b-821b-3108f9bbccad" providerId="AD" clId="Web-{7DEF9D29-D615-4F8B-9548-B484DBA8EDC2}" dt="2024-01-10T20:25:53.560" v="174"/>
        <pc:sldMkLst>
          <pc:docMk/>
          <pc:sldMk cId="2161843138" sldId="2145708617"/>
        </pc:sldMkLst>
      </pc:sldChg>
      <pc:sldChg chg="add del">
        <pc:chgData name="Maggie Li" userId="S::maggie.li@cityofchicago.org::f33e0b3b-4721-411b-821b-3108f9bbccad" providerId="AD" clId="Web-{7DEF9D29-D615-4F8B-9548-B484DBA8EDC2}" dt="2024-01-10T20:29:29.196" v="574"/>
        <pc:sldMkLst>
          <pc:docMk/>
          <pc:sldMk cId="2678152646" sldId="2145708617"/>
        </pc:sldMkLst>
      </pc:sldChg>
      <pc:sldChg chg="add del">
        <pc:chgData name="Maggie Li" userId="S::maggie.li@cityofchicago.org::f33e0b3b-4721-411b-821b-3108f9bbccad" providerId="AD" clId="Web-{7DEF9D29-D615-4F8B-9548-B484DBA8EDC2}" dt="2024-01-10T20:29:31.305" v="581"/>
        <pc:sldMkLst>
          <pc:docMk/>
          <pc:sldMk cId="33568089" sldId="2145708618"/>
        </pc:sldMkLst>
      </pc:sldChg>
      <pc:sldChg chg="add del">
        <pc:chgData name="Maggie Li" userId="S::maggie.li@cityofchicago.org::f33e0b3b-4721-411b-821b-3108f9bbccad" providerId="AD" clId="Web-{7DEF9D29-D615-4F8B-9548-B484DBA8EDC2}" dt="2024-01-10T20:26:32.529" v="339"/>
        <pc:sldMkLst>
          <pc:docMk/>
          <pc:sldMk cId="2487590976" sldId="2145708618"/>
        </pc:sldMkLst>
      </pc:sldChg>
      <pc:sldChg chg="del">
        <pc:chgData name="Maggie Li" userId="S::maggie.li@cityofchicago.org::f33e0b3b-4721-411b-821b-3108f9bbccad" providerId="AD" clId="Web-{7DEF9D29-D615-4F8B-9548-B484DBA8EDC2}" dt="2024-01-10T20:24:45.653" v="75"/>
        <pc:sldMkLst>
          <pc:docMk/>
          <pc:sldMk cId="3027457303" sldId="2145708618"/>
        </pc:sldMkLst>
      </pc:sldChg>
      <pc:sldChg chg="add del">
        <pc:chgData name="Maggie Li" userId="S::maggie.li@cityofchicago.org::f33e0b3b-4721-411b-821b-3108f9bbccad" providerId="AD" clId="Web-{7DEF9D29-D615-4F8B-9548-B484DBA8EDC2}" dt="2024-01-10T20:25:53.560" v="173"/>
        <pc:sldMkLst>
          <pc:docMk/>
          <pc:sldMk cId="3907983762" sldId="2145708618"/>
        </pc:sldMkLst>
      </pc:sldChg>
      <pc:sldChg chg="del">
        <pc:chgData name="Maggie Li" userId="S::maggie.li@cityofchicago.org::f33e0b3b-4721-411b-821b-3108f9bbccad" providerId="AD" clId="Web-{7DEF9D29-D615-4F8B-9548-B484DBA8EDC2}" dt="2024-01-10T20:24:45.669" v="76"/>
        <pc:sldMkLst>
          <pc:docMk/>
          <pc:sldMk cId="363037726" sldId="2145708619"/>
        </pc:sldMkLst>
      </pc:sldChg>
      <pc:sldChg chg="add del">
        <pc:chgData name="Maggie Li" userId="S::maggie.li@cityofchicago.org::f33e0b3b-4721-411b-821b-3108f9bbccad" providerId="AD" clId="Web-{7DEF9D29-D615-4F8B-9548-B484DBA8EDC2}" dt="2024-01-10T20:29:37.946" v="582"/>
        <pc:sldMkLst>
          <pc:docMk/>
          <pc:sldMk cId="1055249850" sldId="2145708619"/>
        </pc:sldMkLst>
      </pc:sldChg>
      <pc:sldChg chg="add del">
        <pc:chgData name="Maggie Li" userId="S::maggie.li@cityofchicago.org::f33e0b3b-4721-411b-821b-3108f9bbccad" providerId="AD" clId="Web-{7DEF9D29-D615-4F8B-9548-B484DBA8EDC2}" dt="2024-01-10T20:26:32.514" v="338"/>
        <pc:sldMkLst>
          <pc:docMk/>
          <pc:sldMk cId="1147145780" sldId="2145708619"/>
        </pc:sldMkLst>
      </pc:sldChg>
      <pc:sldChg chg="add del">
        <pc:chgData name="Maggie Li" userId="S::maggie.li@cityofchicago.org::f33e0b3b-4721-411b-821b-3108f9bbccad" providerId="AD" clId="Web-{7DEF9D29-D615-4F8B-9548-B484DBA8EDC2}" dt="2024-01-10T20:25:53.560" v="172"/>
        <pc:sldMkLst>
          <pc:docMk/>
          <pc:sldMk cId="3290231207" sldId="2145708619"/>
        </pc:sldMkLst>
      </pc:sldChg>
      <pc:sldChg chg="add del">
        <pc:chgData name="Maggie Li" userId="S::maggie.li@cityofchicago.org::f33e0b3b-4721-411b-821b-3108f9bbccad" providerId="AD" clId="Web-{7DEF9D29-D615-4F8B-9548-B484DBA8EDC2}" dt="2024-01-10T20:25:53.560" v="171"/>
        <pc:sldMkLst>
          <pc:docMk/>
          <pc:sldMk cId="164037271" sldId="2145708620"/>
        </pc:sldMkLst>
      </pc:sldChg>
      <pc:sldChg chg="add del">
        <pc:chgData name="Maggie Li" userId="S::maggie.li@cityofchicago.org::f33e0b3b-4721-411b-821b-3108f9bbccad" providerId="AD" clId="Web-{7DEF9D29-D615-4F8B-9548-B484DBA8EDC2}" dt="2024-01-10T20:26:32.514" v="337"/>
        <pc:sldMkLst>
          <pc:docMk/>
          <pc:sldMk cId="534392250" sldId="2145708620"/>
        </pc:sldMkLst>
      </pc:sldChg>
      <pc:sldChg chg="add del">
        <pc:chgData name="Maggie Li" userId="S::maggie.li@cityofchicago.org::f33e0b3b-4721-411b-821b-3108f9bbccad" providerId="AD" clId="Web-{7DEF9D29-D615-4F8B-9548-B484DBA8EDC2}" dt="2024-01-10T20:29:29.196" v="575"/>
        <pc:sldMkLst>
          <pc:docMk/>
          <pc:sldMk cId="2121935903" sldId="2145708620"/>
        </pc:sldMkLst>
      </pc:sldChg>
      <pc:sldChg chg="del">
        <pc:chgData name="Maggie Li" userId="S::maggie.li@cityofchicago.org::f33e0b3b-4721-411b-821b-3108f9bbccad" providerId="AD" clId="Web-{7DEF9D29-D615-4F8B-9548-B484DBA8EDC2}" dt="2024-01-10T20:24:45.669" v="77"/>
        <pc:sldMkLst>
          <pc:docMk/>
          <pc:sldMk cId="2227292438" sldId="2145708620"/>
        </pc:sldMkLst>
      </pc:sldChg>
      <pc:sldChg chg="add del">
        <pc:chgData name="Maggie Li" userId="S::maggie.li@cityofchicago.org::f33e0b3b-4721-411b-821b-3108f9bbccad" providerId="AD" clId="Web-{7DEF9D29-D615-4F8B-9548-B484DBA8EDC2}" dt="2024-01-10T20:29:29.196" v="576"/>
        <pc:sldMkLst>
          <pc:docMk/>
          <pc:sldMk cId="357085164" sldId="2145708621"/>
        </pc:sldMkLst>
      </pc:sldChg>
      <pc:sldChg chg="add del">
        <pc:chgData name="Maggie Li" userId="S::maggie.li@cityofchicago.org::f33e0b3b-4721-411b-821b-3108f9bbccad" providerId="AD" clId="Web-{7DEF9D29-D615-4F8B-9548-B484DBA8EDC2}" dt="2024-01-10T20:26:32.514" v="336"/>
        <pc:sldMkLst>
          <pc:docMk/>
          <pc:sldMk cId="1748766947" sldId="2145708621"/>
        </pc:sldMkLst>
      </pc:sldChg>
      <pc:sldChg chg="del">
        <pc:chgData name="Maggie Li" userId="S::maggie.li@cityofchicago.org::f33e0b3b-4721-411b-821b-3108f9bbccad" providerId="AD" clId="Web-{7DEF9D29-D615-4F8B-9548-B484DBA8EDC2}" dt="2024-01-10T20:24:45.669" v="78"/>
        <pc:sldMkLst>
          <pc:docMk/>
          <pc:sldMk cId="1752619121" sldId="2145708621"/>
        </pc:sldMkLst>
      </pc:sldChg>
      <pc:sldChg chg="add del">
        <pc:chgData name="Maggie Li" userId="S::maggie.li@cityofchicago.org::f33e0b3b-4721-411b-821b-3108f9bbccad" providerId="AD" clId="Web-{7DEF9D29-D615-4F8B-9548-B484DBA8EDC2}" dt="2024-01-10T20:25:53.560" v="170"/>
        <pc:sldMkLst>
          <pc:docMk/>
          <pc:sldMk cId="1830491439" sldId="2145708621"/>
        </pc:sldMkLst>
      </pc:sldChg>
      <pc:sldChg chg="add del">
        <pc:chgData name="Maggie Li" userId="S::maggie.li@cityofchicago.org::f33e0b3b-4721-411b-821b-3108f9bbccad" providerId="AD" clId="Web-{7DEF9D29-D615-4F8B-9548-B484DBA8EDC2}" dt="2024-01-10T20:29:29.196" v="577"/>
        <pc:sldMkLst>
          <pc:docMk/>
          <pc:sldMk cId="984132657" sldId="2145708622"/>
        </pc:sldMkLst>
      </pc:sldChg>
      <pc:sldChg chg="add del">
        <pc:chgData name="Maggie Li" userId="S::maggie.li@cityofchicago.org::f33e0b3b-4721-411b-821b-3108f9bbccad" providerId="AD" clId="Web-{7DEF9D29-D615-4F8B-9548-B484DBA8EDC2}" dt="2024-01-10T20:26:32.514" v="335"/>
        <pc:sldMkLst>
          <pc:docMk/>
          <pc:sldMk cId="1318730113" sldId="2145708622"/>
        </pc:sldMkLst>
      </pc:sldChg>
      <pc:sldChg chg="add del">
        <pc:chgData name="Maggie Li" userId="S::maggie.li@cityofchicago.org::f33e0b3b-4721-411b-821b-3108f9bbccad" providerId="AD" clId="Web-{7DEF9D29-D615-4F8B-9548-B484DBA8EDC2}" dt="2024-01-10T20:25:53.560" v="169"/>
        <pc:sldMkLst>
          <pc:docMk/>
          <pc:sldMk cId="2672932226" sldId="2145708622"/>
        </pc:sldMkLst>
      </pc:sldChg>
      <pc:sldChg chg="del">
        <pc:chgData name="Maggie Li" userId="S::maggie.li@cityofchicago.org::f33e0b3b-4721-411b-821b-3108f9bbccad" providerId="AD" clId="Web-{7DEF9D29-D615-4F8B-9548-B484DBA8EDC2}" dt="2024-01-10T20:24:45.669" v="79"/>
        <pc:sldMkLst>
          <pc:docMk/>
          <pc:sldMk cId="2936733941" sldId="2145708622"/>
        </pc:sldMkLst>
      </pc:sldChg>
      <pc:sldChg chg="add del">
        <pc:chgData name="Maggie Li" userId="S::maggie.li@cityofchicago.org::f33e0b3b-4721-411b-821b-3108f9bbccad" providerId="AD" clId="Web-{7DEF9D29-D615-4F8B-9548-B484DBA8EDC2}" dt="2024-01-10T20:26:32.514" v="334"/>
        <pc:sldMkLst>
          <pc:docMk/>
          <pc:sldMk cId="351211292" sldId="2145708623"/>
        </pc:sldMkLst>
      </pc:sldChg>
      <pc:sldChg chg="del">
        <pc:chgData name="Maggie Li" userId="S::maggie.li@cityofchicago.org::f33e0b3b-4721-411b-821b-3108f9bbccad" providerId="AD" clId="Web-{7DEF9D29-D615-4F8B-9548-B484DBA8EDC2}" dt="2024-01-10T20:24:45.669" v="80"/>
        <pc:sldMkLst>
          <pc:docMk/>
          <pc:sldMk cId="707357907" sldId="2145708623"/>
        </pc:sldMkLst>
      </pc:sldChg>
      <pc:sldChg chg="add del">
        <pc:chgData name="Maggie Li" userId="S::maggie.li@cityofchicago.org::f33e0b3b-4721-411b-821b-3108f9bbccad" providerId="AD" clId="Web-{7DEF9D29-D615-4F8B-9548-B484DBA8EDC2}" dt="2024-01-10T20:25:53.560" v="168"/>
        <pc:sldMkLst>
          <pc:docMk/>
          <pc:sldMk cId="1196234513" sldId="2145708623"/>
        </pc:sldMkLst>
      </pc:sldChg>
      <pc:sldChg chg="add del">
        <pc:chgData name="Maggie Li" userId="S::maggie.li@cityofchicago.org::f33e0b3b-4721-411b-821b-3108f9bbccad" providerId="AD" clId="Web-{7DEF9D29-D615-4F8B-9548-B484DBA8EDC2}" dt="2024-01-10T20:29:29.196" v="578"/>
        <pc:sldMkLst>
          <pc:docMk/>
          <pc:sldMk cId="2310483547" sldId="2145708623"/>
        </pc:sldMkLst>
      </pc:sldChg>
      <pc:sldChg chg="del">
        <pc:chgData name="Maggie Li" userId="S::maggie.li@cityofchicago.org::f33e0b3b-4721-411b-821b-3108f9bbccad" providerId="AD" clId="Web-{7DEF9D29-D615-4F8B-9548-B484DBA8EDC2}" dt="2024-01-10T20:24:45.669" v="81"/>
        <pc:sldMkLst>
          <pc:docMk/>
          <pc:sldMk cId="1414136551" sldId="2145708624"/>
        </pc:sldMkLst>
      </pc:sldChg>
      <pc:sldChg chg="add del">
        <pc:chgData name="Maggie Li" userId="S::maggie.li@cityofchicago.org::f33e0b3b-4721-411b-821b-3108f9bbccad" providerId="AD" clId="Web-{7DEF9D29-D615-4F8B-9548-B484DBA8EDC2}" dt="2024-01-10T20:25:53.545" v="167"/>
        <pc:sldMkLst>
          <pc:docMk/>
          <pc:sldMk cId="2759162029" sldId="2145708624"/>
        </pc:sldMkLst>
      </pc:sldChg>
      <pc:sldChg chg="add del ord">
        <pc:chgData name="Maggie Li" userId="S::maggie.li@cityofchicago.org::f33e0b3b-4721-411b-821b-3108f9bbccad" providerId="AD" clId="Web-{7DEF9D29-D615-4F8B-9548-B484DBA8EDC2}" dt="2024-01-10T20:29:29.196" v="579"/>
        <pc:sldMkLst>
          <pc:docMk/>
          <pc:sldMk cId="3301870526" sldId="2145708624"/>
        </pc:sldMkLst>
      </pc:sldChg>
      <pc:sldChg chg="add del">
        <pc:chgData name="Maggie Li" userId="S::maggie.li@cityofchicago.org::f33e0b3b-4721-411b-821b-3108f9bbccad" providerId="AD" clId="Web-{7DEF9D29-D615-4F8B-9548-B484DBA8EDC2}" dt="2024-01-10T20:26:32.514" v="333"/>
        <pc:sldMkLst>
          <pc:docMk/>
          <pc:sldMk cId="3475045559" sldId="2145708624"/>
        </pc:sldMkLst>
      </pc:sldChg>
      <pc:sldChg chg="add del">
        <pc:chgData name="Maggie Li" userId="S::maggie.li@cityofchicago.org::f33e0b3b-4721-411b-821b-3108f9bbccad" providerId="AD" clId="Web-{7DEF9D29-D615-4F8B-9548-B484DBA8EDC2}" dt="2024-01-10T20:26:32.498" v="332"/>
        <pc:sldMkLst>
          <pc:docMk/>
          <pc:sldMk cId="367415034" sldId="2145708625"/>
        </pc:sldMkLst>
      </pc:sldChg>
      <pc:sldChg chg="del">
        <pc:chgData name="Maggie Li" userId="S::maggie.li@cityofchicago.org::f33e0b3b-4721-411b-821b-3108f9bbccad" providerId="AD" clId="Web-{7DEF9D29-D615-4F8B-9548-B484DBA8EDC2}" dt="2024-01-10T20:24:45.669" v="82"/>
        <pc:sldMkLst>
          <pc:docMk/>
          <pc:sldMk cId="2093203672" sldId="2145708625"/>
        </pc:sldMkLst>
      </pc:sldChg>
      <pc:sldChg chg="add del">
        <pc:chgData name="Maggie Li" userId="S::maggie.li@cityofchicago.org::f33e0b3b-4721-411b-821b-3108f9bbccad" providerId="AD" clId="Web-{7DEF9D29-D615-4F8B-9548-B484DBA8EDC2}" dt="2024-01-10T20:29:29.196" v="580"/>
        <pc:sldMkLst>
          <pc:docMk/>
          <pc:sldMk cId="2578326012" sldId="2145708625"/>
        </pc:sldMkLst>
      </pc:sldChg>
      <pc:sldChg chg="add del">
        <pc:chgData name="Maggie Li" userId="S::maggie.li@cityofchicago.org::f33e0b3b-4721-411b-821b-3108f9bbccad" providerId="AD" clId="Web-{7DEF9D29-D615-4F8B-9548-B484DBA8EDC2}" dt="2024-01-10T20:25:53.545" v="166"/>
        <pc:sldMkLst>
          <pc:docMk/>
          <pc:sldMk cId="3593001860" sldId="2145708625"/>
        </pc:sldMkLst>
      </pc:sldChg>
    </pc:docChg>
  </pc:docChgLst>
  <pc:docChgLst>
    <pc:chgData name="Cecilia Pigozzi" userId="S::cecilia.pigozzi@cityofchicago.org::06f53d1d-42b9-4164-af6e-a055d6a717fe" providerId="AD" clId="Web-{69867A8C-E822-9CB0-70CE-BC1EDC040342}"/>
    <pc:docChg chg="modSld">
      <pc:chgData name="Cecilia Pigozzi" userId="S::cecilia.pigozzi@cityofchicago.org::06f53d1d-42b9-4164-af6e-a055d6a717fe" providerId="AD" clId="Web-{69867A8C-E822-9CB0-70CE-BC1EDC040342}" dt="2024-02-13T19:34:40.014" v="57" actId="20577"/>
      <pc:docMkLst>
        <pc:docMk/>
      </pc:docMkLst>
      <pc:sldChg chg="delSp modSp">
        <pc:chgData name="Cecilia Pigozzi" userId="S::cecilia.pigozzi@cityofchicago.org::06f53d1d-42b9-4164-af6e-a055d6a717fe" providerId="AD" clId="Web-{69867A8C-E822-9CB0-70CE-BC1EDC040342}" dt="2024-02-13T19:34:40.014" v="57" actId="20577"/>
        <pc:sldMkLst>
          <pc:docMk/>
          <pc:sldMk cId="1277298847" sldId="2145708556"/>
        </pc:sldMkLst>
        <pc:spChg chg="mod">
          <ac:chgData name="Cecilia Pigozzi" userId="S::cecilia.pigozzi@cityofchicago.org::06f53d1d-42b9-4164-af6e-a055d6a717fe" providerId="AD" clId="Web-{69867A8C-E822-9CB0-70CE-BC1EDC040342}" dt="2024-02-13T19:34:40.014" v="57" actId="20577"/>
          <ac:spMkLst>
            <pc:docMk/>
            <pc:sldMk cId="1277298847" sldId="2145708556"/>
            <ac:spMk id="6" creationId="{9392FA5B-1714-CF9C-BDAF-B84672E21CE6}"/>
          </ac:spMkLst>
        </pc:spChg>
        <pc:spChg chg="mod">
          <ac:chgData name="Cecilia Pigozzi" userId="S::cecilia.pigozzi@cityofchicago.org::06f53d1d-42b9-4164-af6e-a055d6a717fe" providerId="AD" clId="Web-{69867A8C-E822-9CB0-70CE-BC1EDC040342}" dt="2024-02-13T19:34:35.014" v="56" actId="20577"/>
          <ac:spMkLst>
            <pc:docMk/>
            <pc:sldMk cId="1277298847" sldId="2145708556"/>
            <ac:spMk id="7" creationId="{AB2CEC1A-899A-E5C4-9E6E-7DE679EF970D}"/>
          </ac:spMkLst>
        </pc:spChg>
        <pc:graphicFrameChg chg="del">
          <ac:chgData name="Cecilia Pigozzi" userId="S::cecilia.pigozzi@cityofchicago.org::06f53d1d-42b9-4164-af6e-a055d6a717fe" providerId="AD" clId="Web-{69867A8C-E822-9CB0-70CE-BC1EDC040342}" dt="2024-02-13T19:25:24.569" v="0"/>
          <ac:graphicFrameMkLst>
            <pc:docMk/>
            <pc:sldMk cId="1277298847" sldId="2145708556"/>
            <ac:graphicFrameMk id="9" creationId="{567089A1-3DF2-F509-ACCD-042C21D4F2E0}"/>
          </ac:graphicFrameMkLst>
        </pc:graphicFrameChg>
      </pc:sldChg>
    </pc:docChg>
  </pc:docChgLst>
  <pc:docChgLst>
    <pc:chgData name="Karrie-Ann Toews" userId="S::karrie-ann.toews@cityofchicago.org::613b1991-a568-4270-b964-777dd32b0d7d" providerId="AD" clId="Web-{7E88CFDB-D2C5-5BBE-C07D-4FF2F88AEEA4}"/>
    <pc:docChg chg="delSld">
      <pc:chgData name="Karrie-Ann Toews" userId="S::karrie-ann.toews@cityofchicago.org::613b1991-a568-4270-b964-777dd32b0d7d" providerId="AD" clId="Web-{7E88CFDB-D2C5-5BBE-C07D-4FF2F88AEEA4}" dt="2023-03-30T20:57:00.722" v="0"/>
      <pc:docMkLst>
        <pc:docMk/>
      </pc:docMkLst>
      <pc:sldChg chg="del">
        <pc:chgData name="Karrie-Ann Toews" userId="S::karrie-ann.toews@cityofchicago.org::613b1991-a568-4270-b964-777dd32b0d7d" providerId="AD" clId="Web-{7E88CFDB-D2C5-5BBE-C07D-4FF2F88AEEA4}" dt="2023-03-30T20:57:00.722" v="0"/>
        <pc:sldMkLst>
          <pc:docMk/>
          <pc:sldMk cId="696657538" sldId="2145706649"/>
        </pc:sldMkLst>
      </pc:sldChg>
    </pc:docChg>
  </pc:docChgLst>
  <pc:docChgLst>
    <pc:chgData name="Maria Campos-Bovee" userId="eec3ed88-350c-451f-9280-eafd4c227ed4" providerId="ADAL" clId="{3DF8D255-A8D0-4B1D-B88C-EDA7DE14DDE8}"/>
    <pc:docChg chg="undo custSel addSld delSld modSld sldOrd modNotesMaster modHandout">
      <pc:chgData name="Maria Campos-Bovee" userId="eec3ed88-350c-451f-9280-eafd4c227ed4" providerId="ADAL" clId="{3DF8D255-A8D0-4B1D-B88C-EDA7DE14DDE8}" dt="2023-12-01T16:06:57.093" v="2495"/>
      <pc:docMkLst>
        <pc:docMk/>
      </pc:docMkLst>
      <pc:sldChg chg="addSp delSp">
        <pc:chgData name="Maria Campos-Bovee" userId="eec3ed88-350c-451f-9280-eafd4c227ed4" providerId="ADAL" clId="{3DF8D255-A8D0-4B1D-B88C-EDA7DE14DDE8}" dt="2023-11-29T23:12:46.392" v="1610"/>
        <pc:sldMkLst>
          <pc:docMk/>
          <pc:sldMk cId="2161995387" sldId="256"/>
        </pc:sldMkLst>
        <pc:picChg chg="add del">
          <ac:chgData name="Maria Campos-Bovee" userId="eec3ed88-350c-451f-9280-eafd4c227ed4" providerId="ADAL" clId="{3DF8D255-A8D0-4B1D-B88C-EDA7DE14DDE8}" dt="2023-11-29T23:12:37.423" v="1607"/>
          <ac:picMkLst>
            <pc:docMk/>
            <pc:sldMk cId="2161995387" sldId="256"/>
            <ac:picMk id="1026" creationId="{C3A5849B-3C82-C887-4669-AB6F8DAA0EB2}"/>
          </ac:picMkLst>
        </pc:picChg>
        <pc:picChg chg="add del">
          <ac:chgData name="Maria Campos-Bovee" userId="eec3ed88-350c-451f-9280-eafd4c227ed4" providerId="ADAL" clId="{3DF8D255-A8D0-4B1D-B88C-EDA7DE14DDE8}" dt="2023-11-29T23:12:46.392" v="1610"/>
          <ac:picMkLst>
            <pc:docMk/>
            <pc:sldMk cId="2161995387" sldId="256"/>
            <ac:picMk id="1028" creationId="{185E29E5-A49E-F2FB-AEB6-00EF863B2629}"/>
          </ac:picMkLst>
        </pc:picChg>
      </pc:sldChg>
      <pc:sldChg chg="addSp modSp mod">
        <pc:chgData name="Maria Campos-Bovee" userId="eec3ed88-350c-451f-9280-eafd4c227ed4" providerId="ADAL" clId="{3DF8D255-A8D0-4B1D-B88C-EDA7DE14DDE8}" dt="2023-11-29T23:15:36.270" v="1622" actId="14100"/>
        <pc:sldMkLst>
          <pc:docMk/>
          <pc:sldMk cId="3432886698" sldId="2145708506"/>
        </pc:sldMkLst>
        <pc:spChg chg="mod">
          <ac:chgData name="Maria Campos-Bovee" userId="eec3ed88-350c-451f-9280-eafd4c227ed4" providerId="ADAL" clId="{3DF8D255-A8D0-4B1D-B88C-EDA7DE14DDE8}" dt="2023-11-29T23:15:29.568" v="1620" actId="113"/>
          <ac:spMkLst>
            <pc:docMk/>
            <pc:sldMk cId="3432886698" sldId="2145708506"/>
            <ac:spMk id="3" creationId="{DF267179-FCFA-1629-8DFD-E0794A047405}"/>
          </ac:spMkLst>
        </pc:spChg>
        <pc:picChg chg="add mod">
          <ac:chgData name="Maria Campos-Bovee" userId="eec3ed88-350c-451f-9280-eafd4c227ed4" providerId="ADAL" clId="{3DF8D255-A8D0-4B1D-B88C-EDA7DE14DDE8}" dt="2023-11-29T23:15:36.270" v="1622" actId="14100"/>
          <ac:picMkLst>
            <pc:docMk/>
            <pc:sldMk cId="3432886698" sldId="2145708506"/>
            <ac:picMk id="2" creationId="{84552F92-73B6-9A3A-553E-3E7DFE845CA1}"/>
          </ac:picMkLst>
        </pc:picChg>
      </pc:sldChg>
      <pc:sldChg chg="modSp mod">
        <pc:chgData name="Maria Campos-Bovee" userId="eec3ed88-350c-451f-9280-eafd4c227ed4" providerId="ADAL" clId="{3DF8D255-A8D0-4B1D-B88C-EDA7DE14DDE8}" dt="2023-11-29T20:37:33.263" v="3" actId="27636"/>
        <pc:sldMkLst>
          <pc:docMk/>
          <pc:sldMk cId="3231615165" sldId="2145708510"/>
        </pc:sldMkLst>
        <pc:spChg chg="mod">
          <ac:chgData name="Maria Campos-Bovee" userId="eec3ed88-350c-451f-9280-eafd4c227ed4" providerId="ADAL" clId="{3DF8D255-A8D0-4B1D-B88C-EDA7DE14DDE8}" dt="2023-11-29T20:37:33.263" v="3" actId="27636"/>
          <ac:spMkLst>
            <pc:docMk/>
            <pc:sldMk cId="3231615165" sldId="2145708510"/>
            <ac:spMk id="2" creationId="{37692E8B-F329-04F8-EB16-75B56D19D5C3}"/>
          </ac:spMkLst>
        </pc:spChg>
      </pc:sldChg>
      <pc:sldChg chg="del">
        <pc:chgData name="Maria Campos-Bovee" userId="eec3ed88-350c-451f-9280-eafd4c227ed4" providerId="ADAL" clId="{3DF8D255-A8D0-4B1D-B88C-EDA7DE14DDE8}" dt="2023-11-29T22:01:12.282" v="4" actId="2696"/>
        <pc:sldMkLst>
          <pc:docMk/>
          <pc:sldMk cId="1019144398" sldId="2145708519"/>
        </pc:sldMkLst>
      </pc:sldChg>
      <pc:sldChg chg="add">
        <pc:chgData name="Maria Campos-Bovee" userId="eec3ed88-350c-451f-9280-eafd4c227ed4" providerId="ADAL" clId="{3DF8D255-A8D0-4B1D-B88C-EDA7DE14DDE8}" dt="2023-11-29T22:01:19.117" v="5"/>
        <pc:sldMkLst>
          <pc:docMk/>
          <pc:sldMk cId="1036470242" sldId="2145708519"/>
        </pc:sldMkLst>
      </pc:sldChg>
      <pc:sldChg chg="modSp mod">
        <pc:chgData name="Maria Campos-Bovee" userId="eec3ed88-350c-451f-9280-eafd4c227ed4" providerId="ADAL" clId="{3DF8D255-A8D0-4B1D-B88C-EDA7DE14DDE8}" dt="2023-11-29T20:37:33.247" v="2" actId="27636"/>
        <pc:sldMkLst>
          <pc:docMk/>
          <pc:sldMk cId="2772334421" sldId="2145708519"/>
        </pc:sldMkLst>
        <pc:spChg chg="mod">
          <ac:chgData name="Maria Campos-Bovee" userId="eec3ed88-350c-451f-9280-eafd4c227ed4" providerId="ADAL" clId="{3DF8D255-A8D0-4B1D-B88C-EDA7DE14DDE8}" dt="2023-11-29T20:37:33.247" v="2" actId="27636"/>
          <ac:spMkLst>
            <pc:docMk/>
            <pc:sldMk cId="2772334421" sldId="2145708519"/>
            <ac:spMk id="4" creationId="{49B46FA5-8D87-EC0D-4E7E-C1C7EB975BF0}"/>
          </ac:spMkLst>
        </pc:spChg>
      </pc:sldChg>
      <pc:sldChg chg="modSp mod">
        <pc:chgData name="Maria Campos-Bovee" userId="eec3ed88-350c-451f-9280-eafd4c227ed4" providerId="ADAL" clId="{3DF8D255-A8D0-4B1D-B88C-EDA7DE14DDE8}" dt="2023-11-29T20:37:33.231" v="1" actId="27636"/>
        <pc:sldMkLst>
          <pc:docMk/>
          <pc:sldMk cId="4222804961" sldId="2145708521"/>
        </pc:sldMkLst>
        <pc:spChg chg="mod">
          <ac:chgData name="Maria Campos-Bovee" userId="eec3ed88-350c-451f-9280-eafd4c227ed4" providerId="ADAL" clId="{3DF8D255-A8D0-4B1D-B88C-EDA7DE14DDE8}" dt="2023-11-29T20:37:33.231" v="1" actId="27636"/>
          <ac:spMkLst>
            <pc:docMk/>
            <pc:sldMk cId="4222804961" sldId="2145708521"/>
            <ac:spMk id="2" creationId="{ECE6D481-5233-4201-A65C-5D08CA539666}"/>
          </ac:spMkLst>
        </pc:spChg>
      </pc:sldChg>
      <pc:sldChg chg="modSp mod">
        <pc:chgData name="Maria Campos-Bovee" userId="eec3ed88-350c-451f-9280-eafd4c227ed4" providerId="ADAL" clId="{3DF8D255-A8D0-4B1D-B88C-EDA7DE14DDE8}" dt="2023-11-29T20:37:33.209" v="0" actId="27636"/>
        <pc:sldMkLst>
          <pc:docMk/>
          <pc:sldMk cId="714336166" sldId="2145708535"/>
        </pc:sldMkLst>
        <pc:spChg chg="mod">
          <ac:chgData name="Maria Campos-Bovee" userId="eec3ed88-350c-451f-9280-eafd4c227ed4" providerId="ADAL" clId="{3DF8D255-A8D0-4B1D-B88C-EDA7DE14DDE8}" dt="2023-11-29T20:37:33.209" v="0" actId="27636"/>
          <ac:spMkLst>
            <pc:docMk/>
            <pc:sldMk cId="714336166" sldId="2145708535"/>
            <ac:spMk id="2" creationId="{00000000-0000-0000-0000-000000000000}"/>
          </ac:spMkLst>
        </pc:spChg>
      </pc:sldChg>
      <pc:sldChg chg="modSp mod ord delCm modCm">
        <pc:chgData name="Maria Campos-Bovee" userId="eec3ed88-350c-451f-9280-eafd4c227ed4" providerId="ADAL" clId="{3DF8D255-A8D0-4B1D-B88C-EDA7DE14DDE8}" dt="2023-12-01T15:15:06.079" v="2493" actId="20577"/>
        <pc:sldMkLst>
          <pc:docMk/>
          <pc:sldMk cId="4246821179" sldId="2145708537"/>
        </pc:sldMkLst>
        <pc:spChg chg="mod">
          <ac:chgData name="Maria Campos-Bovee" userId="eec3ed88-350c-451f-9280-eafd4c227ed4" providerId="ADAL" clId="{3DF8D255-A8D0-4B1D-B88C-EDA7DE14DDE8}" dt="2023-12-01T15:15:06.079" v="2493" actId="20577"/>
          <ac:spMkLst>
            <pc:docMk/>
            <pc:sldMk cId="4246821179" sldId="2145708537"/>
            <ac:spMk id="8" creationId="{C14D0919-7C0C-D358-50E4-3878CCE97CDF}"/>
          </ac:spMkLst>
        </pc:spChg>
        <pc:extLst>
          <p:ext xmlns:p="http://schemas.openxmlformats.org/presentationml/2006/main" uri="{D6D511B9-2390-475A-947B-AFAB55BFBCF1}">
            <pc226:cmChg xmlns:pc226="http://schemas.microsoft.com/office/powerpoint/2022/06/main/command" chg="del mod">
              <pc226:chgData name="Maria Campos-Bovee" userId="eec3ed88-350c-451f-9280-eafd4c227ed4" providerId="ADAL" clId="{3DF8D255-A8D0-4B1D-B88C-EDA7DE14DDE8}" dt="2023-11-30T22:32:56.430" v="2117"/>
              <pc2:cmMkLst xmlns:pc2="http://schemas.microsoft.com/office/powerpoint/2019/9/main/command">
                <pc:docMk/>
                <pc:sldMk cId="4246821179" sldId="2145708537"/>
                <pc2:cmMk id="{AF4004BD-C55A-467A-BD28-90C54CFF2A15}"/>
              </pc2:cmMkLst>
              <pc226:cmRplyChg chg="add">
                <pc226:chgData name="Maria Campos-Bovee" userId="eec3ed88-350c-451f-9280-eafd4c227ed4" providerId="ADAL" clId="{3DF8D255-A8D0-4B1D-B88C-EDA7DE14DDE8}" dt="2023-11-30T22:32:50.333" v="2116"/>
                <pc2:cmRplyMkLst xmlns:pc2="http://schemas.microsoft.com/office/powerpoint/2019/9/main/command">
                  <pc:docMk/>
                  <pc:sldMk cId="4246821179" sldId="2145708537"/>
                  <pc2:cmMk id="{AF4004BD-C55A-467A-BD28-90C54CFF2A15}"/>
                  <pc2:cmRplyMk id="{759A177F-7D9D-40A2-8F92-CA396194E31D}"/>
                </pc2:cmRplyMkLst>
              </pc226:cmRplyChg>
            </pc226:cmChg>
          </p:ext>
        </pc:extLst>
      </pc:sldChg>
      <pc:sldChg chg="addSp modSp add mod setBg delCm modNotesTx">
        <pc:chgData name="Maria Campos-Bovee" userId="eec3ed88-350c-451f-9280-eafd4c227ed4" providerId="ADAL" clId="{3DF8D255-A8D0-4B1D-B88C-EDA7DE14DDE8}" dt="2023-12-01T15:13:01.985" v="2489" actId="27636"/>
        <pc:sldMkLst>
          <pc:docMk/>
          <pc:sldMk cId="3715241940" sldId="2145708538"/>
        </pc:sldMkLst>
        <pc:spChg chg="mod">
          <ac:chgData name="Maria Campos-Bovee" userId="eec3ed88-350c-451f-9280-eafd4c227ed4" providerId="ADAL" clId="{3DF8D255-A8D0-4B1D-B88C-EDA7DE14DDE8}" dt="2023-11-29T22:32:49.750" v="100" actId="26606"/>
          <ac:spMkLst>
            <pc:docMk/>
            <pc:sldMk cId="3715241940" sldId="2145708538"/>
            <ac:spMk id="2" creationId="{785A9E43-DCB4-29B4-39BF-C7021E38E0BF}"/>
          </ac:spMkLst>
        </pc:spChg>
        <pc:spChg chg="mod ord">
          <ac:chgData name="Maria Campos-Bovee" userId="eec3ed88-350c-451f-9280-eafd4c227ed4" providerId="ADAL" clId="{3DF8D255-A8D0-4B1D-B88C-EDA7DE14DDE8}" dt="2023-11-29T22:32:49.750" v="100" actId="26606"/>
          <ac:spMkLst>
            <pc:docMk/>
            <pc:sldMk cId="3715241940" sldId="2145708538"/>
            <ac:spMk id="4" creationId="{47EBB991-8FB2-3107-E391-93FA6B10ADEC}"/>
          </ac:spMkLst>
        </pc:spChg>
        <pc:spChg chg="mod">
          <ac:chgData name="Maria Campos-Bovee" userId="eec3ed88-350c-451f-9280-eafd4c227ed4" providerId="ADAL" clId="{3DF8D255-A8D0-4B1D-B88C-EDA7DE14DDE8}" dt="2023-12-01T15:13:01.985" v="2489" actId="27636"/>
          <ac:spMkLst>
            <pc:docMk/>
            <pc:sldMk cId="3715241940" sldId="2145708538"/>
            <ac:spMk id="8" creationId="{C14D0919-7C0C-D358-50E4-3878CCE97CDF}"/>
          </ac:spMkLst>
        </pc:spChg>
        <pc:picChg chg="add mod">
          <ac:chgData name="Maria Campos-Bovee" userId="eec3ed88-350c-451f-9280-eafd4c227ed4" providerId="ADAL" clId="{3DF8D255-A8D0-4B1D-B88C-EDA7DE14DDE8}" dt="2023-11-29T22:37:25.504" v="453" actId="1076"/>
          <ac:picMkLst>
            <pc:docMk/>
            <pc:sldMk cId="3715241940" sldId="2145708538"/>
            <ac:picMk id="5" creationId="{78C7695B-7298-629A-C8B0-0360ED07AE4D}"/>
          </ac:picMkLst>
        </pc:picChg>
        <pc:extLst>
          <p:ext xmlns:p="http://schemas.openxmlformats.org/presentationml/2006/main" uri="{D6D511B9-2390-475A-947B-AFAB55BFBCF1}">
            <pc226:cmChg xmlns:pc226="http://schemas.microsoft.com/office/powerpoint/2022/06/main/command" chg="del">
              <pc226:chgData name="Maria Campos-Bovee" userId="eec3ed88-350c-451f-9280-eafd4c227ed4" providerId="ADAL" clId="{3DF8D255-A8D0-4B1D-B88C-EDA7DE14DDE8}" dt="2023-11-30T22:33:11.676" v="2118"/>
              <pc2:cmMkLst xmlns:pc2="http://schemas.microsoft.com/office/powerpoint/2019/9/main/command">
                <pc:docMk/>
                <pc:sldMk cId="3715241940" sldId="2145708538"/>
                <pc2:cmMk id="{8C92A573-06EA-4613-966B-893A8BF5F3E1}"/>
              </pc2:cmMkLst>
            </pc226:cmChg>
          </p:ext>
        </pc:extLst>
      </pc:sldChg>
      <pc:sldChg chg="addSp delSp modSp new mod">
        <pc:chgData name="Maria Campos-Bovee" userId="eec3ed88-350c-451f-9280-eafd4c227ed4" providerId="ADAL" clId="{3DF8D255-A8D0-4B1D-B88C-EDA7DE14DDE8}" dt="2023-11-30T20:46:16.566" v="1937"/>
        <pc:sldMkLst>
          <pc:docMk/>
          <pc:sldMk cId="2165238801" sldId="2145708539"/>
        </pc:sldMkLst>
        <pc:spChg chg="mod">
          <ac:chgData name="Maria Campos-Bovee" userId="eec3ed88-350c-451f-9280-eafd4c227ed4" providerId="ADAL" clId="{3DF8D255-A8D0-4B1D-B88C-EDA7DE14DDE8}" dt="2023-11-29T22:59:51.445" v="1468" actId="20577"/>
          <ac:spMkLst>
            <pc:docMk/>
            <pc:sldMk cId="2165238801" sldId="2145708539"/>
            <ac:spMk id="2" creationId="{D5E139FB-8E22-962C-6EF7-0C7B45DD8F57}"/>
          </ac:spMkLst>
        </pc:spChg>
        <pc:spChg chg="add del mod">
          <ac:chgData name="Maria Campos-Bovee" userId="eec3ed88-350c-451f-9280-eafd4c227ed4" providerId="ADAL" clId="{3DF8D255-A8D0-4B1D-B88C-EDA7DE14DDE8}" dt="2023-11-30T20:46:16.566" v="1937"/>
          <ac:spMkLst>
            <pc:docMk/>
            <pc:sldMk cId="2165238801" sldId="2145708539"/>
            <ac:spMk id="3" creationId="{B3110F77-B8C0-3497-8AF1-BBEFEF435D02}"/>
          </ac:spMkLst>
        </pc:spChg>
        <pc:graphicFrameChg chg="add del mod">
          <ac:chgData name="Maria Campos-Bovee" userId="eec3ed88-350c-451f-9280-eafd4c227ed4" providerId="ADAL" clId="{3DF8D255-A8D0-4B1D-B88C-EDA7DE14DDE8}" dt="2023-11-30T20:45:37.753" v="1936"/>
          <ac:graphicFrameMkLst>
            <pc:docMk/>
            <pc:sldMk cId="2165238801" sldId="2145708539"/>
            <ac:graphicFrameMk id="4" creationId="{572000D2-DAB4-56F6-CF84-103D64807EE6}"/>
          </ac:graphicFrameMkLst>
        </pc:graphicFrameChg>
      </pc:sldChg>
      <pc:sldChg chg="addSp delSp add del setBg delDesignElem">
        <pc:chgData name="Maria Campos-Bovee" userId="eec3ed88-350c-451f-9280-eafd4c227ed4" providerId="ADAL" clId="{3DF8D255-A8D0-4B1D-B88C-EDA7DE14DDE8}" dt="2023-11-29T23:13:14.643" v="1613"/>
        <pc:sldMkLst>
          <pc:docMk/>
          <pc:sldMk cId="425449212" sldId="2145708540"/>
        </pc:sldMkLst>
        <pc:spChg chg="add del">
          <ac:chgData name="Maria Campos-Bovee" userId="eec3ed88-350c-451f-9280-eafd4c227ed4" providerId="ADAL" clId="{3DF8D255-A8D0-4B1D-B88C-EDA7DE14DDE8}" dt="2023-11-29T23:13:14.643" v="1613"/>
          <ac:spMkLst>
            <pc:docMk/>
            <pc:sldMk cId="425449212" sldId="2145708540"/>
            <ac:spMk id="27" creationId="{BD9989FB-36A6-49EE-889A-BDBC54F18EB7}"/>
          </ac:spMkLst>
        </pc:spChg>
        <pc:grpChg chg="add del">
          <ac:chgData name="Maria Campos-Bovee" userId="eec3ed88-350c-451f-9280-eafd4c227ed4" providerId="ADAL" clId="{3DF8D255-A8D0-4B1D-B88C-EDA7DE14DDE8}" dt="2023-11-29T23:13:14.643" v="1613"/>
          <ac:grpSpMkLst>
            <pc:docMk/>
            <pc:sldMk cId="425449212" sldId="2145708540"/>
            <ac:grpSpMk id="29" creationId="{79532E44-64CD-4887-95E4-6D13510171F7}"/>
          </ac:grpSpMkLst>
        </pc:grpChg>
      </pc:sldChg>
      <pc:sldChg chg="new del">
        <pc:chgData name="Maria Campos-Bovee" userId="eec3ed88-350c-451f-9280-eafd4c227ed4" providerId="ADAL" clId="{3DF8D255-A8D0-4B1D-B88C-EDA7DE14DDE8}" dt="2023-11-29T23:12:39.258" v="1608" actId="47"/>
        <pc:sldMkLst>
          <pc:docMk/>
          <pc:sldMk cId="1391593387" sldId="2145708540"/>
        </pc:sldMkLst>
      </pc:sldChg>
      <pc:sldChg chg="modSp new mod">
        <pc:chgData name="Maria Campos-Bovee" userId="eec3ed88-350c-451f-9280-eafd4c227ed4" providerId="ADAL" clId="{3DF8D255-A8D0-4B1D-B88C-EDA7DE14DDE8}" dt="2023-12-01T15:12:04.786" v="2451" actId="113"/>
        <pc:sldMkLst>
          <pc:docMk/>
          <pc:sldMk cId="476421097" sldId="2145708541"/>
        </pc:sldMkLst>
        <pc:spChg chg="mod">
          <ac:chgData name="Maria Campos-Bovee" userId="eec3ed88-350c-451f-9280-eafd4c227ed4" providerId="ADAL" clId="{3DF8D255-A8D0-4B1D-B88C-EDA7DE14DDE8}" dt="2023-11-30T20:32:24.201" v="1719" actId="20577"/>
          <ac:spMkLst>
            <pc:docMk/>
            <pc:sldMk cId="476421097" sldId="2145708541"/>
            <ac:spMk id="2" creationId="{23784B9A-FE8F-416B-916A-5A305E41F340}"/>
          </ac:spMkLst>
        </pc:spChg>
        <pc:spChg chg="mod">
          <ac:chgData name="Maria Campos-Bovee" userId="eec3ed88-350c-451f-9280-eafd4c227ed4" providerId="ADAL" clId="{3DF8D255-A8D0-4B1D-B88C-EDA7DE14DDE8}" dt="2023-12-01T15:12:04.786" v="2451" actId="113"/>
          <ac:spMkLst>
            <pc:docMk/>
            <pc:sldMk cId="476421097" sldId="2145708541"/>
            <ac:spMk id="3" creationId="{1C662AA6-58F7-600B-E77E-76D7CF7370FF}"/>
          </ac:spMkLst>
        </pc:spChg>
      </pc:sldChg>
      <pc:sldChg chg="modSp mod">
        <pc:chgData name="Maria Campos-Bovee" userId="eec3ed88-350c-451f-9280-eafd4c227ed4" providerId="ADAL" clId="{3DF8D255-A8D0-4B1D-B88C-EDA7DE14DDE8}" dt="2023-12-01T15:11:44.480" v="2450" actId="27636"/>
        <pc:sldMkLst>
          <pc:docMk/>
          <pc:sldMk cId="2872883510" sldId="2145708542"/>
        </pc:sldMkLst>
        <pc:spChg chg="mod">
          <ac:chgData name="Maria Campos-Bovee" userId="eec3ed88-350c-451f-9280-eafd4c227ed4" providerId="ADAL" clId="{3DF8D255-A8D0-4B1D-B88C-EDA7DE14DDE8}" dt="2023-12-01T15:11:44.480" v="2450" actId="27636"/>
          <ac:spMkLst>
            <pc:docMk/>
            <pc:sldMk cId="2872883510" sldId="2145708542"/>
            <ac:spMk id="3" creationId="{91ACE769-0E40-82F6-9624-FF655376FF9D}"/>
          </ac:spMkLst>
        </pc:spChg>
      </pc:sldChg>
      <pc:sldChg chg="delSp">
        <pc:chgData name="Maria Campos-Bovee" userId="eec3ed88-350c-451f-9280-eafd4c227ed4" providerId="ADAL" clId="{3DF8D255-A8D0-4B1D-B88C-EDA7DE14DDE8}" dt="2023-12-01T15:59:24.178" v="2494" actId="478"/>
        <pc:sldMkLst>
          <pc:docMk/>
          <pc:sldMk cId="3126681848" sldId="2145708563"/>
        </pc:sldMkLst>
        <pc:spChg chg="del">
          <ac:chgData name="Maria Campos-Bovee" userId="eec3ed88-350c-451f-9280-eafd4c227ed4" providerId="ADAL" clId="{3DF8D255-A8D0-4B1D-B88C-EDA7DE14DDE8}" dt="2023-12-01T15:59:24.178" v="2494" actId="478"/>
          <ac:spMkLst>
            <pc:docMk/>
            <pc:sldMk cId="3126681848" sldId="2145708563"/>
            <ac:spMk id="2" creationId="{0C2C44B8-88EC-DCAB-6FDE-62218E771FAD}"/>
          </ac:spMkLst>
        </pc:spChg>
      </pc:sldChg>
    </pc:docChg>
  </pc:docChgLst>
  <pc:docChgLst>
    <pc:chgData name="Maggie Li" userId="S::maggie.li@cityofchicago.org::f33e0b3b-4721-411b-821b-3108f9bbccad" providerId="AD" clId="Web-{1B7714F5-5F33-46BA-8413-2D1DDD835638}"/>
    <pc:docChg chg="delSld">
      <pc:chgData name="Maggie Li" userId="S::maggie.li@cityofchicago.org::f33e0b3b-4721-411b-821b-3108f9bbccad" providerId="AD" clId="Web-{1B7714F5-5F33-46BA-8413-2D1DDD835638}" dt="2023-05-12T16:45:27.127" v="30"/>
      <pc:docMkLst>
        <pc:docMk/>
      </pc:docMkLst>
      <pc:sldChg chg="del">
        <pc:chgData name="Maggie Li" userId="S::maggie.li@cityofchicago.org::f33e0b3b-4721-411b-821b-3108f9bbccad" providerId="AD" clId="Web-{1B7714F5-5F33-46BA-8413-2D1DDD835638}" dt="2023-05-12T16:44:49.736" v="12"/>
        <pc:sldMkLst>
          <pc:docMk/>
          <pc:sldMk cId="1831154393" sldId="263"/>
        </pc:sldMkLst>
      </pc:sldChg>
      <pc:sldChg chg="del">
        <pc:chgData name="Maggie Li" userId="S::maggie.li@cityofchicago.org::f33e0b3b-4721-411b-821b-3108f9bbccad" providerId="AD" clId="Web-{1B7714F5-5F33-46BA-8413-2D1DDD835638}" dt="2023-05-12T16:44:50.471" v="13"/>
        <pc:sldMkLst>
          <pc:docMk/>
          <pc:sldMk cId="3571337161" sldId="282"/>
        </pc:sldMkLst>
      </pc:sldChg>
      <pc:sldChg chg="del">
        <pc:chgData name="Maggie Li" userId="S::maggie.li@cityofchicago.org::f33e0b3b-4721-411b-821b-3108f9bbccad" providerId="AD" clId="Web-{1B7714F5-5F33-46BA-8413-2D1DDD835638}" dt="2023-05-12T16:44:42.549" v="5"/>
        <pc:sldMkLst>
          <pc:docMk/>
          <pc:sldMk cId="99215480" sldId="283"/>
        </pc:sldMkLst>
      </pc:sldChg>
      <pc:sldChg chg="del">
        <pc:chgData name="Maggie Li" userId="S::maggie.li@cityofchicago.org::f33e0b3b-4721-411b-821b-3108f9bbccad" providerId="AD" clId="Web-{1B7714F5-5F33-46BA-8413-2D1DDD835638}" dt="2023-05-12T16:44:45.346" v="8"/>
        <pc:sldMkLst>
          <pc:docMk/>
          <pc:sldMk cId="3777370271" sldId="284"/>
        </pc:sldMkLst>
      </pc:sldChg>
      <pc:sldChg chg="del">
        <pc:chgData name="Maggie Li" userId="S::maggie.li@cityofchicago.org::f33e0b3b-4721-411b-821b-3108f9bbccad" providerId="AD" clId="Web-{1B7714F5-5F33-46BA-8413-2D1DDD835638}" dt="2023-05-12T16:44:53.955" v="17"/>
        <pc:sldMkLst>
          <pc:docMk/>
          <pc:sldMk cId="3275380670" sldId="287"/>
        </pc:sldMkLst>
      </pc:sldChg>
      <pc:sldChg chg="del">
        <pc:chgData name="Maggie Li" userId="S::maggie.li@cityofchicago.org::f33e0b3b-4721-411b-821b-3108f9bbccad" providerId="AD" clId="Web-{1B7714F5-5F33-46BA-8413-2D1DDD835638}" dt="2023-05-12T16:44:55.221" v="18"/>
        <pc:sldMkLst>
          <pc:docMk/>
          <pc:sldMk cId="2094283093" sldId="288"/>
        </pc:sldMkLst>
      </pc:sldChg>
      <pc:sldChg chg="del">
        <pc:chgData name="Maggie Li" userId="S::maggie.li@cityofchicago.org::f33e0b3b-4721-411b-821b-3108f9bbccad" providerId="AD" clId="Web-{1B7714F5-5F33-46BA-8413-2D1DDD835638}" dt="2023-05-12T16:45:02.643" v="22"/>
        <pc:sldMkLst>
          <pc:docMk/>
          <pc:sldMk cId="3561105699" sldId="289"/>
        </pc:sldMkLst>
      </pc:sldChg>
      <pc:sldChg chg="del">
        <pc:chgData name="Maggie Li" userId="S::maggie.li@cityofchicago.org::f33e0b3b-4721-411b-821b-3108f9bbccad" providerId="AD" clId="Web-{1B7714F5-5F33-46BA-8413-2D1DDD835638}" dt="2023-05-12T16:45:12.611" v="23"/>
        <pc:sldMkLst>
          <pc:docMk/>
          <pc:sldMk cId="3474398288" sldId="290"/>
        </pc:sldMkLst>
      </pc:sldChg>
      <pc:sldChg chg="del">
        <pc:chgData name="Maggie Li" userId="S::maggie.li@cityofchicago.org::f33e0b3b-4721-411b-821b-3108f9bbccad" providerId="AD" clId="Web-{1B7714F5-5F33-46BA-8413-2D1DDD835638}" dt="2023-05-12T16:45:23.205" v="26"/>
        <pc:sldMkLst>
          <pc:docMk/>
          <pc:sldMk cId="118822569" sldId="291"/>
        </pc:sldMkLst>
      </pc:sldChg>
      <pc:sldChg chg="del">
        <pc:chgData name="Maggie Li" userId="S::maggie.li@cityofchicago.org::f33e0b3b-4721-411b-821b-3108f9bbccad" providerId="AD" clId="Web-{1B7714F5-5F33-46BA-8413-2D1DDD835638}" dt="2023-05-12T16:45:24.705" v="27"/>
        <pc:sldMkLst>
          <pc:docMk/>
          <pc:sldMk cId="4272705766" sldId="292"/>
        </pc:sldMkLst>
      </pc:sldChg>
      <pc:sldChg chg="del">
        <pc:chgData name="Maggie Li" userId="S::maggie.li@cityofchicago.org::f33e0b3b-4721-411b-821b-3108f9bbccad" providerId="AD" clId="Web-{1B7714F5-5F33-46BA-8413-2D1DDD835638}" dt="2023-05-12T16:45:17.096" v="25"/>
        <pc:sldMkLst>
          <pc:docMk/>
          <pc:sldMk cId="1071687633" sldId="293"/>
        </pc:sldMkLst>
      </pc:sldChg>
      <pc:sldChg chg="del">
        <pc:chgData name="Maggie Li" userId="S::maggie.li@cityofchicago.org::f33e0b3b-4721-411b-821b-3108f9bbccad" providerId="AD" clId="Web-{1B7714F5-5F33-46BA-8413-2D1DDD835638}" dt="2023-05-12T16:45:14.424" v="24"/>
        <pc:sldMkLst>
          <pc:docMk/>
          <pc:sldMk cId="2687721663" sldId="294"/>
        </pc:sldMkLst>
      </pc:sldChg>
      <pc:sldChg chg="del">
        <pc:chgData name="Maggie Li" userId="S::maggie.li@cityofchicago.org::f33e0b3b-4721-411b-821b-3108f9bbccad" providerId="AD" clId="Web-{1B7714F5-5F33-46BA-8413-2D1DDD835638}" dt="2023-05-12T16:45:25.424" v="28"/>
        <pc:sldMkLst>
          <pc:docMk/>
          <pc:sldMk cId="647629136" sldId="295"/>
        </pc:sldMkLst>
      </pc:sldChg>
      <pc:sldChg chg="del">
        <pc:chgData name="Maggie Li" userId="S::maggie.li@cityofchicago.org::f33e0b3b-4721-411b-821b-3108f9bbccad" providerId="AD" clId="Web-{1B7714F5-5F33-46BA-8413-2D1DDD835638}" dt="2023-05-12T16:45:26.533" v="29"/>
        <pc:sldMkLst>
          <pc:docMk/>
          <pc:sldMk cId="849332579" sldId="296"/>
        </pc:sldMkLst>
      </pc:sldChg>
      <pc:sldChg chg="del">
        <pc:chgData name="Maggie Li" userId="S::maggie.li@cityofchicago.org::f33e0b3b-4721-411b-821b-3108f9bbccad" providerId="AD" clId="Web-{1B7714F5-5F33-46BA-8413-2D1DDD835638}" dt="2023-05-12T16:44:59.908" v="21"/>
        <pc:sldMkLst>
          <pc:docMk/>
          <pc:sldMk cId="2827814440" sldId="300"/>
        </pc:sldMkLst>
      </pc:sldChg>
      <pc:sldChg chg="del">
        <pc:chgData name="Maggie Li" userId="S::maggie.li@cityofchicago.org::f33e0b3b-4721-411b-821b-3108f9bbccad" providerId="AD" clId="Web-{1B7714F5-5F33-46BA-8413-2D1DDD835638}" dt="2023-05-12T16:44:56.533" v="20"/>
        <pc:sldMkLst>
          <pc:docMk/>
          <pc:sldMk cId="3799499509" sldId="301"/>
        </pc:sldMkLst>
      </pc:sldChg>
      <pc:sldChg chg="del">
        <pc:chgData name="Maggie Li" userId="S::maggie.li@cityofchicago.org::f33e0b3b-4721-411b-821b-3108f9bbccad" providerId="AD" clId="Web-{1B7714F5-5F33-46BA-8413-2D1DDD835638}" dt="2023-05-12T16:44:48.971" v="11"/>
        <pc:sldMkLst>
          <pc:docMk/>
          <pc:sldMk cId="2249478387" sldId="302"/>
        </pc:sldMkLst>
      </pc:sldChg>
      <pc:sldChg chg="del">
        <pc:chgData name="Maggie Li" userId="S::maggie.li@cityofchicago.org::f33e0b3b-4721-411b-821b-3108f9bbccad" providerId="AD" clId="Web-{1B7714F5-5F33-46BA-8413-2D1DDD835638}" dt="2023-05-12T16:44:55.346" v="19"/>
        <pc:sldMkLst>
          <pc:docMk/>
          <pc:sldMk cId="3906083386" sldId="303"/>
        </pc:sldMkLst>
      </pc:sldChg>
      <pc:sldChg chg="del">
        <pc:chgData name="Maggie Li" userId="S::maggie.li@cityofchicago.org::f33e0b3b-4721-411b-821b-3108f9bbccad" providerId="AD" clId="Web-{1B7714F5-5F33-46BA-8413-2D1DDD835638}" dt="2023-05-12T16:44:53.377" v="16"/>
        <pc:sldMkLst>
          <pc:docMk/>
          <pc:sldMk cId="2937862224" sldId="304"/>
        </pc:sldMkLst>
      </pc:sldChg>
      <pc:sldChg chg="del">
        <pc:chgData name="Maggie Li" userId="S::maggie.li@cityofchicago.org::f33e0b3b-4721-411b-821b-3108f9bbccad" providerId="AD" clId="Web-{1B7714F5-5F33-46BA-8413-2D1DDD835638}" dt="2023-05-12T16:44:47.955" v="10"/>
        <pc:sldMkLst>
          <pc:docMk/>
          <pc:sldMk cId="873715031" sldId="306"/>
        </pc:sldMkLst>
      </pc:sldChg>
      <pc:sldChg chg="del">
        <pc:chgData name="Maggie Li" userId="S::maggie.li@cityofchicago.org::f33e0b3b-4721-411b-821b-3108f9bbccad" providerId="AD" clId="Web-{1B7714F5-5F33-46BA-8413-2D1DDD835638}" dt="2023-05-12T16:45:27.127" v="30"/>
        <pc:sldMkLst>
          <pc:docMk/>
          <pc:sldMk cId="2361875785" sldId="308"/>
        </pc:sldMkLst>
      </pc:sldChg>
      <pc:sldChg chg="del">
        <pc:chgData name="Maggie Li" userId="S::maggie.li@cityofchicago.org::f33e0b3b-4721-411b-821b-3108f9bbccad" providerId="AD" clId="Web-{1B7714F5-5F33-46BA-8413-2D1DDD835638}" dt="2023-05-12T16:44:50.502" v="14"/>
        <pc:sldMkLst>
          <pc:docMk/>
          <pc:sldMk cId="1527192490" sldId="310"/>
        </pc:sldMkLst>
      </pc:sldChg>
      <pc:sldChg chg="del">
        <pc:chgData name="Maggie Li" userId="S::maggie.li@cityofchicago.org::f33e0b3b-4721-411b-821b-3108f9bbccad" providerId="AD" clId="Web-{1B7714F5-5F33-46BA-8413-2D1DDD835638}" dt="2023-05-12T16:44:38.799" v="0"/>
        <pc:sldMkLst>
          <pc:docMk/>
          <pc:sldMk cId="0" sldId="1015"/>
        </pc:sldMkLst>
      </pc:sldChg>
      <pc:sldChg chg="del">
        <pc:chgData name="Maggie Li" userId="S::maggie.li@cityofchicago.org::f33e0b3b-4721-411b-821b-3108f9bbccad" providerId="AD" clId="Web-{1B7714F5-5F33-46BA-8413-2D1DDD835638}" dt="2023-05-12T16:44:39.846" v="1"/>
        <pc:sldMkLst>
          <pc:docMk/>
          <pc:sldMk cId="318512910" sldId="1082"/>
        </pc:sldMkLst>
      </pc:sldChg>
      <pc:sldChg chg="del">
        <pc:chgData name="Maggie Li" userId="S::maggie.li@cityofchicago.org::f33e0b3b-4721-411b-821b-3108f9bbccad" providerId="AD" clId="Web-{1B7714F5-5F33-46BA-8413-2D1DDD835638}" dt="2023-05-12T16:44:40.502" v="2"/>
        <pc:sldMkLst>
          <pc:docMk/>
          <pc:sldMk cId="0" sldId="1083"/>
        </pc:sldMkLst>
      </pc:sldChg>
      <pc:sldChg chg="del">
        <pc:chgData name="Maggie Li" userId="S::maggie.li@cityofchicago.org::f33e0b3b-4721-411b-821b-3108f9bbccad" providerId="AD" clId="Web-{1B7714F5-5F33-46BA-8413-2D1DDD835638}" dt="2023-05-12T16:44:41.330" v="3"/>
        <pc:sldMkLst>
          <pc:docMk/>
          <pc:sldMk cId="2698908582" sldId="1084"/>
        </pc:sldMkLst>
      </pc:sldChg>
      <pc:sldChg chg="del">
        <pc:chgData name="Maggie Li" userId="S::maggie.li@cityofchicago.org::f33e0b3b-4721-411b-821b-3108f9bbccad" providerId="AD" clId="Web-{1B7714F5-5F33-46BA-8413-2D1DDD835638}" dt="2023-05-12T16:44:47.127" v="9"/>
        <pc:sldMkLst>
          <pc:docMk/>
          <pc:sldMk cId="3138610692" sldId="1085"/>
        </pc:sldMkLst>
      </pc:sldChg>
      <pc:sldChg chg="del">
        <pc:chgData name="Maggie Li" userId="S::maggie.li@cityofchicago.org::f33e0b3b-4721-411b-821b-3108f9bbccad" providerId="AD" clId="Web-{1B7714F5-5F33-46BA-8413-2D1DDD835638}" dt="2023-05-12T16:44:41.986" v="4"/>
        <pc:sldMkLst>
          <pc:docMk/>
          <pc:sldMk cId="3040418573" sldId="1086"/>
        </pc:sldMkLst>
      </pc:sldChg>
      <pc:sldChg chg="del">
        <pc:chgData name="Maggie Li" userId="S::maggie.li@cityofchicago.org::f33e0b3b-4721-411b-821b-3108f9bbccad" providerId="AD" clId="Web-{1B7714F5-5F33-46BA-8413-2D1DDD835638}" dt="2023-05-12T16:44:52.486" v="15"/>
        <pc:sldMkLst>
          <pc:docMk/>
          <pc:sldMk cId="3407703197" sldId="2145707517"/>
        </pc:sldMkLst>
      </pc:sldChg>
      <pc:sldChg chg="del">
        <pc:chgData name="Maggie Li" userId="S::maggie.li@cityofchicago.org::f33e0b3b-4721-411b-821b-3108f9bbccad" providerId="AD" clId="Web-{1B7714F5-5F33-46BA-8413-2D1DDD835638}" dt="2023-05-12T16:44:43.549" v="6"/>
        <pc:sldMkLst>
          <pc:docMk/>
          <pc:sldMk cId="1982498125" sldId="2145707527"/>
        </pc:sldMkLst>
      </pc:sldChg>
      <pc:sldChg chg="del">
        <pc:chgData name="Maggie Li" userId="S::maggie.li@cityofchicago.org::f33e0b3b-4721-411b-821b-3108f9bbccad" providerId="AD" clId="Web-{1B7714F5-5F33-46BA-8413-2D1DDD835638}" dt="2023-05-12T16:44:44.314" v="7"/>
        <pc:sldMkLst>
          <pc:docMk/>
          <pc:sldMk cId="4231770124" sldId="2145707528"/>
        </pc:sldMkLst>
      </pc:sldChg>
    </pc:docChg>
  </pc:docChgLst>
  <pc:docChgLst>
    <pc:chgData name="Maggie Li" userId="S::maggie.li@cityofchicago.org::f33e0b3b-4721-411b-821b-3108f9bbccad" providerId="AD" clId="Web-{9F1B65D8-D285-4EBF-A9DB-9EAE31384D22}"/>
    <pc:docChg chg="addSld delSld addMainMaster">
      <pc:chgData name="Maggie Li" userId="S::maggie.li@cityofchicago.org::f33e0b3b-4721-411b-821b-3108f9bbccad" providerId="AD" clId="Web-{9F1B65D8-D285-4EBF-A9DB-9EAE31384D22}" dt="2023-11-29T20:44:52.803" v="115"/>
      <pc:docMkLst>
        <pc:docMk/>
      </pc:docMkLst>
      <pc:sldChg chg="del">
        <pc:chgData name="Maggie Li" userId="S::maggie.li@cityofchicago.org::f33e0b3b-4721-411b-821b-3108f9bbccad" providerId="AD" clId="Web-{9F1B65D8-D285-4EBF-A9DB-9EAE31384D22}" dt="2023-11-29T20:43:34.192" v="26"/>
        <pc:sldMkLst>
          <pc:docMk/>
          <pc:sldMk cId="1051501518" sldId="2145708507"/>
        </pc:sldMkLst>
      </pc:sldChg>
      <pc:sldChg chg="add">
        <pc:chgData name="Maggie Li" userId="S::maggie.li@cityofchicago.org::f33e0b3b-4721-411b-821b-3108f9bbccad" providerId="AD" clId="Web-{9F1B65D8-D285-4EBF-A9DB-9EAE31384D22}" dt="2023-11-29T20:44:49.022" v="87"/>
        <pc:sldMkLst>
          <pc:docMk/>
          <pc:sldMk cId="3461066517" sldId="2145708507"/>
        </pc:sldMkLst>
      </pc:sldChg>
      <pc:sldChg chg="add del">
        <pc:chgData name="Maggie Li" userId="S::maggie.li@cityofchicago.org::f33e0b3b-4721-411b-821b-3108f9bbccad" providerId="AD" clId="Web-{9F1B65D8-D285-4EBF-A9DB-9EAE31384D22}" dt="2023-11-29T20:44:37.365" v="86"/>
        <pc:sldMkLst>
          <pc:docMk/>
          <pc:sldMk cId="3912591057" sldId="2145708507"/>
        </pc:sldMkLst>
      </pc:sldChg>
      <pc:sldChg chg="del">
        <pc:chgData name="Maggie Li" userId="S::maggie.li@cityofchicago.org::f33e0b3b-4721-411b-821b-3108f9bbccad" providerId="AD" clId="Web-{9F1B65D8-D285-4EBF-A9DB-9EAE31384D22}" dt="2023-11-29T20:43:29.989" v="25"/>
        <pc:sldMkLst>
          <pc:docMk/>
          <pc:sldMk cId="133484791" sldId="2145708508"/>
        </pc:sldMkLst>
      </pc:sldChg>
      <pc:sldChg chg="add">
        <pc:chgData name="Maggie Li" userId="S::maggie.li@cityofchicago.org::f33e0b3b-4721-411b-821b-3108f9bbccad" providerId="AD" clId="Web-{9F1B65D8-D285-4EBF-A9DB-9EAE31384D22}" dt="2023-11-29T20:44:49.162" v="88"/>
        <pc:sldMkLst>
          <pc:docMk/>
          <pc:sldMk cId="2396378416" sldId="2145708508"/>
        </pc:sldMkLst>
      </pc:sldChg>
      <pc:sldChg chg="add del">
        <pc:chgData name="Maggie Li" userId="S::maggie.li@cityofchicago.org::f33e0b3b-4721-411b-821b-3108f9bbccad" providerId="AD" clId="Web-{9F1B65D8-D285-4EBF-A9DB-9EAE31384D22}" dt="2023-11-29T20:44:37.365" v="85"/>
        <pc:sldMkLst>
          <pc:docMk/>
          <pc:sldMk cId="3700034689" sldId="2145708508"/>
        </pc:sldMkLst>
      </pc:sldChg>
      <pc:sldChg chg="add del">
        <pc:chgData name="Maggie Li" userId="S::maggie.li@cityofchicago.org::f33e0b3b-4721-411b-821b-3108f9bbccad" providerId="AD" clId="Web-{9F1B65D8-D285-4EBF-A9DB-9EAE31384D22}" dt="2023-11-29T20:44:37.365" v="84"/>
        <pc:sldMkLst>
          <pc:docMk/>
          <pc:sldMk cId="1420617428" sldId="2145708509"/>
        </pc:sldMkLst>
      </pc:sldChg>
      <pc:sldChg chg="add">
        <pc:chgData name="Maggie Li" userId="S::maggie.li@cityofchicago.org::f33e0b3b-4721-411b-821b-3108f9bbccad" providerId="AD" clId="Web-{9F1B65D8-D285-4EBF-A9DB-9EAE31384D22}" dt="2023-11-29T20:44:49.272" v="89"/>
        <pc:sldMkLst>
          <pc:docMk/>
          <pc:sldMk cId="2201411359" sldId="2145708509"/>
        </pc:sldMkLst>
      </pc:sldChg>
      <pc:sldChg chg="del">
        <pc:chgData name="Maggie Li" userId="S::maggie.li@cityofchicago.org::f33e0b3b-4721-411b-821b-3108f9bbccad" providerId="AD" clId="Web-{9F1B65D8-D285-4EBF-A9DB-9EAE31384D22}" dt="2023-11-29T20:43:29.770" v="24"/>
        <pc:sldMkLst>
          <pc:docMk/>
          <pc:sldMk cId="3459205665" sldId="2145708509"/>
        </pc:sldMkLst>
      </pc:sldChg>
      <pc:sldChg chg="add del">
        <pc:chgData name="Maggie Li" userId="S::maggie.li@cityofchicago.org::f33e0b3b-4721-411b-821b-3108f9bbccad" providerId="AD" clId="Web-{9F1B65D8-D285-4EBF-A9DB-9EAE31384D22}" dt="2023-11-29T20:44:37.365" v="83"/>
        <pc:sldMkLst>
          <pc:docMk/>
          <pc:sldMk cId="1653496862" sldId="2145708510"/>
        </pc:sldMkLst>
      </pc:sldChg>
      <pc:sldChg chg="add">
        <pc:chgData name="Maggie Li" userId="S::maggie.li@cityofchicago.org::f33e0b3b-4721-411b-821b-3108f9bbccad" providerId="AD" clId="Web-{9F1B65D8-D285-4EBF-A9DB-9EAE31384D22}" dt="2023-11-29T20:44:49.381" v="90"/>
        <pc:sldMkLst>
          <pc:docMk/>
          <pc:sldMk cId="1966086782" sldId="2145708510"/>
        </pc:sldMkLst>
      </pc:sldChg>
      <pc:sldChg chg="del">
        <pc:chgData name="Maggie Li" userId="S::maggie.li@cityofchicago.org::f33e0b3b-4721-411b-821b-3108f9bbccad" providerId="AD" clId="Web-{9F1B65D8-D285-4EBF-A9DB-9EAE31384D22}" dt="2023-11-29T20:43:24.989" v="23"/>
        <pc:sldMkLst>
          <pc:docMk/>
          <pc:sldMk cId="3231615165" sldId="2145708510"/>
        </pc:sldMkLst>
      </pc:sldChg>
      <pc:sldChg chg="add del">
        <pc:chgData name="Maggie Li" userId="S::maggie.li@cityofchicago.org::f33e0b3b-4721-411b-821b-3108f9bbccad" providerId="AD" clId="Web-{9F1B65D8-D285-4EBF-A9DB-9EAE31384D22}" dt="2023-11-29T20:44:37.365" v="82"/>
        <pc:sldMkLst>
          <pc:docMk/>
          <pc:sldMk cId="655021909" sldId="2145708511"/>
        </pc:sldMkLst>
      </pc:sldChg>
      <pc:sldChg chg="add">
        <pc:chgData name="Maggie Li" userId="S::maggie.li@cityofchicago.org::f33e0b3b-4721-411b-821b-3108f9bbccad" providerId="AD" clId="Web-{9F1B65D8-D285-4EBF-A9DB-9EAE31384D22}" dt="2023-11-29T20:44:49.475" v="91"/>
        <pc:sldMkLst>
          <pc:docMk/>
          <pc:sldMk cId="2921623019" sldId="2145708511"/>
        </pc:sldMkLst>
      </pc:sldChg>
      <pc:sldChg chg="del">
        <pc:chgData name="Maggie Li" userId="S::maggie.li@cityofchicago.org::f33e0b3b-4721-411b-821b-3108f9bbccad" providerId="AD" clId="Web-{9F1B65D8-D285-4EBF-A9DB-9EAE31384D22}" dt="2023-11-29T20:43:22.473" v="22"/>
        <pc:sldMkLst>
          <pc:docMk/>
          <pc:sldMk cId="4203958528" sldId="2145708511"/>
        </pc:sldMkLst>
      </pc:sldChg>
      <pc:sldChg chg="del">
        <pc:chgData name="Maggie Li" userId="S::maggie.li@cityofchicago.org::f33e0b3b-4721-411b-821b-3108f9bbccad" providerId="AD" clId="Web-{9F1B65D8-D285-4EBF-A9DB-9EAE31384D22}" dt="2023-11-29T20:43:56.536" v="28"/>
        <pc:sldMkLst>
          <pc:docMk/>
          <pc:sldMk cId="116015324" sldId="2145708512"/>
        </pc:sldMkLst>
      </pc:sldChg>
      <pc:sldChg chg="add">
        <pc:chgData name="Maggie Li" userId="S::maggie.li@cityofchicago.org::f33e0b3b-4721-411b-821b-3108f9bbccad" providerId="AD" clId="Web-{9F1B65D8-D285-4EBF-A9DB-9EAE31384D22}" dt="2023-11-29T20:44:49.584" v="92"/>
        <pc:sldMkLst>
          <pc:docMk/>
          <pc:sldMk cId="2561015857" sldId="2145708512"/>
        </pc:sldMkLst>
      </pc:sldChg>
      <pc:sldChg chg="add del">
        <pc:chgData name="Maggie Li" userId="S::maggie.li@cityofchicago.org::f33e0b3b-4721-411b-821b-3108f9bbccad" providerId="AD" clId="Web-{9F1B65D8-D285-4EBF-A9DB-9EAE31384D22}" dt="2023-11-29T20:44:37.365" v="81"/>
        <pc:sldMkLst>
          <pc:docMk/>
          <pc:sldMk cId="3652370993" sldId="2145708512"/>
        </pc:sldMkLst>
      </pc:sldChg>
      <pc:sldChg chg="add del">
        <pc:chgData name="Maggie Li" userId="S::maggie.li@cityofchicago.org::f33e0b3b-4721-411b-821b-3108f9bbccad" providerId="AD" clId="Web-{9F1B65D8-D285-4EBF-A9DB-9EAE31384D22}" dt="2023-11-29T20:44:37.365" v="80"/>
        <pc:sldMkLst>
          <pc:docMk/>
          <pc:sldMk cId="1049526691" sldId="2145708513"/>
        </pc:sldMkLst>
      </pc:sldChg>
      <pc:sldChg chg="del">
        <pc:chgData name="Maggie Li" userId="S::maggie.li@cityofchicago.org::f33e0b3b-4721-411b-821b-3108f9bbccad" providerId="AD" clId="Web-{9F1B65D8-D285-4EBF-A9DB-9EAE31384D22}" dt="2023-11-29T20:43:19.770" v="21"/>
        <pc:sldMkLst>
          <pc:docMk/>
          <pc:sldMk cId="2729559213" sldId="2145708513"/>
        </pc:sldMkLst>
      </pc:sldChg>
      <pc:sldChg chg="add">
        <pc:chgData name="Maggie Li" userId="S::maggie.li@cityofchicago.org::f33e0b3b-4721-411b-821b-3108f9bbccad" providerId="AD" clId="Web-{9F1B65D8-D285-4EBF-A9DB-9EAE31384D22}" dt="2023-11-29T20:44:49.709" v="93"/>
        <pc:sldMkLst>
          <pc:docMk/>
          <pc:sldMk cId="4160745260" sldId="2145708513"/>
        </pc:sldMkLst>
      </pc:sldChg>
      <pc:sldChg chg="add">
        <pc:chgData name="Maggie Li" userId="S::maggie.li@cityofchicago.org::f33e0b3b-4721-411b-821b-3108f9bbccad" providerId="AD" clId="Web-{9F1B65D8-D285-4EBF-A9DB-9EAE31384D22}" dt="2023-11-29T20:44:49.897" v="94"/>
        <pc:sldMkLst>
          <pc:docMk/>
          <pc:sldMk cId="391948727" sldId="2145708514"/>
        </pc:sldMkLst>
      </pc:sldChg>
      <pc:sldChg chg="add del">
        <pc:chgData name="Maggie Li" userId="S::maggie.li@cityofchicago.org::f33e0b3b-4721-411b-821b-3108f9bbccad" providerId="AD" clId="Web-{9F1B65D8-D285-4EBF-A9DB-9EAE31384D22}" dt="2023-11-29T20:44:37.365" v="79"/>
        <pc:sldMkLst>
          <pc:docMk/>
          <pc:sldMk cId="3002064341" sldId="2145708514"/>
        </pc:sldMkLst>
      </pc:sldChg>
      <pc:sldChg chg="del">
        <pc:chgData name="Maggie Li" userId="S::maggie.li@cityofchicago.org::f33e0b3b-4721-411b-821b-3108f9bbccad" providerId="AD" clId="Web-{9F1B65D8-D285-4EBF-A9DB-9EAE31384D22}" dt="2023-11-29T20:43:35.020" v="27"/>
        <pc:sldMkLst>
          <pc:docMk/>
          <pc:sldMk cId="3474194805" sldId="2145708514"/>
        </pc:sldMkLst>
      </pc:sldChg>
      <pc:sldChg chg="add">
        <pc:chgData name="Maggie Li" userId="S::maggie.li@cityofchicago.org::f33e0b3b-4721-411b-821b-3108f9bbccad" providerId="AD" clId="Web-{9F1B65D8-D285-4EBF-A9DB-9EAE31384D22}" dt="2023-11-29T20:44:49.990" v="95"/>
        <pc:sldMkLst>
          <pc:docMk/>
          <pc:sldMk cId="2604288516" sldId="2145708515"/>
        </pc:sldMkLst>
      </pc:sldChg>
      <pc:sldChg chg="add del">
        <pc:chgData name="Maggie Li" userId="S::maggie.li@cityofchicago.org::f33e0b3b-4721-411b-821b-3108f9bbccad" providerId="AD" clId="Web-{9F1B65D8-D285-4EBF-A9DB-9EAE31384D22}" dt="2023-11-29T20:44:37.365" v="78"/>
        <pc:sldMkLst>
          <pc:docMk/>
          <pc:sldMk cId="2849286147" sldId="2145708515"/>
        </pc:sldMkLst>
      </pc:sldChg>
      <pc:sldChg chg="del">
        <pc:chgData name="Maggie Li" userId="S::maggie.li@cityofchicago.org::f33e0b3b-4721-411b-821b-3108f9bbccad" providerId="AD" clId="Web-{9F1B65D8-D285-4EBF-A9DB-9EAE31384D22}" dt="2023-11-29T20:43:13.848" v="20"/>
        <pc:sldMkLst>
          <pc:docMk/>
          <pc:sldMk cId="3697038339" sldId="2145708515"/>
        </pc:sldMkLst>
      </pc:sldChg>
      <pc:sldChg chg="del">
        <pc:chgData name="Maggie Li" userId="S::maggie.li@cityofchicago.org::f33e0b3b-4721-411b-821b-3108f9bbccad" providerId="AD" clId="Web-{9F1B65D8-D285-4EBF-A9DB-9EAE31384D22}" dt="2023-11-29T20:43:11.223" v="19"/>
        <pc:sldMkLst>
          <pc:docMk/>
          <pc:sldMk cId="498414595" sldId="2145708516"/>
        </pc:sldMkLst>
      </pc:sldChg>
      <pc:sldChg chg="add">
        <pc:chgData name="Maggie Li" userId="S::maggie.li@cityofchicago.org::f33e0b3b-4721-411b-821b-3108f9bbccad" providerId="AD" clId="Web-{9F1B65D8-D285-4EBF-A9DB-9EAE31384D22}" dt="2023-11-29T20:44:50.115" v="96"/>
        <pc:sldMkLst>
          <pc:docMk/>
          <pc:sldMk cId="2339284391" sldId="2145708516"/>
        </pc:sldMkLst>
      </pc:sldChg>
      <pc:sldChg chg="add del">
        <pc:chgData name="Maggie Li" userId="S::maggie.li@cityofchicago.org::f33e0b3b-4721-411b-821b-3108f9bbccad" providerId="AD" clId="Web-{9F1B65D8-D285-4EBF-A9DB-9EAE31384D22}" dt="2023-11-29T20:44:37.350" v="77"/>
        <pc:sldMkLst>
          <pc:docMk/>
          <pc:sldMk cId="3129674654" sldId="2145708516"/>
        </pc:sldMkLst>
      </pc:sldChg>
      <pc:sldChg chg="add del">
        <pc:chgData name="Maggie Li" userId="S::maggie.li@cityofchicago.org::f33e0b3b-4721-411b-821b-3108f9bbccad" providerId="AD" clId="Web-{9F1B65D8-D285-4EBF-A9DB-9EAE31384D22}" dt="2023-11-29T20:44:37.350" v="76"/>
        <pc:sldMkLst>
          <pc:docMk/>
          <pc:sldMk cId="1426760166" sldId="2145708517"/>
        </pc:sldMkLst>
      </pc:sldChg>
      <pc:sldChg chg="add">
        <pc:chgData name="Maggie Li" userId="S::maggie.li@cityofchicago.org::f33e0b3b-4721-411b-821b-3108f9bbccad" providerId="AD" clId="Web-{9F1B65D8-D285-4EBF-A9DB-9EAE31384D22}" dt="2023-11-29T20:44:50.225" v="97"/>
        <pc:sldMkLst>
          <pc:docMk/>
          <pc:sldMk cId="2098242259" sldId="2145708517"/>
        </pc:sldMkLst>
      </pc:sldChg>
      <pc:sldChg chg="del">
        <pc:chgData name="Maggie Li" userId="S::maggie.li@cityofchicago.org::f33e0b3b-4721-411b-821b-3108f9bbccad" providerId="AD" clId="Web-{9F1B65D8-D285-4EBF-A9DB-9EAE31384D22}" dt="2023-11-29T20:43:08.145" v="18"/>
        <pc:sldMkLst>
          <pc:docMk/>
          <pc:sldMk cId="2791864518" sldId="2145708517"/>
        </pc:sldMkLst>
      </pc:sldChg>
      <pc:sldChg chg="add del">
        <pc:chgData name="Maggie Li" userId="S::maggie.li@cityofchicago.org::f33e0b3b-4721-411b-821b-3108f9bbccad" providerId="AD" clId="Web-{9F1B65D8-D285-4EBF-A9DB-9EAE31384D22}" dt="2023-11-29T20:44:37.350" v="75"/>
        <pc:sldMkLst>
          <pc:docMk/>
          <pc:sldMk cId="1615320210" sldId="2145708518"/>
        </pc:sldMkLst>
      </pc:sldChg>
      <pc:sldChg chg="add">
        <pc:chgData name="Maggie Li" userId="S::maggie.li@cityofchicago.org::f33e0b3b-4721-411b-821b-3108f9bbccad" providerId="AD" clId="Web-{9F1B65D8-D285-4EBF-A9DB-9EAE31384D22}" dt="2023-11-29T20:44:50.350" v="98"/>
        <pc:sldMkLst>
          <pc:docMk/>
          <pc:sldMk cId="3082446276" sldId="2145708518"/>
        </pc:sldMkLst>
      </pc:sldChg>
      <pc:sldChg chg="del">
        <pc:chgData name="Maggie Li" userId="S::maggie.li@cityofchicago.org::f33e0b3b-4721-411b-821b-3108f9bbccad" providerId="AD" clId="Web-{9F1B65D8-D285-4EBF-A9DB-9EAE31384D22}" dt="2023-11-29T20:43:03.676" v="17"/>
        <pc:sldMkLst>
          <pc:docMk/>
          <pc:sldMk cId="4001943787" sldId="2145708518"/>
        </pc:sldMkLst>
      </pc:sldChg>
      <pc:sldChg chg="add">
        <pc:chgData name="Maggie Li" userId="S::maggie.li@cityofchicago.org::f33e0b3b-4721-411b-821b-3108f9bbccad" providerId="AD" clId="Web-{9F1B65D8-D285-4EBF-A9DB-9EAE31384D22}" dt="2023-11-29T20:44:50.459" v="99"/>
        <pc:sldMkLst>
          <pc:docMk/>
          <pc:sldMk cId="1019144398" sldId="2145708519"/>
        </pc:sldMkLst>
      </pc:sldChg>
      <pc:sldChg chg="del">
        <pc:chgData name="Maggie Li" userId="S::maggie.li@cityofchicago.org::f33e0b3b-4721-411b-821b-3108f9bbccad" providerId="AD" clId="Web-{9F1B65D8-D285-4EBF-A9DB-9EAE31384D22}" dt="2023-11-29T20:43:01.036" v="16"/>
        <pc:sldMkLst>
          <pc:docMk/>
          <pc:sldMk cId="2772334421" sldId="2145708519"/>
        </pc:sldMkLst>
      </pc:sldChg>
      <pc:sldChg chg="add del">
        <pc:chgData name="Maggie Li" userId="S::maggie.li@cityofchicago.org::f33e0b3b-4721-411b-821b-3108f9bbccad" providerId="AD" clId="Web-{9F1B65D8-D285-4EBF-A9DB-9EAE31384D22}" dt="2023-11-29T20:44:37.350" v="74"/>
        <pc:sldMkLst>
          <pc:docMk/>
          <pc:sldMk cId="3303278545" sldId="2145708519"/>
        </pc:sldMkLst>
      </pc:sldChg>
      <pc:sldChg chg="add del">
        <pc:chgData name="Maggie Li" userId="S::maggie.li@cityofchicago.org::f33e0b3b-4721-411b-821b-3108f9bbccad" providerId="AD" clId="Web-{9F1B65D8-D285-4EBF-A9DB-9EAE31384D22}" dt="2023-11-29T20:44:37.350" v="73"/>
        <pc:sldMkLst>
          <pc:docMk/>
          <pc:sldMk cId="575372979" sldId="2145708520"/>
        </pc:sldMkLst>
      </pc:sldChg>
      <pc:sldChg chg="add">
        <pc:chgData name="Maggie Li" userId="S::maggie.li@cityofchicago.org::f33e0b3b-4721-411b-821b-3108f9bbccad" providerId="AD" clId="Web-{9F1B65D8-D285-4EBF-A9DB-9EAE31384D22}" dt="2023-11-29T20:44:50.631" v="100"/>
        <pc:sldMkLst>
          <pc:docMk/>
          <pc:sldMk cId="1849301872" sldId="2145708520"/>
        </pc:sldMkLst>
      </pc:sldChg>
      <pc:sldChg chg="del">
        <pc:chgData name="Maggie Li" userId="S::maggie.li@cityofchicago.org::f33e0b3b-4721-411b-821b-3108f9bbccad" providerId="AD" clId="Web-{9F1B65D8-D285-4EBF-A9DB-9EAE31384D22}" dt="2023-11-29T20:42:55.614" v="15"/>
        <pc:sldMkLst>
          <pc:docMk/>
          <pc:sldMk cId="2065304737" sldId="2145708520"/>
        </pc:sldMkLst>
      </pc:sldChg>
      <pc:sldChg chg="add del">
        <pc:chgData name="Maggie Li" userId="S::maggie.li@cityofchicago.org::f33e0b3b-4721-411b-821b-3108f9bbccad" providerId="AD" clId="Web-{9F1B65D8-D285-4EBF-A9DB-9EAE31384D22}" dt="2023-11-29T20:44:37.350" v="72"/>
        <pc:sldMkLst>
          <pc:docMk/>
          <pc:sldMk cId="2595160733" sldId="2145708521"/>
        </pc:sldMkLst>
      </pc:sldChg>
      <pc:sldChg chg="add">
        <pc:chgData name="Maggie Li" userId="S::maggie.li@cityofchicago.org::f33e0b3b-4721-411b-821b-3108f9bbccad" providerId="AD" clId="Web-{9F1B65D8-D285-4EBF-A9DB-9EAE31384D22}" dt="2023-11-29T20:44:50.803" v="101"/>
        <pc:sldMkLst>
          <pc:docMk/>
          <pc:sldMk cId="4018338676" sldId="2145708521"/>
        </pc:sldMkLst>
      </pc:sldChg>
      <pc:sldChg chg="del">
        <pc:chgData name="Maggie Li" userId="S::maggie.li@cityofchicago.org::f33e0b3b-4721-411b-821b-3108f9bbccad" providerId="AD" clId="Web-{9F1B65D8-D285-4EBF-A9DB-9EAE31384D22}" dt="2023-11-29T20:42:50.488" v="14"/>
        <pc:sldMkLst>
          <pc:docMk/>
          <pc:sldMk cId="4222804961" sldId="2145708521"/>
        </pc:sldMkLst>
      </pc:sldChg>
      <pc:sldChg chg="add del">
        <pc:chgData name="Maggie Li" userId="S::maggie.li@cityofchicago.org::f33e0b3b-4721-411b-821b-3108f9bbccad" providerId="AD" clId="Web-{9F1B65D8-D285-4EBF-A9DB-9EAE31384D22}" dt="2023-11-29T20:44:37.334" v="71"/>
        <pc:sldMkLst>
          <pc:docMk/>
          <pc:sldMk cId="660081168" sldId="2145708522"/>
        </pc:sldMkLst>
      </pc:sldChg>
      <pc:sldChg chg="del">
        <pc:chgData name="Maggie Li" userId="S::maggie.li@cityofchicago.org::f33e0b3b-4721-411b-821b-3108f9bbccad" providerId="AD" clId="Web-{9F1B65D8-D285-4EBF-A9DB-9EAE31384D22}" dt="2023-11-29T20:42:46.598" v="13"/>
        <pc:sldMkLst>
          <pc:docMk/>
          <pc:sldMk cId="837792301" sldId="2145708522"/>
        </pc:sldMkLst>
      </pc:sldChg>
      <pc:sldChg chg="add">
        <pc:chgData name="Maggie Li" userId="S::maggie.li@cityofchicago.org::f33e0b3b-4721-411b-821b-3108f9bbccad" providerId="AD" clId="Web-{9F1B65D8-D285-4EBF-A9DB-9EAE31384D22}" dt="2023-11-29T20:44:50.990" v="102"/>
        <pc:sldMkLst>
          <pc:docMk/>
          <pc:sldMk cId="2525076237" sldId="2145708522"/>
        </pc:sldMkLst>
      </pc:sldChg>
      <pc:sldChg chg="add del">
        <pc:chgData name="Maggie Li" userId="S::maggie.li@cityofchicago.org::f33e0b3b-4721-411b-821b-3108f9bbccad" providerId="AD" clId="Web-{9F1B65D8-D285-4EBF-A9DB-9EAE31384D22}" dt="2023-11-29T20:44:37.334" v="70"/>
        <pc:sldMkLst>
          <pc:docMk/>
          <pc:sldMk cId="231748938" sldId="2145708523"/>
        </pc:sldMkLst>
      </pc:sldChg>
      <pc:sldChg chg="add">
        <pc:chgData name="Maggie Li" userId="S::maggie.li@cityofchicago.org::f33e0b3b-4721-411b-821b-3108f9bbccad" providerId="AD" clId="Web-{9F1B65D8-D285-4EBF-A9DB-9EAE31384D22}" dt="2023-11-29T20:44:51.178" v="103"/>
        <pc:sldMkLst>
          <pc:docMk/>
          <pc:sldMk cId="3322313054" sldId="2145708523"/>
        </pc:sldMkLst>
      </pc:sldChg>
      <pc:sldChg chg="del">
        <pc:chgData name="Maggie Li" userId="S::maggie.li@cityofchicago.org::f33e0b3b-4721-411b-821b-3108f9bbccad" providerId="AD" clId="Web-{9F1B65D8-D285-4EBF-A9DB-9EAE31384D22}" dt="2023-11-29T20:42:45.723" v="12"/>
        <pc:sldMkLst>
          <pc:docMk/>
          <pc:sldMk cId="3425216390" sldId="2145708523"/>
        </pc:sldMkLst>
      </pc:sldChg>
      <pc:sldChg chg="add del">
        <pc:chgData name="Maggie Li" userId="S::maggie.li@cityofchicago.org::f33e0b3b-4721-411b-821b-3108f9bbccad" providerId="AD" clId="Web-{9F1B65D8-D285-4EBF-A9DB-9EAE31384D22}" dt="2023-11-29T20:44:37.334" v="69"/>
        <pc:sldMkLst>
          <pc:docMk/>
          <pc:sldMk cId="556806378" sldId="2145708524"/>
        </pc:sldMkLst>
      </pc:sldChg>
      <pc:sldChg chg="add">
        <pc:chgData name="Maggie Li" userId="S::maggie.li@cityofchicago.org::f33e0b3b-4721-411b-821b-3108f9bbccad" providerId="AD" clId="Web-{9F1B65D8-D285-4EBF-A9DB-9EAE31384D22}" dt="2023-11-29T20:44:51.303" v="104"/>
        <pc:sldMkLst>
          <pc:docMk/>
          <pc:sldMk cId="2349516945" sldId="2145708524"/>
        </pc:sldMkLst>
      </pc:sldChg>
      <pc:sldChg chg="del">
        <pc:chgData name="Maggie Li" userId="S::maggie.li@cityofchicago.org::f33e0b3b-4721-411b-821b-3108f9bbccad" providerId="AD" clId="Web-{9F1B65D8-D285-4EBF-A9DB-9EAE31384D22}" dt="2023-11-29T20:42:43.879" v="11"/>
        <pc:sldMkLst>
          <pc:docMk/>
          <pc:sldMk cId="3138323429" sldId="2145708524"/>
        </pc:sldMkLst>
      </pc:sldChg>
      <pc:sldChg chg="add">
        <pc:chgData name="Maggie Li" userId="S::maggie.li@cityofchicago.org::f33e0b3b-4721-411b-821b-3108f9bbccad" providerId="AD" clId="Web-{9F1B65D8-D285-4EBF-A9DB-9EAE31384D22}" dt="2023-11-29T20:44:51.475" v="105"/>
        <pc:sldMkLst>
          <pc:docMk/>
          <pc:sldMk cId="406601213" sldId="2145708525"/>
        </pc:sldMkLst>
      </pc:sldChg>
      <pc:sldChg chg="add del">
        <pc:chgData name="Maggie Li" userId="S::maggie.li@cityofchicago.org::f33e0b3b-4721-411b-821b-3108f9bbccad" providerId="AD" clId="Web-{9F1B65D8-D285-4EBF-A9DB-9EAE31384D22}" dt="2023-11-29T20:44:37.334" v="68"/>
        <pc:sldMkLst>
          <pc:docMk/>
          <pc:sldMk cId="538800607" sldId="2145708525"/>
        </pc:sldMkLst>
      </pc:sldChg>
      <pc:sldChg chg="del">
        <pc:chgData name="Maggie Li" userId="S::maggie.li@cityofchicago.org::f33e0b3b-4721-411b-821b-3108f9bbccad" providerId="AD" clId="Web-{9F1B65D8-D285-4EBF-A9DB-9EAE31384D22}" dt="2023-11-29T20:42:42.535" v="10"/>
        <pc:sldMkLst>
          <pc:docMk/>
          <pc:sldMk cId="1901252127" sldId="2145708525"/>
        </pc:sldMkLst>
      </pc:sldChg>
      <pc:sldChg chg="del">
        <pc:chgData name="Maggie Li" userId="S::maggie.li@cityofchicago.org::f33e0b3b-4721-411b-821b-3108f9bbccad" providerId="AD" clId="Web-{9F1B65D8-D285-4EBF-A9DB-9EAE31384D22}" dt="2023-11-29T20:42:40.551" v="9"/>
        <pc:sldMkLst>
          <pc:docMk/>
          <pc:sldMk cId="255916726" sldId="2145708526"/>
        </pc:sldMkLst>
      </pc:sldChg>
      <pc:sldChg chg="add del">
        <pc:chgData name="Maggie Li" userId="S::maggie.li@cityofchicago.org::f33e0b3b-4721-411b-821b-3108f9bbccad" providerId="AD" clId="Web-{9F1B65D8-D285-4EBF-A9DB-9EAE31384D22}" dt="2023-11-29T20:44:37.334" v="67"/>
        <pc:sldMkLst>
          <pc:docMk/>
          <pc:sldMk cId="1627459026" sldId="2145708526"/>
        </pc:sldMkLst>
      </pc:sldChg>
      <pc:sldChg chg="add">
        <pc:chgData name="Maggie Li" userId="S::maggie.li@cityofchicago.org::f33e0b3b-4721-411b-821b-3108f9bbccad" providerId="AD" clId="Web-{9F1B65D8-D285-4EBF-A9DB-9EAE31384D22}" dt="2023-11-29T20:44:51.615" v="106"/>
        <pc:sldMkLst>
          <pc:docMk/>
          <pc:sldMk cId="1973610546" sldId="2145708526"/>
        </pc:sldMkLst>
      </pc:sldChg>
      <pc:sldChg chg="add del">
        <pc:chgData name="Maggie Li" userId="S::maggie.li@cityofchicago.org::f33e0b3b-4721-411b-821b-3108f9bbccad" providerId="AD" clId="Web-{9F1B65D8-D285-4EBF-A9DB-9EAE31384D22}" dt="2023-11-29T20:44:37.334" v="66"/>
        <pc:sldMkLst>
          <pc:docMk/>
          <pc:sldMk cId="1453600792" sldId="2145708527"/>
        </pc:sldMkLst>
      </pc:sldChg>
      <pc:sldChg chg="del">
        <pc:chgData name="Maggie Li" userId="S::maggie.li@cityofchicago.org::f33e0b3b-4721-411b-821b-3108f9bbccad" providerId="AD" clId="Web-{9F1B65D8-D285-4EBF-A9DB-9EAE31384D22}" dt="2023-11-29T20:42:34.238" v="7"/>
        <pc:sldMkLst>
          <pc:docMk/>
          <pc:sldMk cId="2308934605" sldId="2145708527"/>
        </pc:sldMkLst>
      </pc:sldChg>
      <pc:sldChg chg="add">
        <pc:chgData name="Maggie Li" userId="S::maggie.li@cityofchicago.org::f33e0b3b-4721-411b-821b-3108f9bbccad" providerId="AD" clId="Web-{9F1B65D8-D285-4EBF-A9DB-9EAE31384D22}" dt="2023-11-29T20:44:51.756" v="107"/>
        <pc:sldMkLst>
          <pc:docMk/>
          <pc:sldMk cId="3522027695" sldId="2145708527"/>
        </pc:sldMkLst>
      </pc:sldChg>
      <pc:sldChg chg="add">
        <pc:chgData name="Maggie Li" userId="S::maggie.li@cityofchicago.org::f33e0b3b-4721-411b-821b-3108f9bbccad" providerId="AD" clId="Web-{9F1B65D8-D285-4EBF-A9DB-9EAE31384D22}" dt="2023-11-29T20:44:51.865" v="108"/>
        <pc:sldMkLst>
          <pc:docMk/>
          <pc:sldMk cId="161350533" sldId="2145708528"/>
        </pc:sldMkLst>
      </pc:sldChg>
      <pc:sldChg chg="del">
        <pc:chgData name="Maggie Li" userId="S::maggie.li@cityofchicago.org::f33e0b3b-4721-411b-821b-3108f9bbccad" providerId="AD" clId="Web-{9F1B65D8-D285-4EBF-A9DB-9EAE31384D22}" dt="2023-11-29T20:42:37.332" v="8"/>
        <pc:sldMkLst>
          <pc:docMk/>
          <pc:sldMk cId="2585667406" sldId="2145708528"/>
        </pc:sldMkLst>
      </pc:sldChg>
      <pc:sldChg chg="add del">
        <pc:chgData name="Maggie Li" userId="S::maggie.li@cityofchicago.org::f33e0b3b-4721-411b-821b-3108f9bbccad" providerId="AD" clId="Web-{9F1B65D8-D285-4EBF-A9DB-9EAE31384D22}" dt="2023-11-29T20:44:37.334" v="65"/>
        <pc:sldMkLst>
          <pc:docMk/>
          <pc:sldMk cId="3112576418" sldId="2145708528"/>
        </pc:sldMkLst>
      </pc:sldChg>
      <pc:sldChg chg="add">
        <pc:chgData name="Maggie Li" userId="S::maggie.li@cityofchicago.org::f33e0b3b-4721-411b-821b-3108f9bbccad" providerId="AD" clId="Web-{9F1B65D8-D285-4EBF-A9DB-9EAE31384D22}" dt="2023-11-29T20:44:51.990" v="109"/>
        <pc:sldMkLst>
          <pc:docMk/>
          <pc:sldMk cId="563636556" sldId="2145708529"/>
        </pc:sldMkLst>
      </pc:sldChg>
      <pc:sldChg chg="del">
        <pc:chgData name="Maggie Li" userId="S::maggie.li@cityofchicago.org::f33e0b3b-4721-411b-821b-3108f9bbccad" providerId="AD" clId="Web-{9F1B65D8-D285-4EBF-A9DB-9EAE31384D22}" dt="2023-11-29T20:42:28.488" v="5"/>
        <pc:sldMkLst>
          <pc:docMk/>
          <pc:sldMk cId="1219245291" sldId="2145708529"/>
        </pc:sldMkLst>
      </pc:sldChg>
      <pc:sldChg chg="add del">
        <pc:chgData name="Maggie Li" userId="S::maggie.li@cityofchicago.org::f33e0b3b-4721-411b-821b-3108f9bbccad" providerId="AD" clId="Web-{9F1B65D8-D285-4EBF-A9DB-9EAE31384D22}" dt="2023-11-29T20:44:37.334" v="64"/>
        <pc:sldMkLst>
          <pc:docMk/>
          <pc:sldMk cId="1568551194" sldId="2145708529"/>
        </pc:sldMkLst>
      </pc:sldChg>
      <pc:sldChg chg="add del">
        <pc:chgData name="Maggie Li" userId="S::maggie.li@cityofchicago.org::f33e0b3b-4721-411b-821b-3108f9bbccad" providerId="AD" clId="Web-{9F1B65D8-D285-4EBF-A9DB-9EAE31384D22}" dt="2023-11-29T20:44:37.334" v="63"/>
        <pc:sldMkLst>
          <pc:docMk/>
          <pc:sldMk cId="427851545" sldId="2145708530"/>
        </pc:sldMkLst>
      </pc:sldChg>
      <pc:sldChg chg="del">
        <pc:chgData name="Maggie Li" userId="S::maggie.li@cityofchicago.org::f33e0b3b-4721-411b-821b-3108f9bbccad" providerId="AD" clId="Web-{9F1B65D8-D285-4EBF-A9DB-9EAE31384D22}" dt="2023-11-29T20:42:31.379" v="6"/>
        <pc:sldMkLst>
          <pc:docMk/>
          <pc:sldMk cId="1090836234" sldId="2145708530"/>
        </pc:sldMkLst>
      </pc:sldChg>
      <pc:sldChg chg="add">
        <pc:chgData name="Maggie Li" userId="S::maggie.li@cityofchicago.org::f33e0b3b-4721-411b-821b-3108f9bbccad" providerId="AD" clId="Web-{9F1B65D8-D285-4EBF-A9DB-9EAE31384D22}" dt="2023-11-29T20:44:52.131" v="110"/>
        <pc:sldMkLst>
          <pc:docMk/>
          <pc:sldMk cId="3329087774" sldId="2145708530"/>
        </pc:sldMkLst>
      </pc:sldChg>
      <pc:sldChg chg="add">
        <pc:chgData name="Maggie Li" userId="S::maggie.li@cityofchicago.org::f33e0b3b-4721-411b-821b-3108f9bbccad" providerId="AD" clId="Web-{9F1B65D8-D285-4EBF-A9DB-9EAE31384D22}" dt="2023-11-29T20:44:52.334" v="111"/>
        <pc:sldMkLst>
          <pc:docMk/>
          <pc:sldMk cId="316409090" sldId="2145708531"/>
        </pc:sldMkLst>
      </pc:sldChg>
      <pc:sldChg chg="del">
        <pc:chgData name="Maggie Li" userId="S::maggie.li@cityofchicago.org::f33e0b3b-4721-411b-821b-3108f9bbccad" providerId="AD" clId="Web-{9F1B65D8-D285-4EBF-A9DB-9EAE31384D22}" dt="2023-11-29T20:42:25.222" v="4"/>
        <pc:sldMkLst>
          <pc:docMk/>
          <pc:sldMk cId="1204106458" sldId="2145708531"/>
        </pc:sldMkLst>
      </pc:sldChg>
      <pc:sldChg chg="add del">
        <pc:chgData name="Maggie Li" userId="S::maggie.li@cityofchicago.org::f33e0b3b-4721-411b-821b-3108f9bbccad" providerId="AD" clId="Web-{9F1B65D8-D285-4EBF-A9DB-9EAE31384D22}" dt="2023-11-29T20:44:37.318" v="62"/>
        <pc:sldMkLst>
          <pc:docMk/>
          <pc:sldMk cId="2487166134" sldId="2145708531"/>
        </pc:sldMkLst>
      </pc:sldChg>
      <pc:sldChg chg="del">
        <pc:chgData name="Maggie Li" userId="S::maggie.li@cityofchicago.org::f33e0b3b-4721-411b-821b-3108f9bbccad" providerId="AD" clId="Web-{9F1B65D8-D285-4EBF-A9DB-9EAE31384D22}" dt="2023-11-29T20:42:24.113" v="3"/>
        <pc:sldMkLst>
          <pc:docMk/>
          <pc:sldMk cId="710684092" sldId="2145708532"/>
        </pc:sldMkLst>
      </pc:sldChg>
      <pc:sldChg chg="add">
        <pc:chgData name="Maggie Li" userId="S::maggie.li@cityofchicago.org::f33e0b3b-4721-411b-821b-3108f9bbccad" providerId="AD" clId="Web-{9F1B65D8-D285-4EBF-A9DB-9EAE31384D22}" dt="2023-11-29T20:44:52.475" v="112"/>
        <pc:sldMkLst>
          <pc:docMk/>
          <pc:sldMk cId="2428638939" sldId="2145708532"/>
        </pc:sldMkLst>
      </pc:sldChg>
      <pc:sldChg chg="add del">
        <pc:chgData name="Maggie Li" userId="S::maggie.li@cityofchicago.org::f33e0b3b-4721-411b-821b-3108f9bbccad" providerId="AD" clId="Web-{9F1B65D8-D285-4EBF-A9DB-9EAE31384D22}" dt="2023-11-29T20:44:37.318" v="61"/>
        <pc:sldMkLst>
          <pc:docMk/>
          <pc:sldMk cId="3111938147" sldId="2145708532"/>
        </pc:sldMkLst>
      </pc:sldChg>
      <pc:sldChg chg="del">
        <pc:chgData name="Maggie Li" userId="S::maggie.li@cityofchicago.org::f33e0b3b-4721-411b-821b-3108f9bbccad" providerId="AD" clId="Web-{9F1B65D8-D285-4EBF-A9DB-9EAE31384D22}" dt="2023-11-29T20:42:23.801" v="2"/>
        <pc:sldMkLst>
          <pc:docMk/>
          <pc:sldMk cId="406457107" sldId="2145708533"/>
        </pc:sldMkLst>
      </pc:sldChg>
      <pc:sldChg chg="add del">
        <pc:chgData name="Maggie Li" userId="S::maggie.li@cityofchicago.org::f33e0b3b-4721-411b-821b-3108f9bbccad" providerId="AD" clId="Web-{9F1B65D8-D285-4EBF-A9DB-9EAE31384D22}" dt="2023-11-29T20:44:37.318" v="60"/>
        <pc:sldMkLst>
          <pc:docMk/>
          <pc:sldMk cId="2336953288" sldId="2145708533"/>
        </pc:sldMkLst>
      </pc:sldChg>
      <pc:sldChg chg="add">
        <pc:chgData name="Maggie Li" userId="S::maggie.li@cityofchicago.org::f33e0b3b-4721-411b-821b-3108f9bbccad" providerId="AD" clId="Web-{9F1B65D8-D285-4EBF-A9DB-9EAE31384D22}" dt="2023-11-29T20:44:52.600" v="113"/>
        <pc:sldMkLst>
          <pc:docMk/>
          <pc:sldMk cId="2964926291" sldId="2145708533"/>
        </pc:sldMkLst>
      </pc:sldChg>
      <pc:sldChg chg="del">
        <pc:chgData name="Maggie Li" userId="S::maggie.li@cityofchicago.org::f33e0b3b-4721-411b-821b-3108f9bbccad" providerId="AD" clId="Web-{9F1B65D8-D285-4EBF-A9DB-9EAE31384D22}" dt="2023-11-29T20:42:21.238" v="1"/>
        <pc:sldMkLst>
          <pc:docMk/>
          <pc:sldMk cId="138326543" sldId="2145708534"/>
        </pc:sldMkLst>
      </pc:sldChg>
      <pc:sldChg chg="add del">
        <pc:chgData name="Maggie Li" userId="S::maggie.li@cityofchicago.org::f33e0b3b-4721-411b-821b-3108f9bbccad" providerId="AD" clId="Web-{9F1B65D8-D285-4EBF-A9DB-9EAE31384D22}" dt="2023-11-29T20:44:37.318" v="59"/>
        <pc:sldMkLst>
          <pc:docMk/>
          <pc:sldMk cId="2054081240" sldId="2145708534"/>
        </pc:sldMkLst>
      </pc:sldChg>
      <pc:sldChg chg="add">
        <pc:chgData name="Maggie Li" userId="S::maggie.li@cityofchicago.org::f33e0b3b-4721-411b-821b-3108f9bbccad" providerId="AD" clId="Web-{9F1B65D8-D285-4EBF-A9DB-9EAE31384D22}" dt="2023-11-29T20:44:52.740" v="114"/>
        <pc:sldMkLst>
          <pc:docMk/>
          <pc:sldMk cId="4000768020" sldId="2145708534"/>
        </pc:sldMkLst>
      </pc:sldChg>
      <pc:sldChg chg="add del">
        <pc:chgData name="Maggie Li" userId="S::maggie.li@cityofchicago.org::f33e0b3b-4721-411b-821b-3108f9bbccad" providerId="AD" clId="Web-{9F1B65D8-D285-4EBF-A9DB-9EAE31384D22}" dt="2023-11-29T20:44:37.318" v="58"/>
        <pc:sldMkLst>
          <pc:docMk/>
          <pc:sldMk cId="432915775" sldId="2145708535"/>
        </pc:sldMkLst>
      </pc:sldChg>
      <pc:sldChg chg="del">
        <pc:chgData name="Maggie Li" userId="S::maggie.li@cityofchicago.org::f33e0b3b-4721-411b-821b-3108f9bbccad" providerId="AD" clId="Web-{9F1B65D8-D285-4EBF-A9DB-9EAE31384D22}" dt="2023-11-29T20:42:15.832" v="0"/>
        <pc:sldMkLst>
          <pc:docMk/>
          <pc:sldMk cId="714336166" sldId="2145708535"/>
        </pc:sldMkLst>
      </pc:sldChg>
      <pc:sldChg chg="add">
        <pc:chgData name="Maggie Li" userId="S::maggie.li@cityofchicago.org::f33e0b3b-4721-411b-821b-3108f9bbccad" providerId="AD" clId="Web-{9F1B65D8-D285-4EBF-A9DB-9EAE31384D22}" dt="2023-11-29T20:44:52.803" v="115"/>
        <pc:sldMkLst>
          <pc:docMk/>
          <pc:sldMk cId="3974389272" sldId="2145708535"/>
        </pc:sldMkLst>
      </pc:sldChg>
      <pc:sldMasterChg chg="addSldLayout">
        <pc:chgData name="Maggie Li" userId="S::maggie.li@cityofchicago.org::f33e0b3b-4721-411b-821b-3108f9bbccad" providerId="AD" clId="Web-{9F1B65D8-D285-4EBF-A9DB-9EAE31384D22}" dt="2023-11-29T20:44:52.803" v="115"/>
        <pc:sldMasterMkLst>
          <pc:docMk/>
          <pc:sldMasterMk cId="1063098121" sldId="2147483648"/>
        </pc:sldMasterMkLst>
        <pc:sldLayoutChg chg="add">
          <pc:chgData name="Maggie Li" userId="S::maggie.li@cityofchicago.org::f33e0b3b-4721-411b-821b-3108f9bbccad" providerId="AD" clId="Web-{9F1B65D8-D285-4EBF-A9DB-9EAE31384D22}" dt="2023-11-29T20:44:52.803" v="115"/>
          <pc:sldLayoutMkLst>
            <pc:docMk/>
            <pc:sldMasterMk cId="1063098121" sldId="2147483648"/>
            <pc:sldLayoutMk cId="426176607" sldId="2147483649"/>
          </pc:sldLayoutMkLst>
        </pc:sldLayoutChg>
      </pc:sldMasterChg>
      <pc:sldMasterChg chg="add addSldLayout">
        <pc:chgData name="Maggie Li" userId="S::maggie.li@cityofchicago.org::f33e0b3b-4721-411b-821b-3108f9bbccad" providerId="AD" clId="Web-{9F1B65D8-D285-4EBF-A9DB-9EAE31384D22}" dt="2023-11-29T20:44:52.740" v="114"/>
        <pc:sldMasterMkLst>
          <pc:docMk/>
          <pc:sldMasterMk cId="4223046424" sldId="2147483673"/>
        </pc:sldMasterMkLst>
        <pc:sldLayoutChg chg="add">
          <pc:chgData name="Maggie Li" userId="S::maggie.li@cityofchicago.org::f33e0b3b-4721-411b-821b-3108f9bbccad" providerId="AD" clId="Web-{9F1B65D8-D285-4EBF-A9DB-9EAE31384D22}" dt="2023-11-29T20:44:49.022" v="87"/>
          <pc:sldLayoutMkLst>
            <pc:docMk/>
            <pc:sldMasterMk cId="4223046424" sldId="2147483673"/>
            <pc:sldLayoutMk cId="920198920" sldId="2147483677"/>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3146349238" sldId="2147483678"/>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990876133" sldId="2147483679"/>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2394137520" sldId="2147483681"/>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2800476293" sldId="2147483682"/>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2410082528" sldId="2147483683"/>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3475181966" sldId="2147483684"/>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1433689440" sldId="2147483685"/>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2535083700" sldId="2147483686"/>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82784894" sldId="2147483687"/>
          </pc:sldLayoutMkLst>
        </pc:sldLayoutChg>
        <pc:sldLayoutChg chg="add">
          <pc:chgData name="Maggie Li" userId="S::maggie.li@cityofchicago.org::f33e0b3b-4721-411b-821b-3108f9bbccad" providerId="AD" clId="Web-{9F1B65D8-D285-4EBF-A9DB-9EAE31384D22}" dt="2023-11-29T20:44:52.740" v="114"/>
          <pc:sldLayoutMkLst>
            <pc:docMk/>
            <pc:sldMasterMk cId="4223046424" sldId="2147483673"/>
            <pc:sldLayoutMk cId="390544343" sldId="2147483920"/>
          </pc:sldLayoutMkLst>
        </pc:sldLayoutChg>
        <pc:sldLayoutChg chg="add">
          <pc:chgData name="Maggie Li" userId="S::maggie.li@cityofchicago.org::f33e0b3b-4721-411b-821b-3108f9bbccad" providerId="AD" clId="Web-{9F1B65D8-D285-4EBF-A9DB-9EAE31384D22}" dt="2023-11-29T20:44:52.740" v="114"/>
          <pc:sldLayoutMkLst>
            <pc:docMk/>
            <pc:sldMasterMk cId="4223046424" sldId="2147483673"/>
            <pc:sldLayoutMk cId="2469834078" sldId="2147483921"/>
          </pc:sldLayoutMkLst>
        </pc:sldLayoutChg>
        <pc:sldLayoutChg chg="add">
          <pc:chgData name="Maggie Li" userId="S::maggie.li@cityofchicago.org::f33e0b3b-4721-411b-821b-3108f9bbccad" providerId="AD" clId="Web-{9F1B65D8-D285-4EBF-A9DB-9EAE31384D22}" dt="2023-11-29T20:44:52.600" v="113"/>
          <pc:sldLayoutMkLst>
            <pc:docMk/>
            <pc:sldMasterMk cId="4223046424" sldId="2147483673"/>
            <pc:sldLayoutMk cId="390544343" sldId="2147483922"/>
          </pc:sldLayoutMkLst>
        </pc:sldLayoutChg>
        <pc:sldLayoutChg chg="add">
          <pc:chgData name="Maggie Li" userId="S::maggie.li@cityofchicago.org::f33e0b3b-4721-411b-821b-3108f9bbccad" providerId="AD" clId="Web-{9F1B65D8-D285-4EBF-A9DB-9EAE31384D22}" dt="2023-11-29T20:44:52.600" v="113"/>
          <pc:sldLayoutMkLst>
            <pc:docMk/>
            <pc:sldMasterMk cId="4223046424" sldId="2147483673"/>
            <pc:sldLayoutMk cId="2469834078" sldId="2147483923"/>
          </pc:sldLayoutMkLst>
        </pc:sldLayoutChg>
        <pc:sldLayoutChg chg="add">
          <pc:chgData name="Maggie Li" userId="S::maggie.li@cityofchicago.org::f33e0b3b-4721-411b-821b-3108f9bbccad" providerId="AD" clId="Web-{9F1B65D8-D285-4EBF-A9DB-9EAE31384D22}" dt="2023-11-29T20:44:52.475" v="112"/>
          <pc:sldLayoutMkLst>
            <pc:docMk/>
            <pc:sldMasterMk cId="4223046424" sldId="2147483673"/>
            <pc:sldLayoutMk cId="390544343" sldId="2147483924"/>
          </pc:sldLayoutMkLst>
        </pc:sldLayoutChg>
        <pc:sldLayoutChg chg="add">
          <pc:chgData name="Maggie Li" userId="S::maggie.li@cityofchicago.org::f33e0b3b-4721-411b-821b-3108f9bbccad" providerId="AD" clId="Web-{9F1B65D8-D285-4EBF-A9DB-9EAE31384D22}" dt="2023-11-29T20:44:52.475" v="112"/>
          <pc:sldLayoutMkLst>
            <pc:docMk/>
            <pc:sldMasterMk cId="4223046424" sldId="2147483673"/>
            <pc:sldLayoutMk cId="2469834078" sldId="2147483925"/>
          </pc:sldLayoutMkLst>
        </pc:sldLayoutChg>
        <pc:sldLayoutChg chg="add">
          <pc:chgData name="Maggie Li" userId="S::maggie.li@cityofchicago.org::f33e0b3b-4721-411b-821b-3108f9bbccad" providerId="AD" clId="Web-{9F1B65D8-D285-4EBF-A9DB-9EAE31384D22}" dt="2023-11-29T20:44:52.334" v="111"/>
          <pc:sldLayoutMkLst>
            <pc:docMk/>
            <pc:sldMasterMk cId="4223046424" sldId="2147483673"/>
            <pc:sldLayoutMk cId="390544343" sldId="2147483926"/>
          </pc:sldLayoutMkLst>
        </pc:sldLayoutChg>
        <pc:sldLayoutChg chg="add">
          <pc:chgData name="Maggie Li" userId="S::maggie.li@cityofchicago.org::f33e0b3b-4721-411b-821b-3108f9bbccad" providerId="AD" clId="Web-{9F1B65D8-D285-4EBF-A9DB-9EAE31384D22}" dt="2023-11-29T20:44:52.334" v="111"/>
          <pc:sldLayoutMkLst>
            <pc:docMk/>
            <pc:sldMasterMk cId="4223046424" sldId="2147483673"/>
            <pc:sldLayoutMk cId="2469834078" sldId="2147483927"/>
          </pc:sldLayoutMkLst>
        </pc:sldLayoutChg>
        <pc:sldLayoutChg chg="add">
          <pc:chgData name="Maggie Li" userId="S::maggie.li@cityofchicago.org::f33e0b3b-4721-411b-821b-3108f9bbccad" providerId="AD" clId="Web-{9F1B65D8-D285-4EBF-A9DB-9EAE31384D22}" dt="2023-11-29T20:44:52.131" v="110"/>
          <pc:sldLayoutMkLst>
            <pc:docMk/>
            <pc:sldMasterMk cId="4223046424" sldId="2147483673"/>
            <pc:sldLayoutMk cId="390544343" sldId="2147483928"/>
          </pc:sldLayoutMkLst>
        </pc:sldLayoutChg>
        <pc:sldLayoutChg chg="add">
          <pc:chgData name="Maggie Li" userId="S::maggie.li@cityofchicago.org::f33e0b3b-4721-411b-821b-3108f9bbccad" providerId="AD" clId="Web-{9F1B65D8-D285-4EBF-A9DB-9EAE31384D22}" dt="2023-11-29T20:44:52.131" v="110"/>
          <pc:sldLayoutMkLst>
            <pc:docMk/>
            <pc:sldMasterMk cId="4223046424" sldId="2147483673"/>
            <pc:sldLayoutMk cId="2469834078" sldId="2147483929"/>
          </pc:sldLayoutMkLst>
        </pc:sldLayoutChg>
        <pc:sldLayoutChg chg="add">
          <pc:chgData name="Maggie Li" userId="S::maggie.li@cityofchicago.org::f33e0b3b-4721-411b-821b-3108f9bbccad" providerId="AD" clId="Web-{9F1B65D8-D285-4EBF-A9DB-9EAE31384D22}" dt="2023-11-29T20:44:51.990" v="109"/>
          <pc:sldLayoutMkLst>
            <pc:docMk/>
            <pc:sldMasterMk cId="4223046424" sldId="2147483673"/>
            <pc:sldLayoutMk cId="390544343" sldId="2147483930"/>
          </pc:sldLayoutMkLst>
        </pc:sldLayoutChg>
        <pc:sldLayoutChg chg="add">
          <pc:chgData name="Maggie Li" userId="S::maggie.li@cityofchicago.org::f33e0b3b-4721-411b-821b-3108f9bbccad" providerId="AD" clId="Web-{9F1B65D8-D285-4EBF-A9DB-9EAE31384D22}" dt="2023-11-29T20:44:51.990" v="109"/>
          <pc:sldLayoutMkLst>
            <pc:docMk/>
            <pc:sldMasterMk cId="4223046424" sldId="2147483673"/>
            <pc:sldLayoutMk cId="2469834078" sldId="2147483931"/>
          </pc:sldLayoutMkLst>
        </pc:sldLayoutChg>
        <pc:sldLayoutChg chg="add">
          <pc:chgData name="Maggie Li" userId="S::maggie.li@cityofchicago.org::f33e0b3b-4721-411b-821b-3108f9bbccad" providerId="AD" clId="Web-{9F1B65D8-D285-4EBF-A9DB-9EAE31384D22}" dt="2023-11-29T20:44:51.865" v="108"/>
          <pc:sldLayoutMkLst>
            <pc:docMk/>
            <pc:sldMasterMk cId="4223046424" sldId="2147483673"/>
            <pc:sldLayoutMk cId="390544343" sldId="2147483932"/>
          </pc:sldLayoutMkLst>
        </pc:sldLayoutChg>
        <pc:sldLayoutChg chg="add">
          <pc:chgData name="Maggie Li" userId="S::maggie.li@cityofchicago.org::f33e0b3b-4721-411b-821b-3108f9bbccad" providerId="AD" clId="Web-{9F1B65D8-D285-4EBF-A9DB-9EAE31384D22}" dt="2023-11-29T20:44:51.865" v="108"/>
          <pc:sldLayoutMkLst>
            <pc:docMk/>
            <pc:sldMasterMk cId="4223046424" sldId="2147483673"/>
            <pc:sldLayoutMk cId="2469834078" sldId="2147483933"/>
          </pc:sldLayoutMkLst>
        </pc:sldLayoutChg>
        <pc:sldLayoutChg chg="add">
          <pc:chgData name="Maggie Li" userId="S::maggie.li@cityofchicago.org::f33e0b3b-4721-411b-821b-3108f9bbccad" providerId="AD" clId="Web-{9F1B65D8-D285-4EBF-A9DB-9EAE31384D22}" dt="2023-11-29T20:44:51.756" v="107"/>
          <pc:sldLayoutMkLst>
            <pc:docMk/>
            <pc:sldMasterMk cId="4223046424" sldId="2147483673"/>
            <pc:sldLayoutMk cId="390544343" sldId="2147483934"/>
          </pc:sldLayoutMkLst>
        </pc:sldLayoutChg>
        <pc:sldLayoutChg chg="add">
          <pc:chgData name="Maggie Li" userId="S::maggie.li@cityofchicago.org::f33e0b3b-4721-411b-821b-3108f9bbccad" providerId="AD" clId="Web-{9F1B65D8-D285-4EBF-A9DB-9EAE31384D22}" dt="2023-11-29T20:44:51.756" v="107"/>
          <pc:sldLayoutMkLst>
            <pc:docMk/>
            <pc:sldMasterMk cId="4223046424" sldId="2147483673"/>
            <pc:sldLayoutMk cId="2469834078" sldId="2147483935"/>
          </pc:sldLayoutMkLst>
        </pc:sldLayoutChg>
        <pc:sldLayoutChg chg="add">
          <pc:chgData name="Maggie Li" userId="S::maggie.li@cityofchicago.org::f33e0b3b-4721-411b-821b-3108f9bbccad" providerId="AD" clId="Web-{9F1B65D8-D285-4EBF-A9DB-9EAE31384D22}" dt="2023-11-29T20:44:51.615" v="106"/>
          <pc:sldLayoutMkLst>
            <pc:docMk/>
            <pc:sldMasterMk cId="4223046424" sldId="2147483673"/>
            <pc:sldLayoutMk cId="390544343" sldId="2147483936"/>
          </pc:sldLayoutMkLst>
        </pc:sldLayoutChg>
        <pc:sldLayoutChg chg="add">
          <pc:chgData name="Maggie Li" userId="S::maggie.li@cityofchicago.org::f33e0b3b-4721-411b-821b-3108f9bbccad" providerId="AD" clId="Web-{9F1B65D8-D285-4EBF-A9DB-9EAE31384D22}" dt="2023-11-29T20:44:51.615" v="106"/>
          <pc:sldLayoutMkLst>
            <pc:docMk/>
            <pc:sldMasterMk cId="4223046424" sldId="2147483673"/>
            <pc:sldLayoutMk cId="2469834078" sldId="2147483937"/>
          </pc:sldLayoutMkLst>
        </pc:sldLayoutChg>
        <pc:sldLayoutChg chg="add">
          <pc:chgData name="Maggie Li" userId="S::maggie.li@cityofchicago.org::f33e0b3b-4721-411b-821b-3108f9bbccad" providerId="AD" clId="Web-{9F1B65D8-D285-4EBF-A9DB-9EAE31384D22}" dt="2023-11-29T20:44:51.475" v="105"/>
          <pc:sldLayoutMkLst>
            <pc:docMk/>
            <pc:sldMasterMk cId="4223046424" sldId="2147483673"/>
            <pc:sldLayoutMk cId="390544343" sldId="2147483938"/>
          </pc:sldLayoutMkLst>
        </pc:sldLayoutChg>
        <pc:sldLayoutChg chg="add">
          <pc:chgData name="Maggie Li" userId="S::maggie.li@cityofchicago.org::f33e0b3b-4721-411b-821b-3108f9bbccad" providerId="AD" clId="Web-{9F1B65D8-D285-4EBF-A9DB-9EAE31384D22}" dt="2023-11-29T20:44:51.475" v="105"/>
          <pc:sldLayoutMkLst>
            <pc:docMk/>
            <pc:sldMasterMk cId="4223046424" sldId="2147483673"/>
            <pc:sldLayoutMk cId="2469834078" sldId="2147483939"/>
          </pc:sldLayoutMkLst>
        </pc:sldLayoutChg>
        <pc:sldLayoutChg chg="add">
          <pc:chgData name="Maggie Li" userId="S::maggie.li@cityofchicago.org::f33e0b3b-4721-411b-821b-3108f9bbccad" providerId="AD" clId="Web-{9F1B65D8-D285-4EBF-A9DB-9EAE31384D22}" dt="2023-11-29T20:44:51.303" v="104"/>
          <pc:sldLayoutMkLst>
            <pc:docMk/>
            <pc:sldMasterMk cId="4223046424" sldId="2147483673"/>
            <pc:sldLayoutMk cId="390544343" sldId="2147483940"/>
          </pc:sldLayoutMkLst>
        </pc:sldLayoutChg>
        <pc:sldLayoutChg chg="add">
          <pc:chgData name="Maggie Li" userId="S::maggie.li@cityofchicago.org::f33e0b3b-4721-411b-821b-3108f9bbccad" providerId="AD" clId="Web-{9F1B65D8-D285-4EBF-A9DB-9EAE31384D22}" dt="2023-11-29T20:44:51.303" v="104"/>
          <pc:sldLayoutMkLst>
            <pc:docMk/>
            <pc:sldMasterMk cId="4223046424" sldId="2147483673"/>
            <pc:sldLayoutMk cId="2469834078" sldId="2147483941"/>
          </pc:sldLayoutMkLst>
        </pc:sldLayoutChg>
        <pc:sldLayoutChg chg="add">
          <pc:chgData name="Maggie Li" userId="S::maggie.li@cityofchicago.org::f33e0b3b-4721-411b-821b-3108f9bbccad" providerId="AD" clId="Web-{9F1B65D8-D285-4EBF-A9DB-9EAE31384D22}" dt="2023-11-29T20:44:51.178" v="103"/>
          <pc:sldLayoutMkLst>
            <pc:docMk/>
            <pc:sldMasterMk cId="4223046424" sldId="2147483673"/>
            <pc:sldLayoutMk cId="390544343" sldId="2147483942"/>
          </pc:sldLayoutMkLst>
        </pc:sldLayoutChg>
        <pc:sldLayoutChg chg="add">
          <pc:chgData name="Maggie Li" userId="S::maggie.li@cityofchicago.org::f33e0b3b-4721-411b-821b-3108f9bbccad" providerId="AD" clId="Web-{9F1B65D8-D285-4EBF-A9DB-9EAE31384D22}" dt="2023-11-29T20:44:51.178" v="103"/>
          <pc:sldLayoutMkLst>
            <pc:docMk/>
            <pc:sldMasterMk cId="4223046424" sldId="2147483673"/>
            <pc:sldLayoutMk cId="2469834078" sldId="2147483943"/>
          </pc:sldLayoutMkLst>
        </pc:sldLayoutChg>
        <pc:sldLayoutChg chg="add">
          <pc:chgData name="Maggie Li" userId="S::maggie.li@cityofchicago.org::f33e0b3b-4721-411b-821b-3108f9bbccad" providerId="AD" clId="Web-{9F1B65D8-D285-4EBF-A9DB-9EAE31384D22}" dt="2023-11-29T20:44:50.990" v="102"/>
          <pc:sldLayoutMkLst>
            <pc:docMk/>
            <pc:sldMasterMk cId="4223046424" sldId="2147483673"/>
            <pc:sldLayoutMk cId="390544343" sldId="2147483944"/>
          </pc:sldLayoutMkLst>
        </pc:sldLayoutChg>
        <pc:sldLayoutChg chg="add">
          <pc:chgData name="Maggie Li" userId="S::maggie.li@cityofchicago.org::f33e0b3b-4721-411b-821b-3108f9bbccad" providerId="AD" clId="Web-{9F1B65D8-D285-4EBF-A9DB-9EAE31384D22}" dt="2023-11-29T20:44:50.990" v="102"/>
          <pc:sldLayoutMkLst>
            <pc:docMk/>
            <pc:sldMasterMk cId="4223046424" sldId="2147483673"/>
            <pc:sldLayoutMk cId="2469834078" sldId="2147483945"/>
          </pc:sldLayoutMkLst>
        </pc:sldLayoutChg>
        <pc:sldLayoutChg chg="add">
          <pc:chgData name="Maggie Li" userId="S::maggie.li@cityofchicago.org::f33e0b3b-4721-411b-821b-3108f9bbccad" providerId="AD" clId="Web-{9F1B65D8-D285-4EBF-A9DB-9EAE31384D22}" dt="2023-11-29T20:44:50.803" v="101"/>
          <pc:sldLayoutMkLst>
            <pc:docMk/>
            <pc:sldMasterMk cId="4223046424" sldId="2147483673"/>
            <pc:sldLayoutMk cId="390544343" sldId="2147483946"/>
          </pc:sldLayoutMkLst>
        </pc:sldLayoutChg>
        <pc:sldLayoutChg chg="add">
          <pc:chgData name="Maggie Li" userId="S::maggie.li@cityofchicago.org::f33e0b3b-4721-411b-821b-3108f9bbccad" providerId="AD" clId="Web-{9F1B65D8-D285-4EBF-A9DB-9EAE31384D22}" dt="2023-11-29T20:44:50.803" v="101"/>
          <pc:sldLayoutMkLst>
            <pc:docMk/>
            <pc:sldMasterMk cId="4223046424" sldId="2147483673"/>
            <pc:sldLayoutMk cId="2469834078" sldId="2147483947"/>
          </pc:sldLayoutMkLst>
        </pc:sldLayoutChg>
        <pc:sldLayoutChg chg="add">
          <pc:chgData name="Maggie Li" userId="S::maggie.li@cityofchicago.org::f33e0b3b-4721-411b-821b-3108f9bbccad" providerId="AD" clId="Web-{9F1B65D8-D285-4EBF-A9DB-9EAE31384D22}" dt="2023-11-29T20:44:50.631" v="100"/>
          <pc:sldLayoutMkLst>
            <pc:docMk/>
            <pc:sldMasterMk cId="4223046424" sldId="2147483673"/>
            <pc:sldLayoutMk cId="390544343" sldId="2147483948"/>
          </pc:sldLayoutMkLst>
        </pc:sldLayoutChg>
        <pc:sldLayoutChg chg="add">
          <pc:chgData name="Maggie Li" userId="S::maggie.li@cityofchicago.org::f33e0b3b-4721-411b-821b-3108f9bbccad" providerId="AD" clId="Web-{9F1B65D8-D285-4EBF-A9DB-9EAE31384D22}" dt="2023-11-29T20:44:50.631" v="100"/>
          <pc:sldLayoutMkLst>
            <pc:docMk/>
            <pc:sldMasterMk cId="4223046424" sldId="2147483673"/>
            <pc:sldLayoutMk cId="2469834078" sldId="2147483949"/>
          </pc:sldLayoutMkLst>
        </pc:sldLayoutChg>
        <pc:sldLayoutChg chg="add">
          <pc:chgData name="Maggie Li" userId="S::maggie.li@cityofchicago.org::f33e0b3b-4721-411b-821b-3108f9bbccad" providerId="AD" clId="Web-{9F1B65D8-D285-4EBF-A9DB-9EAE31384D22}" dt="2023-11-29T20:44:50.459" v="99"/>
          <pc:sldLayoutMkLst>
            <pc:docMk/>
            <pc:sldMasterMk cId="4223046424" sldId="2147483673"/>
            <pc:sldLayoutMk cId="390544343" sldId="2147483950"/>
          </pc:sldLayoutMkLst>
        </pc:sldLayoutChg>
        <pc:sldLayoutChg chg="add">
          <pc:chgData name="Maggie Li" userId="S::maggie.li@cityofchicago.org::f33e0b3b-4721-411b-821b-3108f9bbccad" providerId="AD" clId="Web-{9F1B65D8-D285-4EBF-A9DB-9EAE31384D22}" dt="2023-11-29T20:44:50.459" v="99"/>
          <pc:sldLayoutMkLst>
            <pc:docMk/>
            <pc:sldMasterMk cId="4223046424" sldId="2147483673"/>
            <pc:sldLayoutMk cId="2469834078" sldId="2147483951"/>
          </pc:sldLayoutMkLst>
        </pc:sldLayoutChg>
        <pc:sldLayoutChg chg="add">
          <pc:chgData name="Maggie Li" userId="S::maggie.li@cityofchicago.org::f33e0b3b-4721-411b-821b-3108f9bbccad" providerId="AD" clId="Web-{9F1B65D8-D285-4EBF-A9DB-9EAE31384D22}" dt="2023-11-29T20:44:50.350" v="98"/>
          <pc:sldLayoutMkLst>
            <pc:docMk/>
            <pc:sldMasterMk cId="4223046424" sldId="2147483673"/>
            <pc:sldLayoutMk cId="390544343" sldId="2147483952"/>
          </pc:sldLayoutMkLst>
        </pc:sldLayoutChg>
        <pc:sldLayoutChg chg="add">
          <pc:chgData name="Maggie Li" userId="S::maggie.li@cityofchicago.org::f33e0b3b-4721-411b-821b-3108f9bbccad" providerId="AD" clId="Web-{9F1B65D8-D285-4EBF-A9DB-9EAE31384D22}" dt="2023-11-29T20:44:50.350" v="98"/>
          <pc:sldLayoutMkLst>
            <pc:docMk/>
            <pc:sldMasterMk cId="4223046424" sldId="2147483673"/>
            <pc:sldLayoutMk cId="2469834078" sldId="2147483953"/>
          </pc:sldLayoutMkLst>
        </pc:sldLayoutChg>
        <pc:sldLayoutChg chg="add">
          <pc:chgData name="Maggie Li" userId="S::maggie.li@cityofchicago.org::f33e0b3b-4721-411b-821b-3108f9bbccad" providerId="AD" clId="Web-{9F1B65D8-D285-4EBF-A9DB-9EAE31384D22}" dt="2023-11-29T20:44:50.225" v="97"/>
          <pc:sldLayoutMkLst>
            <pc:docMk/>
            <pc:sldMasterMk cId="4223046424" sldId="2147483673"/>
            <pc:sldLayoutMk cId="390544343" sldId="2147483954"/>
          </pc:sldLayoutMkLst>
        </pc:sldLayoutChg>
        <pc:sldLayoutChg chg="add">
          <pc:chgData name="Maggie Li" userId="S::maggie.li@cityofchicago.org::f33e0b3b-4721-411b-821b-3108f9bbccad" providerId="AD" clId="Web-{9F1B65D8-D285-4EBF-A9DB-9EAE31384D22}" dt="2023-11-29T20:44:50.225" v="97"/>
          <pc:sldLayoutMkLst>
            <pc:docMk/>
            <pc:sldMasterMk cId="4223046424" sldId="2147483673"/>
            <pc:sldLayoutMk cId="2469834078" sldId="2147483955"/>
          </pc:sldLayoutMkLst>
        </pc:sldLayoutChg>
        <pc:sldLayoutChg chg="add">
          <pc:chgData name="Maggie Li" userId="S::maggie.li@cityofchicago.org::f33e0b3b-4721-411b-821b-3108f9bbccad" providerId="AD" clId="Web-{9F1B65D8-D285-4EBF-A9DB-9EAE31384D22}" dt="2023-11-29T20:44:50.115" v="96"/>
          <pc:sldLayoutMkLst>
            <pc:docMk/>
            <pc:sldMasterMk cId="4223046424" sldId="2147483673"/>
            <pc:sldLayoutMk cId="390544343" sldId="2147483956"/>
          </pc:sldLayoutMkLst>
        </pc:sldLayoutChg>
        <pc:sldLayoutChg chg="add">
          <pc:chgData name="Maggie Li" userId="S::maggie.li@cityofchicago.org::f33e0b3b-4721-411b-821b-3108f9bbccad" providerId="AD" clId="Web-{9F1B65D8-D285-4EBF-A9DB-9EAE31384D22}" dt="2023-11-29T20:44:50.115" v="96"/>
          <pc:sldLayoutMkLst>
            <pc:docMk/>
            <pc:sldMasterMk cId="4223046424" sldId="2147483673"/>
            <pc:sldLayoutMk cId="2469834078" sldId="2147483957"/>
          </pc:sldLayoutMkLst>
        </pc:sldLayoutChg>
        <pc:sldLayoutChg chg="add">
          <pc:chgData name="Maggie Li" userId="S::maggie.li@cityofchicago.org::f33e0b3b-4721-411b-821b-3108f9bbccad" providerId="AD" clId="Web-{9F1B65D8-D285-4EBF-A9DB-9EAE31384D22}" dt="2023-11-29T20:44:49.990" v="95"/>
          <pc:sldLayoutMkLst>
            <pc:docMk/>
            <pc:sldMasterMk cId="4223046424" sldId="2147483673"/>
            <pc:sldLayoutMk cId="390544343" sldId="2147483958"/>
          </pc:sldLayoutMkLst>
        </pc:sldLayoutChg>
        <pc:sldLayoutChg chg="add">
          <pc:chgData name="Maggie Li" userId="S::maggie.li@cityofchicago.org::f33e0b3b-4721-411b-821b-3108f9bbccad" providerId="AD" clId="Web-{9F1B65D8-D285-4EBF-A9DB-9EAE31384D22}" dt="2023-11-29T20:44:49.990" v="95"/>
          <pc:sldLayoutMkLst>
            <pc:docMk/>
            <pc:sldMasterMk cId="4223046424" sldId="2147483673"/>
            <pc:sldLayoutMk cId="2469834078" sldId="2147483959"/>
          </pc:sldLayoutMkLst>
        </pc:sldLayoutChg>
        <pc:sldLayoutChg chg="add">
          <pc:chgData name="Maggie Li" userId="S::maggie.li@cityofchicago.org::f33e0b3b-4721-411b-821b-3108f9bbccad" providerId="AD" clId="Web-{9F1B65D8-D285-4EBF-A9DB-9EAE31384D22}" dt="2023-11-29T20:44:49.897" v="94"/>
          <pc:sldLayoutMkLst>
            <pc:docMk/>
            <pc:sldMasterMk cId="4223046424" sldId="2147483673"/>
            <pc:sldLayoutMk cId="390544343" sldId="2147483960"/>
          </pc:sldLayoutMkLst>
        </pc:sldLayoutChg>
        <pc:sldLayoutChg chg="add">
          <pc:chgData name="Maggie Li" userId="S::maggie.li@cityofchicago.org::f33e0b3b-4721-411b-821b-3108f9bbccad" providerId="AD" clId="Web-{9F1B65D8-D285-4EBF-A9DB-9EAE31384D22}" dt="2023-11-29T20:44:49.897" v="94"/>
          <pc:sldLayoutMkLst>
            <pc:docMk/>
            <pc:sldMasterMk cId="4223046424" sldId="2147483673"/>
            <pc:sldLayoutMk cId="2469834078" sldId="2147483961"/>
          </pc:sldLayoutMkLst>
        </pc:sldLayoutChg>
        <pc:sldLayoutChg chg="add">
          <pc:chgData name="Maggie Li" userId="S::maggie.li@cityofchicago.org::f33e0b3b-4721-411b-821b-3108f9bbccad" providerId="AD" clId="Web-{9F1B65D8-D285-4EBF-A9DB-9EAE31384D22}" dt="2023-11-29T20:44:49.709" v="93"/>
          <pc:sldLayoutMkLst>
            <pc:docMk/>
            <pc:sldMasterMk cId="4223046424" sldId="2147483673"/>
            <pc:sldLayoutMk cId="390544343" sldId="2147483962"/>
          </pc:sldLayoutMkLst>
        </pc:sldLayoutChg>
        <pc:sldLayoutChg chg="add">
          <pc:chgData name="Maggie Li" userId="S::maggie.li@cityofchicago.org::f33e0b3b-4721-411b-821b-3108f9bbccad" providerId="AD" clId="Web-{9F1B65D8-D285-4EBF-A9DB-9EAE31384D22}" dt="2023-11-29T20:44:49.709" v="93"/>
          <pc:sldLayoutMkLst>
            <pc:docMk/>
            <pc:sldMasterMk cId="4223046424" sldId="2147483673"/>
            <pc:sldLayoutMk cId="2469834078" sldId="2147483963"/>
          </pc:sldLayoutMkLst>
        </pc:sldLayoutChg>
        <pc:sldLayoutChg chg="add">
          <pc:chgData name="Maggie Li" userId="S::maggie.li@cityofchicago.org::f33e0b3b-4721-411b-821b-3108f9bbccad" providerId="AD" clId="Web-{9F1B65D8-D285-4EBF-A9DB-9EAE31384D22}" dt="2023-11-29T20:44:49.584" v="92"/>
          <pc:sldLayoutMkLst>
            <pc:docMk/>
            <pc:sldMasterMk cId="4223046424" sldId="2147483673"/>
            <pc:sldLayoutMk cId="390544343" sldId="2147483964"/>
          </pc:sldLayoutMkLst>
        </pc:sldLayoutChg>
        <pc:sldLayoutChg chg="add">
          <pc:chgData name="Maggie Li" userId="S::maggie.li@cityofchicago.org::f33e0b3b-4721-411b-821b-3108f9bbccad" providerId="AD" clId="Web-{9F1B65D8-D285-4EBF-A9DB-9EAE31384D22}" dt="2023-11-29T20:44:49.584" v="92"/>
          <pc:sldLayoutMkLst>
            <pc:docMk/>
            <pc:sldMasterMk cId="4223046424" sldId="2147483673"/>
            <pc:sldLayoutMk cId="2469834078" sldId="2147483965"/>
          </pc:sldLayoutMkLst>
        </pc:sldLayoutChg>
        <pc:sldLayoutChg chg="add">
          <pc:chgData name="Maggie Li" userId="S::maggie.li@cityofchicago.org::f33e0b3b-4721-411b-821b-3108f9bbccad" providerId="AD" clId="Web-{9F1B65D8-D285-4EBF-A9DB-9EAE31384D22}" dt="2023-11-29T20:44:49.475" v="91"/>
          <pc:sldLayoutMkLst>
            <pc:docMk/>
            <pc:sldMasterMk cId="4223046424" sldId="2147483673"/>
            <pc:sldLayoutMk cId="390544343" sldId="2147483966"/>
          </pc:sldLayoutMkLst>
        </pc:sldLayoutChg>
        <pc:sldLayoutChg chg="add">
          <pc:chgData name="Maggie Li" userId="S::maggie.li@cityofchicago.org::f33e0b3b-4721-411b-821b-3108f9bbccad" providerId="AD" clId="Web-{9F1B65D8-D285-4EBF-A9DB-9EAE31384D22}" dt="2023-11-29T20:44:49.475" v="91"/>
          <pc:sldLayoutMkLst>
            <pc:docMk/>
            <pc:sldMasterMk cId="4223046424" sldId="2147483673"/>
            <pc:sldLayoutMk cId="2469834078" sldId="2147483967"/>
          </pc:sldLayoutMkLst>
        </pc:sldLayoutChg>
        <pc:sldLayoutChg chg="add">
          <pc:chgData name="Maggie Li" userId="S::maggie.li@cityofchicago.org::f33e0b3b-4721-411b-821b-3108f9bbccad" providerId="AD" clId="Web-{9F1B65D8-D285-4EBF-A9DB-9EAE31384D22}" dt="2023-11-29T20:44:49.381" v="90"/>
          <pc:sldLayoutMkLst>
            <pc:docMk/>
            <pc:sldMasterMk cId="4223046424" sldId="2147483673"/>
            <pc:sldLayoutMk cId="390544343" sldId="2147483968"/>
          </pc:sldLayoutMkLst>
        </pc:sldLayoutChg>
        <pc:sldLayoutChg chg="add">
          <pc:chgData name="Maggie Li" userId="S::maggie.li@cityofchicago.org::f33e0b3b-4721-411b-821b-3108f9bbccad" providerId="AD" clId="Web-{9F1B65D8-D285-4EBF-A9DB-9EAE31384D22}" dt="2023-11-29T20:44:49.381" v="90"/>
          <pc:sldLayoutMkLst>
            <pc:docMk/>
            <pc:sldMasterMk cId="4223046424" sldId="2147483673"/>
            <pc:sldLayoutMk cId="2469834078" sldId="2147483969"/>
          </pc:sldLayoutMkLst>
        </pc:sldLayoutChg>
        <pc:sldLayoutChg chg="add">
          <pc:chgData name="Maggie Li" userId="S::maggie.li@cityofchicago.org::f33e0b3b-4721-411b-821b-3108f9bbccad" providerId="AD" clId="Web-{9F1B65D8-D285-4EBF-A9DB-9EAE31384D22}" dt="2023-11-29T20:44:49.272" v="89"/>
          <pc:sldLayoutMkLst>
            <pc:docMk/>
            <pc:sldMasterMk cId="4223046424" sldId="2147483673"/>
            <pc:sldLayoutMk cId="390544343" sldId="2147483970"/>
          </pc:sldLayoutMkLst>
        </pc:sldLayoutChg>
        <pc:sldLayoutChg chg="add">
          <pc:chgData name="Maggie Li" userId="S::maggie.li@cityofchicago.org::f33e0b3b-4721-411b-821b-3108f9bbccad" providerId="AD" clId="Web-{9F1B65D8-D285-4EBF-A9DB-9EAE31384D22}" dt="2023-11-29T20:44:49.272" v="89"/>
          <pc:sldLayoutMkLst>
            <pc:docMk/>
            <pc:sldMasterMk cId="4223046424" sldId="2147483673"/>
            <pc:sldLayoutMk cId="2469834078" sldId="2147483971"/>
          </pc:sldLayoutMkLst>
        </pc:sldLayoutChg>
        <pc:sldLayoutChg chg="add">
          <pc:chgData name="Maggie Li" userId="S::maggie.li@cityofchicago.org::f33e0b3b-4721-411b-821b-3108f9bbccad" providerId="AD" clId="Web-{9F1B65D8-D285-4EBF-A9DB-9EAE31384D22}" dt="2023-11-29T20:44:49.162" v="88"/>
          <pc:sldLayoutMkLst>
            <pc:docMk/>
            <pc:sldMasterMk cId="4223046424" sldId="2147483673"/>
            <pc:sldLayoutMk cId="390544343" sldId="2147483972"/>
          </pc:sldLayoutMkLst>
        </pc:sldLayoutChg>
        <pc:sldLayoutChg chg="add">
          <pc:chgData name="Maggie Li" userId="S::maggie.li@cityofchicago.org::f33e0b3b-4721-411b-821b-3108f9bbccad" providerId="AD" clId="Web-{9F1B65D8-D285-4EBF-A9DB-9EAE31384D22}" dt="2023-11-29T20:44:49.162" v="88"/>
          <pc:sldLayoutMkLst>
            <pc:docMk/>
            <pc:sldMasterMk cId="4223046424" sldId="2147483673"/>
            <pc:sldLayoutMk cId="2469834078" sldId="2147483973"/>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390544343" sldId="2147483974"/>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2469834078" sldId="2147483975"/>
          </pc:sldLayoutMkLst>
        </pc:sldLayoutChg>
        <pc:sldLayoutChg chg="add">
          <pc:chgData name="Maggie Li" userId="S::maggie.li@cityofchicago.org::f33e0b3b-4721-411b-821b-3108f9bbccad" providerId="AD" clId="Web-{9F1B65D8-D285-4EBF-A9DB-9EAE31384D22}" dt="2023-11-29T20:44:52.740" v="114"/>
          <pc:sldLayoutMkLst>
            <pc:docMk/>
            <pc:sldMasterMk cId="4223046424" sldId="2147483673"/>
            <pc:sldLayoutMk cId="3789255405" sldId="2147483976"/>
          </pc:sldLayoutMkLst>
        </pc:sldLayoutChg>
        <pc:sldLayoutChg chg="add">
          <pc:chgData name="Maggie Li" userId="S::maggie.li@cityofchicago.org::f33e0b3b-4721-411b-821b-3108f9bbccad" providerId="AD" clId="Web-{9F1B65D8-D285-4EBF-A9DB-9EAE31384D22}" dt="2023-11-29T20:44:52.600" v="113"/>
          <pc:sldLayoutMkLst>
            <pc:docMk/>
            <pc:sldMasterMk cId="4223046424" sldId="2147483673"/>
            <pc:sldLayoutMk cId="3789255405" sldId="2147483977"/>
          </pc:sldLayoutMkLst>
        </pc:sldLayoutChg>
        <pc:sldLayoutChg chg="add">
          <pc:chgData name="Maggie Li" userId="S::maggie.li@cityofchicago.org::f33e0b3b-4721-411b-821b-3108f9bbccad" providerId="AD" clId="Web-{9F1B65D8-D285-4EBF-A9DB-9EAE31384D22}" dt="2023-11-29T20:44:52.475" v="112"/>
          <pc:sldLayoutMkLst>
            <pc:docMk/>
            <pc:sldMasterMk cId="4223046424" sldId="2147483673"/>
            <pc:sldLayoutMk cId="3789255405" sldId="2147483978"/>
          </pc:sldLayoutMkLst>
        </pc:sldLayoutChg>
        <pc:sldLayoutChg chg="add">
          <pc:chgData name="Maggie Li" userId="S::maggie.li@cityofchicago.org::f33e0b3b-4721-411b-821b-3108f9bbccad" providerId="AD" clId="Web-{9F1B65D8-D285-4EBF-A9DB-9EAE31384D22}" dt="2023-11-29T20:44:52.334" v="111"/>
          <pc:sldLayoutMkLst>
            <pc:docMk/>
            <pc:sldMasterMk cId="4223046424" sldId="2147483673"/>
            <pc:sldLayoutMk cId="3789255405" sldId="2147483979"/>
          </pc:sldLayoutMkLst>
        </pc:sldLayoutChg>
        <pc:sldLayoutChg chg="add">
          <pc:chgData name="Maggie Li" userId="S::maggie.li@cityofchicago.org::f33e0b3b-4721-411b-821b-3108f9bbccad" providerId="AD" clId="Web-{9F1B65D8-D285-4EBF-A9DB-9EAE31384D22}" dt="2023-11-29T20:44:52.131" v="110"/>
          <pc:sldLayoutMkLst>
            <pc:docMk/>
            <pc:sldMasterMk cId="4223046424" sldId="2147483673"/>
            <pc:sldLayoutMk cId="3789255405" sldId="2147483980"/>
          </pc:sldLayoutMkLst>
        </pc:sldLayoutChg>
        <pc:sldLayoutChg chg="add">
          <pc:chgData name="Maggie Li" userId="S::maggie.li@cityofchicago.org::f33e0b3b-4721-411b-821b-3108f9bbccad" providerId="AD" clId="Web-{9F1B65D8-D285-4EBF-A9DB-9EAE31384D22}" dt="2023-11-29T20:44:51.990" v="109"/>
          <pc:sldLayoutMkLst>
            <pc:docMk/>
            <pc:sldMasterMk cId="4223046424" sldId="2147483673"/>
            <pc:sldLayoutMk cId="3789255405" sldId="2147483981"/>
          </pc:sldLayoutMkLst>
        </pc:sldLayoutChg>
        <pc:sldLayoutChg chg="add">
          <pc:chgData name="Maggie Li" userId="S::maggie.li@cityofchicago.org::f33e0b3b-4721-411b-821b-3108f9bbccad" providerId="AD" clId="Web-{9F1B65D8-D285-4EBF-A9DB-9EAE31384D22}" dt="2023-11-29T20:44:51.865" v="108"/>
          <pc:sldLayoutMkLst>
            <pc:docMk/>
            <pc:sldMasterMk cId="4223046424" sldId="2147483673"/>
            <pc:sldLayoutMk cId="3789255405" sldId="2147483982"/>
          </pc:sldLayoutMkLst>
        </pc:sldLayoutChg>
        <pc:sldLayoutChg chg="add">
          <pc:chgData name="Maggie Li" userId="S::maggie.li@cityofchicago.org::f33e0b3b-4721-411b-821b-3108f9bbccad" providerId="AD" clId="Web-{9F1B65D8-D285-4EBF-A9DB-9EAE31384D22}" dt="2023-11-29T20:44:51.756" v="107"/>
          <pc:sldLayoutMkLst>
            <pc:docMk/>
            <pc:sldMasterMk cId="4223046424" sldId="2147483673"/>
            <pc:sldLayoutMk cId="3789255405" sldId="2147483983"/>
          </pc:sldLayoutMkLst>
        </pc:sldLayoutChg>
        <pc:sldLayoutChg chg="add">
          <pc:chgData name="Maggie Li" userId="S::maggie.li@cityofchicago.org::f33e0b3b-4721-411b-821b-3108f9bbccad" providerId="AD" clId="Web-{9F1B65D8-D285-4EBF-A9DB-9EAE31384D22}" dt="2023-11-29T20:44:51.615" v="106"/>
          <pc:sldLayoutMkLst>
            <pc:docMk/>
            <pc:sldMasterMk cId="4223046424" sldId="2147483673"/>
            <pc:sldLayoutMk cId="3789255405" sldId="2147483984"/>
          </pc:sldLayoutMkLst>
        </pc:sldLayoutChg>
        <pc:sldLayoutChg chg="add">
          <pc:chgData name="Maggie Li" userId="S::maggie.li@cityofchicago.org::f33e0b3b-4721-411b-821b-3108f9bbccad" providerId="AD" clId="Web-{9F1B65D8-D285-4EBF-A9DB-9EAE31384D22}" dt="2023-11-29T20:44:51.475" v="105"/>
          <pc:sldLayoutMkLst>
            <pc:docMk/>
            <pc:sldMasterMk cId="4223046424" sldId="2147483673"/>
            <pc:sldLayoutMk cId="3789255405" sldId="2147483985"/>
          </pc:sldLayoutMkLst>
        </pc:sldLayoutChg>
        <pc:sldLayoutChg chg="add">
          <pc:chgData name="Maggie Li" userId="S::maggie.li@cityofchicago.org::f33e0b3b-4721-411b-821b-3108f9bbccad" providerId="AD" clId="Web-{9F1B65D8-D285-4EBF-A9DB-9EAE31384D22}" dt="2023-11-29T20:44:51.303" v="104"/>
          <pc:sldLayoutMkLst>
            <pc:docMk/>
            <pc:sldMasterMk cId="4223046424" sldId="2147483673"/>
            <pc:sldLayoutMk cId="3789255405" sldId="2147483986"/>
          </pc:sldLayoutMkLst>
        </pc:sldLayoutChg>
        <pc:sldLayoutChg chg="add">
          <pc:chgData name="Maggie Li" userId="S::maggie.li@cityofchicago.org::f33e0b3b-4721-411b-821b-3108f9bbccad" providerId="AD" clId="Web-{9F1B65D8-D285-4EBF-A9DB-9EAE31384D22}" dt="2023-11-29T20:44:51.178" v="103"/>
          <pc:sldLayoutMkLst>
            <pc:docMk/>
            <pc:sldMasterMk cId="4223046424" sldId="2147483673"/>
            <pc:sldLayoutMk cId="3789255405" sldId="2147483987"/>
          </pc:sldLayoutMkLst>
        </pc:sldLayoutChg>
        <pc:sldLayoutChg chg="add">
          <pc:chgData name="Maggie Li" userId="S::maggie.li@cityofchicago.org::f33e0b3b-4721-411b-821b-3108f9bbccad" providerId="AD" clId="Web-{9F1B65D8-D285-4EBF-A9DB-9EAE31384D22}" dt="2023-11-29T20:44:50.990" v="102"/>
          <pc:sldLayoutMkLst>
            <pc:docMk/>
            <pc:sldMasterMk cId="4223046424" sldId="2147483673"/>
            <pc:sldLayoutMk cId="3789255405" sldId="2147483988"/>
          </pc:sldLayoutMkLst>
        </pc:sldLayoutChg>
        <pc:sldLayoutChg chg="add">
          <pc:chgData name="Maggie Li" userId="S::maggie.li@cityofchicago.org::f33e0b3b-4721-411b-821b-3108f9bbccad" providerId="AD" clId="Web-{9F1B65D8-D285-4EBF-A9DB-9EAE31384D22}" dt="2023-11-29T20:44:50.803" v="101"/>
          <pc:sldLayoutMkLst>
            <pc:docMk/>
            <pc:sldMasterMk cId="4223046424" sldId="2147483673"/>
            <pc:sldLayoutMk cId="3789255405" sldId="2147483989"/>
          </pc:sldLayoutMkLst>
        </pc:sldLayoutChg>
        <pc:sldLayoutChg chg="add">
          <pc:chgData name="Maggie Li" userId="S::maggie.li@cityofchicago.org::f33e0b3b-4721-411b-821b-3108f9bbccad" providerId="AD" clId="Web-{9F1B65D8-D285-4EBF-A9DB-9EAE31384D22}" dt="2023-11-29T20:44:50.631" v="100"/>
          <pc:sldLayoutMkLst>
            <pc:docMk/>
            <pc:sldMasterMk cId="4223046424" sldId="2147483673"/>
            <pc:sldLayoutMk cId="3789255405" sldId="2147483990"/>
          </pc:sldLayoutMkLst>
        </pc:sldLayoutChg>
        <pc:sldLayoutChg chg="add">
          <pc:chgData name="Maggie Li" userId="S::maggie.li@cityofchicago.org::f33e0b3b-4721-411b-821b-3108f9bbccad" providerId="AD" clId="Web-{9F1B65D8-D285-4EBF-A9DB-9EAE31384D22}" dt="2023-11-29T20:44:50.459" v="99"/>
          <pc:sldLayoutMkLst>
            <pc:docMk/>
            <pc:sldMasterMk cId="4223046424" sldId="2147483673"/>
            <pc:sldLayoutMk cId="3789255405" sldId="2147483991"/>
          </pc:sldLayoutMkLst>
        </pc:sldLayoutChg>
        <pc:sldLayoutChg chg="add">
          <pc:chgData name="Maggie Li" userId="S::maggie.li@cityofchicago.org::f33e0b3b-4721-411b-821b-3108f9bbccad" providerId="AD" clId="Web-{9F1B65D8-D285-4EBF-A9DB-9EAE31384D22}" dt="2023-11-29T20:44:50.350" v="98"/>
          <pc:sldLayoutMkLst>
            <pc:docMk/>
            <pc:sldMasterMk cId="4223046424" sldId="2147483673"/>
            <pc:sldLayoutMk cId="3789255405" sldId="2147483992"/>
          </pc:sldLayoutMkLst>
        </pc:sldLayoutChg>
        <pc:sldLayoutChg chg="add">
          <pc:chgData name="Maggie Li" userId="S::maggie.li@cityofchicago.org::f33e0b3b-4721-411b-821b-3108f9bbccad" providerId="AD" clId="Web-{9F1B65D8-D285-4EBF-A9DB-9EAE31384D22}" dt="2023-11-29T20:44:50.225" v="97"/>
          <pc:sldLayoutMkLst>
            <pc:docMk/>
            <pc:sldMasterMk cId="4223046424" sldId="2147483673"/>
            <pc:sldLayoutMk cId="3789255405" sldId="2147483993"/>
          </pc:sldLayoutMkLst>
        </pc:sldLayoutChg>
        <pc:sldLayoutChg chg="add">
          <pc:chgData name="Maggie Li" userId="S::maggie.li@cityofchicago.org::f33e0b3b-4721-411b-821b-3108f9bbccad" providerId="AD" clId="Web-{9F1B65D8-D285-4EBF-A9DB-9EAE31384D22}" dt="2023-11-29T20:44:50.115" v="96"/>
          <pc:sldLayoutMkLst>
            <pc:docMk/>
            <pc:sldMasterMk cId="4223046424" sldId="2147483673"/>
            <pc:sldLayoutMk cId="3789255405" sldId="2147483994"/>
          </pc:sldLayoutMkLst>
        </pc:sldLayoutChg>
        <pc:sldLayoutChg chg="add">
          <pc:chgData name="Maggie Li" userId="S::maggie.li@cityofchicago.org::f33e0b3b-4721-411b-821b-3108f9bbccad" providerId="AD" clId="Web-{9F1B65D8-D285-4EBF-A9DB-9EAE31384D22}" dt="2023-11-29T20:44:49.990" v="95"/>
          <pc:sldLayoutMkLst>
            <pc:docMk/>
            <pc:sldMasterMk cId="4223046424" sldId="2147483673"/>
            <pc:sldLayoutMk cId="3789255405" sldId="2147483995"/>
          </pc:sldLayoutMkLst>
        </pc:sldLayoutChg>
        <pc:sldLayoutChg chg="add">
          <pc:chgData name="Maggie Li" userId="S::maggie.li@cityofchicago.org::f33e0b3b-4721-411b-821b-3108f9bbccad" providerId="AD" clId="Web-{9F1B65D8-D285-4EBF-A9DB-9EAE31384D22}" dt="2023-11-29T20:44:49.897" v="94"/>
          <pc:sldLayoutMkLst>
            <pc:docMk/>
            <pc:sldMasterMk cId="4223046424" sldId="2147483673"/>
            <pc:sldLayoutMk cId="3789255405" sldId="2147483996"/>
          </pc:sldLayoutMkLst>
        </pc:sldLayoutChg>
        <pc:sldLayoutChg chg="add">
          <pc:chgData name="Maggie Li" userId="S::maggie.li@cityofchicago.org::f33e0b3b-4721-411b-821b-3108f9bbccad" providerId="AD" clId="Web-{9F1B65D8-D285-4EBF-A9DB-9EAE31384D22}" dt="2023-11-29T20:44:49.709" v="93"/>
          <pc:sldLayoutMkLst>
            <pc:docMk/>
            <pc:sldMasterMk cId="4223046424" sldId="2147483673"/>
            <pc:sldLayoutMk cId="3789255405" sldId="2147483997"/>
          </pc:sldLayoutMkLst>
        </pc:sldLayoutChg>
        <pc:sldLayoutChg chg="add">
          <pc:chgData name="Maggie Li" userId="S::maggie.li@cityofchicago.org::f33e0b3b-4721-411b-821b-3108f9bbccad" providerId="AD" clId="Web-{9F1B65D8-D285-4EBF-A9DB-9EAE31384D22}" dt="2023-11-29T20:44:49.584" v="92"/>
          <pc:sldLayoutMkLst>
            <pc:docMk/>
            <pc:sldMasterMk cId="4223046424" sldId="2147483673"/>
            <pc:sldLayoutMk cId="3789255405" sldId="2147483998"/>
          </pc:sldLayoutMkLst>
        </pc:sldLayoutChg>
        <pc:sldLayoutChg chg="add">
          <pc:chgData name="Maggie Li" userId="S::maggie.li@cityofchicago.org::f33e0b3b-4721-411b-821b-3108f9bbccad" providerId="AD" clId="Web-{9F1B65D8-D285-4EBF-A9DB-9EAE31384D22}" dt="2023-11-29T20:44:49.475" v="91"/>
          <pc:sldLayoutMkLst>
            <pc:docMk/>
            <pc:sldMasterMk cId="4223046424" sldId="2147483673"/>
            <pc:sldLayoutMk cId="3789255405" sldId="2147483999"/>
          </pc:sldLayoutMkLst>
        </pc:sldLayoutChg>
        <pc:sldLayoutChg chg="add">
          <pc:chgData name="Maggie Li" userId="S::maggie.li@cityofchicago.org::f33e0b3b-4721-411b-821b-3108f9bbccad" providerId="AD" clId="Web-{9F1B65D8-D285-4EBF-A9DB-9EAE31384D22}" dt="2023-11-29T20:44:49.381" v="90"/>
          <pc:sldLayoutMkLst>
            <pc:docMk/>
            <pc:sldMasterMk cId="4223046424" sldId="2147483673"/>
            <pc:sldLayoutMk cId="3789255405" sldId="2147484000"/>
          </pc:sldLayoutMkLst>
        </pc:sldLayoutChg>
        <pc:sldLayoutChg chg="add">
          <pc:chgData name="Maggie Li" userId="S::maggie.li@cityofchicago.org::f33e0b3b-4721-411b-821b-3108f9bbccad" providerId="AD" clId="Web-{9F1B65D8-D285-4EBF-A9DB-9EAE31384D22}" dt="2023-11-29T20:44:49.272" v="89"/>
          <pc:sldLayoutMkLst>
            <pc:docMk/>
            <pc:sldMasterMk cId="4223046424" sldId="2147483673"/>
            <pc:sldLayoutMk cId="3789255405" sldId="2147484001"/>
          </pc:sldLayoutMkLst>
        </pc:sldLayoutChg>
        <pc:sldLayoutChg chg="add">
          <pc:chgData name="Maggie Li" userId="S::maggie.li@cityofchicago.org::f33e0b3b-4721-411b-821b-3108f9bbccad" providerId="AD" clId="Web-{9F1B65D8-D285-4EBF-A9DB-9EAE31384D22}" dt="2023-11-29T20:44:49.162" v="88"/>
          <pc:sldLayoutMkLst>
            <pc:docMk/>
            <pc:sldMasterMk cId="4223046424" sldId="2147483673"/>
            <pc:sldLayoutMk cId="3789255405" sldId="2147484002"/>
          </pc:sldLayoutMkLst>
        </pc:sldLayoutChg>
        <pc:sldLayoutChg chg="add">
          <pc:chgData name="Maggie Li" userId="S::maggie.li@cityofchicago.org::f33e0b3b-4721-411b-821b-3108f9bbccad" providerId="AD" clId="Web-{9F1B65D8-D285-4EBF-A9DB-9EAE31384D22}" dt="2023-11-29T20:44:49.022" v="87"/>
          <pc:sldLayoutMkLst>
            <pc:docMk/>
            <pc:sldMasterMk cId="4223046424" sldId="2147483673"/>
            <pc:sldLayoutMk cId="3789255405" sldId="2147484003"/>
          </pc:sldLayoutMkLst>
        </pc:sldLayoutChg>
      </pc:sldMasterChg>
    </pc:docChg>
  </pc:docChgLst>
  <pc:docChgLst>
    <pc:chgData name="Maggie Li" userId="S::maggie.li@cityofchicago.org::f33e0b3b-4721-411b-821b-3108f9bbccad" providerId="AD" clId="Web-{0B9DA111-7D9A-4958-B72E-511803895D07}"/>
    <pc:docChg chg="delSld modSld">
      <pc:chgData name="Maggie Li" userId="S::maggie.li@cityofchicago.org::f33e0b3b-4721-411b-821b-3108f9bbccad" providerId="AD" clId="Web-{0B9DA111-7D9A-4958-B72E-511803895D07}" dt="2023-11-22T16:41:31.081" v="81" actId="20577"/>
      <pc:docMkLst>
        <pc:docMk/>
      </pc:docMkLst>
      <pc:sldChg chg="modSp">
        <pc:chgData name="Maggie Li" userId="S::maggie.li@cityofchicago.org::f33e0b3b-4721-411b-821b-3108f9bbccad" providerId="AD" clId="Web-{0B9DA111-7D9A-4958-B72E-511803895D07}" dt="2023-11-22T16:41:31.081" v="81" actId="20577"/>
        <pc:sldMkLst>
          <pc:docMk/>
          <pc:sldMk cId="3432886698" sldId="2145708506"/>
        </pc:sldMkLst>
        <pc:spChg chg="mod">
          <ac:chgData name="Maggie Li" userId="S::maggie.li@cityofchicago.org::f33e0b3b-4721-411b-821b-3108f9bbccad" providerId="AD" clId="Web-{0B9DA111-7D9A-4958-B72E-511803895D07}" dt="2023-11-22T16:41:31.081" v="81" actId="20577"/>
          <ac:spMkLst>
            <pc:docMk/>
            <pc:sldMk cId="3432886698" sldId="2145708506"/>
            <ac:spMk id="3" creationId="{DF267179-FCFA-1629-8DFD-E0794A047405}"/>
          </ac:spMkLst>
        </pc:spChg>
      </pc:sldChg>
      <pc:sldChg chg="del">
        <pc:chgData name="Maggie Li" userId="S::maggie.li@cityofchicago.org::f33e0b3b-4721-411b-821b-3108f9bbccad" providerId="AD" clId="Web-{0B9DA111-7D9A-4958-B72E-511803895D07}" dt="2023-11-22T16:39:37.689" v="0"/>
        <pc:sldMkLst>
          <pc:docMk/>
          <pc:sldMk cId="2561136976" sldId="2145708508"/>
        </pc:sldMkLst>
      </pc:sldChg>
      <pc:sldChg chg="del">
        <pc:chgData name="Maggie Li" userId="S::maggie.li@cityofchicago.org::f33e0b3b-4721-411b-821b-3108f9bbccad" providerId="AD" clId="Web-{0B9DA111-7D9A-4958-B72E-511803895D07}" dt="2023-11-22T16:39:37.721" v="1"/>
        <pc:sldMkLst>
          <pc:docMk/>
          <pc:sldMk cId="3011372332" sldId="2145708509"/>
        </pc:sldMkLst>
      </pc:sldChg>
      <pc:sldChg chg="del">
        <pc:chgData name="Maggie Li" userId="S::maggie.li@cityofchicago.org::f33e0b3b-4721-411b-821b-3108f9bbccad" providerId="AD" clId="Web-{0B9DA111-7D9A-4958-B72E-511803895D07}" dt="2023-11-22T16:39:39.127" v="2"/>
        <pc:sldMkLst>
          <pc:docMk/>
          <pc:sldMk cId="3004226838" sldId="2145708510"/>
        </pc:sldMkLst>
      </pc:sldChg>
      <pc:sldChg chg="del">
        <pc:chgData name="Maggie Li" userId="S::maggie.li@cityofchicago.org::f33e0b3b-4721-411b-821b-3108f9bbccad" providerId="AD" clId="Web-{0B9DA111-7D9A-4958-B72E-511803895D07}" dt="2023-11-22T16:39:41.736" v="3"/>
        <pc:sldMkLst>
          <pc:docMk/>
          <pc:sldMk cId="1280937907" sldId="2145708511"/>
        </pc:sldMkLst>
      </pc:sldChg>
      <pc:sldChg chg="del">
        <pc:chgData name="Maggie Li" userId="S::maggie.li@cityofchicago.org::f33e0b3b-4721-411b-821b-3108f9bbccad" providerId="AD" clId="Web-{0B9DA111-7D9A-4958-B72E-511803895D07}" dt="2023-11-22T16:39:45.971" v="4"/>
        <pc:sldMkLst>
          <pc:docMk/>
          <pc:sldMk cId="3649370131" sldId="2145708512"/>
        </pc:sldMkLst>
      </pc:sldChg>
      <pc:sldChg chg="del">
        <pc:chgData name="Maggie Li" userId="S::maggie.li@cityofchicago.org::f33e0b3b-4721-411b-821b-3108f9bbccad" providerId="AD" clId="Web-{0B9DA111-7D9A-4958-B72E-511803895D07}" dt="2023-11-22T16:39:46.190" v="5"/>
        <pc:sldMkLst>
          <pc:docMk/>
          <pc:sldMk cId="1858407910" sldId="2145708513"/>
        </pc:sldMkLst>
      </pc:sldChg>
      <pc:sldChg chg="del">
        <pc:chgData name="Maggie Li" userId="S::maggie.li@cityofchicago.org::f33e0b3b-4721-411b-821b-3108f9bbccad" providerId="AD" clId="Web-{0B9DA111-7D9A-4958-B72E-511803895D07}" dt="2023-11-22T16:39:47.158" v="6"/>
        <pc:sldMkLst>
          <pc:docMk/>
          <pc:sldMk cId="4012181117" sldId="2145708514"/>
        </pc:sldMkLst>
      </pc:sldChg>
      <pc:sldChg chg="del">
        <pc:chgData name="Maggie Li" userId="S::maggie.li@cityofchicago.org::f33e0b3b-4721-411b-821b-3108f9bbccad" providerId="AD" clId="Web-{0B9DA111-7D9A-4958-B72E-511803895D07}" dt="2023-11-22T16:39:47.861" v="7"/>
        <pc:sldMkLst>
          <pc:docMk/>
          <pc:sldMk cId="2780648887" sldId="2145708515"/>
        </pc:sldMkLst>
      </pc:sldChg>
      <pc:sldChg chg="del">
        <pc:chgData name="Maggie Li" userId="S::maggie.li@cityofchicago.org::f33e0b3b-4721-411b-821b-3108f9bbccad" providerId="AD" clId="Web-{0B9DA111-7D9A-4958-B72E-511803895D07}" dt="2023-11-22T16:39:48.549" v="8"/>
        <pc:sldMkLst>
          <pc:docMk/>
          <pc:sldMk cId="2905571393" sldId="2145708516"/>
        </pc:sldMkLst>
      </pc:sldChg>
      <pc:sldChg chg="del">
        <pc:chgData name="Maggie Li" userId="S::maggie.li@cityofchicago.org::f33e0b3b-4721-411b-821b-3108f9bbccad" providerId="AD" clId="Web-{0B9DA111-7D9A-4958-B72E-511803895D07}" dt="2023-11-22T16:40:45.284" v="78"/>
        <pc:sldMkLst>
          <pc:docMk/>
          <pc:sldMk cId="870497300" sldId="2145708517"/>
        </pc:sldMkLst>
      </pc:sldChg>
      <pc:sldChg chg="del">
        <pc:chgData name="Maggie Li" userId="S::maggie.li@cityofchicago.org::f33e0b3b-4721-411b-821b-3108f9bbccad" providerId="AD" clId="Web-{0B9DA111-7D9A-4958-B72E-511803895D07}" dt="2023-11-22T16:40:11.783" v="42"/>
        <pc:sldMkLst>
          <pc:docMk/>
          <pc:sldMk cId="2384646049" sldId="2145708518"/>
        </pc:sldMkLst>
      </pc:sldChg>
      <pc:sldChg chg="del">
        <pc:chgData name="Maggie Li" userId="S::maggie.li@cityofchicago.org::f33e0b3b-4721-411b-821b-3108f9bbccad" providerId="AD" clId="Web-{0B9DA111-7D9A-4958-B72E-511803895D07}" dt="2023-11-22T16:40:11.002" v="41"/>
        <pc:sldMkLst>
          <pc:docMk/>
          <pc:sldMk cId="2801845641" sldId="2145708519"/>
        </pc:sldMkLst>
      </pc:sldChg>
      <pc:sldChg chg="del">
        <pc:chgData name="Maggie Li" userId="S::maggie.li@cityofchicago.org::f33e0b3b-4721-411b-821b-3108f9bbccad" providerId="AD" clId="Web-{0B9DA111-7D9A-4958-B72E-511803895D07}" dt="2023-11-22T16:40:10.174" v="40"/>
        <pc:sldMkLst>
          <pc:docMk/>
          <pc:sldMk cId="648468781" sldId="2145708520"/>
        </pc:sldMkLst>
      </pc:sldChg>
      <pc:sldChg chg="del">
        <pc:chgData name="Maggie Li" userId="S::maggie.li@cityofchicago.org::f33e0b3b-4721-411b-821b-3108f9bbccad" providerId="AD" clId="Web-{0B9DA111-7D9A-4958-B72E-511803895D07}" dt="2023-11-22T16:40:09.346" v="39"/>
        <pc:sldMkLst>
          <pc:docMk/>
          <pc:sldMk cId="2838386177" sldId="2145708521"/>
        </pc:sldMkLst>
      </pc:sldChg>
      <pc:sldChg chg="del">
        <pc:chgData name="Maggie Li" userId="S::maggie.li@cityofchicago.org::f33e0b3b-4721-411b-821b-3108f9bbccad" providerId="AD" clId="Web-{0B9DA111-7D9A-4958-B72E-511803895D07}" dt="2023-11-22T16:40:08.580" v="38"/>
        <pc:sldMkLst>
          <pc:docMk/>
          <pc:sldMk cId="818711937" sldId="2145708522"/>
        </pc:sldMkLst>
      </pc:sldChg>
      <pc:sldChg chg="del">
        <pc:chgData name="Maggie Li" userId="S::maggie.li@cityofchicago.org::f33e0b3b-4721-411b-821b-3108f9bbccad" providerId="AD" clId="Web-{0B9DA111-7D9A-4958-B72E-511803895D07}" dt="2023-11-22T16:40:07.065" v="37"/>
        <pc:sldMkLst>
          <pc:docMk/>
          <pc:sldMk cId="3663307067" sldId="2145708523"/>
        </pc:sldMkLst>
      </pc:sldChg>
      <pc:sldChg chg="del">
        <pc:chgData name="Maggie Li" userId="S::maggie.li@cityofchicago.org::f33e0b3b-4721-411b-821b-3108f9bbccad" providerId="AD" clId="Web-{0B9DA111-7D9A-4958-B72E-511803895D07}" dt="2023-11-22T16:40:06.283" v="36"/>
        <pc:sldMkLst>
          <pc:docMk/>
          <pc:sldMk cId="673329010" sldId="2145708524"/>
        </pc:sldMkLst>
      </pc:sldChg>
      <pc:sldChg chg="del">
        <pc:chgData name="Maggie Li" userId="S::maggie.li@cityofchicago.org::f33e0b3b-4721-411b-821b-3108f9bbccad" providerId="AD" clId="Web-{0B9DA111-7D9A-4958-B72E-511803895D07}" dt="2023-11-22T16:40:05.549" v="35"/>
        <pc:sldMkLst>
          <pc:docMk/>
          <pc:sldMk cId="4072995862" sldId="2145708525"/>
        </pc:sldMkLst>
      </pc:sldChg>
      <pc:sldChg chg="del">
        <pc:chgData name="Maggie Li" userId="S::maggie.li@cityofchicago.org::f33e0b3b-4721-411b-821b-3108f9bbccad" providerId="AD" clId="Web-{0B9DA111-7D9A-4958-B72E-511803895D07}" dt="2023-11-22T16:40:05.158" v="34"/>
        <pc:sldMkLst>
          <pc:docMk/>
          <pc:sldMk cId="3384621004" sldId="2145708526"/>
        </pc:sldMkLst>
      </pc:sldChg>
      <pc:sldChg chg="del">
        <pc:chgData name="Maggie Li" userId="S::maggie.li@cityofchicago.org::f33e0b3b-4721-411b-821b-3108f9bbccad" providerId="AD" clId="Web-{0B9DA111-7D9A-4958-B72E-511803895D07}" dt="2023-11-22T16:40:04.580" v="33"/>
        <pc:sldMkLst>
          <pc:docMk/>
          <pc:sldMk cId="86161750" sldId="2145708527"/>
        </pc:sldMkLst>
      </pc:sldChg>
      <pc:sldChg chg="del">
        <pc:chgData name="Maggie Li" userId="S::maggie.li@cityofchicago.org::f33e0b3b-4721-411b-821b-3108f9bbccad" providerId="AD" clId="Web-{0B9DA111-7D9A-4958-B72E-511803895D07}" dt="2023-11-22T16:40:03.643" v="32"/>
        <pc:sldMkLst>
          <pc:docMk/>
          <pc:sldMk cId="571727125" sldId="2145708528"/>
        </pc:sldMkLst>
      </pc:sldChg>
      <pc:sldChg chg="del">
        <pc:chgData name="Maggie Li" userId="S::maggie.li@cityofchicago.org::f33e0b3b-4721-411b-821b-3108f9bbccad" providerId="AD" clId="Web-{0B9DA111-7D9A-4958-B72E-511803895D07}" dt="2023-11-22T16:40:03.361" v="31"/>
        <pc:sldMkLst>
          <pc:docMk/>
          <pc:sldMk cId="3139231072" sldId="2145708529"/>
        </pc:sldMkLst>
      </pc:sldChg>
      <pc:sldChg chg="del">
        <pc:chgData name="Maggie Li" userId="S::maggie.li@cityofchicago.org::f33e0b3b-4721-411b-821b-3108f9bbccad" providerId="AD" clId="Web-{0B9DA111-7D9A-4958-B72E-511803895D07}" dt="2023-11-22T16:40:02.393" v="30"/>
        <pc:sldMkLst>
          <pc:docMk/>
          <pc:sldMk cId="2108626943" sldId="2145708530"/>
        </pc:sldMkLst>
      </pc:sldChg>
      <pc:sldChg chg="del">
        <pc:chgData name="Maggie Li" userId="S::maggie.li@cityofchicago.org::f33e0b3b-4721-411b-821b-3108f9bbccad" providerId="AD" clId="Web-{0B9DA111-7D9A-4958-B72E-511803895D07}" dt="2023-11-22T16:40:02.158" v="29"/>
        <pc:sldMkLst>
          <pc:docMk/>
          <pc:sldMk cId="4153819525" sldId="2145708531"/>
        </pc:sldMkLst>
      </pc:sldChg>
      <pc:sldChg chg="del">
        <pc:chgData name="Maggie Li" userId="S::maggie.li@cityofchicago.org::f33e0b3b-4721-411b-821b-3108f9bbccad" providerId="AD" clId="Web-{0B9DA111-7D9A-4958-B72E-511803895D07}" dt="2023-11-22T16:40:01.502" v="28"/>
        <pc:sldMkLst>
          <pc:docMk/>
          <pc:sldMk cId="182023939" sldId="2145708532"/>
        </pc:sldMkLst>
      </pc:sldChg>
      <pc:sldChg chg="del">
        <pc:chgData name="Maggie Li" userId="S::maggie.li@cityofchicago.org::f33e0b3b-4721-411b-821b-3108f9bbccad" providerId="AD" clId="Web-{0B9DA111-7D9A-4958-B72E-511803895D07}" dt="2023-11-22T16:40:01.127" v="27"/>
        <pc:sldMkLst>
          <pc:docMk/>
          <pc:sldMk cId="997890973" sldId="2145708533"/>
        </pc:sldMkLst>
      </pc:sldChg>
      <pc:sldChg chg="del">
        <pc:chgData name="Maggie Li" userId="S::maggie.li@cityofchicago.org::f33e0b3b-4721-411b-821b-3108f9bbccad" providerId="AD" clId="Web-{0B9DA111-7D9A-4958-B72E-511803895D07}" dt="2023-11-22T16:40:00.627" v="26"/>
        <pc:sldMkLst>
          <pc:docMk/>
          <pc:sldMk cId="838775918" sldId="2145708534"/>
        </pc:sldMkLst>
      </pc:sldChg>
      <pc:sldChg chg="del">
        <pc:chgData name="Maggie Li" userId="S::maggie.li@cityofchicago.org::f33e0b3b-4721-411b-821b-3108f9bbccad" providerId="AD" clId="Web-{0B9DA111-7D9A-4958-B72E-511803895D07}" dt="2023-11-22T16:39:58.127" v="25"/>
        <pc:sldMkLst>
          <pc:docMk/>
          <pc:sldMk cId="1024426197" sldId="2145708535"/>
        </pc:sldMkLst>
      </pc:sldChg>
      <pc:sldChg chg="del">
        <pc:chgData name="Maggie Li" userId="S::maggie.li@cityofchicago.org::f33e0b3b-4721-411b-821b-3108f9bbccad" providerId="AD" clId="Web-{0B9DA111-7D9A-4958-B72E-511803895D07}" dt="2023-11-22T16:39:57.596" v="24"/>
        <pc:sldMkLst>
          <pc:docMk/>
          <pc:sldMk cId="1466296453" sldId="2145708536"/>
        </pc:sldMkLst>
      </pc:sldChg>
      <pc:sldChg chg="del">
        <pc:chgData name="Maggie Li" userId="S::maggie.li@cityofchicago.org::f33e0b3b-4721-411b-821b-3108f9bbccad" providerId="AD" clId="Web-{0B9DA111-7D9A-4958-B72E-511803895D07}" dt="2023-11-22T16:39:57.346" v="23"/>
        <pc:sldMkLst>
          <pc:docMk/>
          <pc:sldMk cId="3870356292" sldId="2145708537"/>
        </pc:sldMkLst>
      </pc:sldChg>
      <pc:sldChg chg="del">
        <pc:chgData name="Maggie Li" userId="S::maggie.li@cityofchicago.org::f33e0b3b-4721-411b-821b-3108f9bbccad" providerId="AD" clId="Web-{0B9DA111-7D9A-4958-B72E-511803895D07}" dt="2023-11-22T16:39:56.533" v="22"/>
        <pc:sldMkLst>
          <pc:docMk/>
          <pc:sldMk cId="3575440780" sldId="2145708538"/>
        </pc:sldMkLst>
      </pc:sldChg>
      <pc:sldChg chg="del">
        <pc:chgData name="Maggie Li" userId="S::maggie.li@cityofchicago.org::f33e0b3b-4721-411b-821b-3108f9bbccad" providerId="AD" clId="Web-{0B9DA111-7D9A-4958-B72E-511803895D07}" dt="2023-11-22T16:39:55.924" v="21"/>
        <pc:sldMkLst>
          <pc:docMk/>
          <pc:sldMk cId="1530343932" sldId="2145708539"/>
        </pc:sldMkLst>
      </pc:sldChg>
      <pc:sldChg chg="del">
        <pc:chgData name="Maggie Li" userId="S::maggie.li@cityofchicago.org::f33e0b3b-4721-411b-821b-3108f9bbccad" providerId="AD" clId="Web-{0B9DA111-7D9A-4958-B72E-511803895D07}" dt="2023-11-22T16:39:55.268" v="20"/>
        <pc:sldMkLst>
          <pc:docMk/>
          <pc:sldMk cId="2980533692" sldId="2145708540"/>
        </pc:sldMkLst>
      </pc:sldChg>
      <pc:sldChg chg="del">
        <pc:chgData name="Maggie Li" userId="S::maggie.li@cityofchicago.org::f33e0b3b-4721-411b-821b-3108f9bbccad" providerId="AD" clId="Web-{0B9DA111-7D9A-4958-B72E-511803895D07}" dt="2023-11-22T16:39:55.002" v="19"/>
        <pc:sldMkLst>
          <pc:docMk/>
          <pc:sldMk cId="892720762" sldId="2145708541"/>
        </pc:sldMkLst>
      </pc:sldChg>
      <pc:sldChg chg="del">
        <pc:chgData name="Maggie Li" userId="S::maggie.li@cityofchicago.org::f33e0b3b-4721-411b-821b-3108f9bbccad" providerId="AD" clId="Web-{0B9DA111-7D9A-4958-B72E-511803895D07}" dt="2023-11-22T16:39:54.955" v="18"/>
        <pc:sldMkLst>
          <pc:docMk/>
          <pc:sldMk cId="883598273" sldId="2145708542"/>
        </pc:sldMkLst>
      </pc:sldChg>
      <pc:sldChg chg="del">
        <pc:chgData name="Maggie Li" userId="S::maggie.li@cityofchicago.org::f33e0b3b-4721-411b-821b-3108f9bbccad" providerId="AD" clId="Web-{0B9DA111-7D9A-4958-B72E-511803895D07}" dt="2023-11-22T16:39:54.893" v="17"/>
        <pc:sldMkLst>
          <pc:docMk/>
          <pc:sldMk cId="4028448951" sldId="2145708543"/>
        </pc:sldMkLst>
      </pc:sldChg>
      <pc:sldChg chg="del">
        <pc:chgData name="Maggie Li" userId="S::maggie.li@cityofchicago.org::f33e0b3b-4721-411b-821b-3108f9bbccad" providerId="AD" clId="Web-{0B9DA111-7D9A-4958-B72E-511803895D07}" dt="2023-11-22T16:39:54.518" v="16"/>
        <pc:sldMkLst>
          <pc:docMk/>
          <pc:sldMk cId="3360598534" sldId="2145708544"/>
        </pc:sldMkLst>
      </pc:sldChg>
      <pc:sldChg chg="del">
        <pc:chgData name="Maggie Li" userId="S::maggie.li@cityofchicago.org::f33e0b3b-4721-411b-821b-3108f9bbccad" providerId="AD" clId="Web-{0B9DA111-7D9A-4958-B72E-511803895D07}" dt="2023-11-22T16:39:53.674" v="15"/>
        <pc:sldMkLst>
          <pc:docMk/>
          <pc:sldMk cId="3413358047" sldId="2145708545"/>
        </pc:sldMkLst>
      </pc:sldChg>
      <pc:sldChg chg="del">
        <pc:chgData name="Maggie Li" userId="S::maggie.li@cityofchicago.org::f33e0b3b-4721-411b-821b-3108f9bbccad" providerId="AD" clId="Web-{0B9DA111-7D9A-4958-B72E-511803895D07}" dt="2023-11-22T16:39:52.690" v="14"/>
        <pc:sldMkLst>
          <pc:docMk/>
          <pc:sldMk cId="3893617267" sldId="2145708546"/>
        </pc:sldMkLst>
      </pc:sldChg>
      <pc:sldChg chg="del">
        <pc:chgData name="Maggie Li" userId="S::maggie.li@cityofchicago.org::f33e0b3b-4721-411b-821b-3108f9bbccad" providerId="AD" clId="Web-{0B9DA111-7D9A-4958-B72E-511803895D07}" dt="2023-11-22T16:39:52.393" v="13"/>
        <pc:sldMkLst>
          <pc:docMk/>
          <pc:sldMk cId="3976659024" sldId="2145708547"/>
        </pc:sldMkLst>
      </pc:sldChg>
      <pc:sldChg chg="del">
        <pc:chgData name="Maggie Li" userId="S::maggie.li@cityofchicago.org::f33e0b3b-4721-411b-821b-3108f9bbccad" providerId="AD" clId="Web-{0B9DA111-7D9A-4958-B72E-511803895D07}" dt="2023-11-22T16:39:51.830" v="12"/>
        <pc:sldMkLst>
          <pc:docMk/>
          <pc:sldMk cId="2073055855" sldId="2145708548"/>
        </pc:sldMkLst>
      </pc:sldChg>
      <pc:sldChg chg="del">
        <pc:chgData name="Maggie Li" userId="S::maggie.li@cityofchicago.org::f33e0b3b-4721-411b-821b-3108f9bbccad" providerId="AD" clId="Web-{0B9DA111-7D9A-4958-B72E-511803895D07}" dt="2023-11-22T16:39:51.127" v="11"/>
        <pc:sldMkLst>
          <pc:docMk/>
          <pc:sldMk cId="424417709" sldId="2145708549"/>
        </pc:sldMkLst>
      </pc:sldChg>
      <pc:sldChg chg="del">
        <pc:chgData name="Maggie Li" userId="S::maggie.li@cityofchicago.org::f33e0b3b-4721-411b-821b-3108f9bbccad" providerId="AD" clId="Web-{0B9DA111-7D9A-4958-B72E-511803895D07}" dt="2023-11-22T16:39:49.830" v="10"/>
        <pc:sldMkLst>
          <pc:docMk/>
          <pc:sldMk cId="2661192384" sldId="2145708550"/>
        </pc:sldMkLst>
      </pc:sldChg>
      <pc:sldChg chg="del">
        <pc:chgData name="Maggie Li" userId="S::maggie.li@cityofchicago.org::f33e0b3b-4721-411b-821b-3108f9bbccad" providerId="AD" clId="Web-{0B9DA111-7D9A-4958-B72E-511803895D07}" dt="2023-11-22T16:39:49.533" v="9"/>
        <pc:sldMkLst>
          <pc:docMk/>
          <pc:sldMk cId="3463788473" sldId="2145708551"/>
        </pc:sldMkLst>
      </pc:sldChg>
      <pc:sldChg chg="del">
        <pc:chgData name="Maggie Li" userId="S::maggie.li@cityofchicago.org::f33e0b3b-4721-411b-821b-3108f9bbccad" providerId="AD" clId="Web-{0B9DA111-7D9A-4958-B72E-511803895D07}" dt="2023-11-22T16:40:44.065" v="77"/>
        <pc:sldMkLst>
          <pc:docMk/>
          <pc:sldMk cId="1822274107" sldId="2145708552"/>
        </pc:sldMkLst>
      </pc:sldChg>
      <pc:sldChg chg="del">
        <pc:chgData name="Maggie Li" userId="S::maggie.li@cityofchicago.org::f33e0b3b-4721-411b-821b-3108f9bbccad" providerId="AD" clId="Web-{0B9DA111-7D9A-4958-B72E-511803895D07}" dt="2023-11-22T16:40:43.096" v="76"/>
        <pc:sldMkLst>
          <pc:docMk/>
          <pc:sldMk cId="2494929673" sldId="2145708553"/>
        </pc:sldMkLst>
      </pc:sldChg>
      <pc:sldChg chg="del">
        <pc:chgData name="Maggie Li" userId="S::maggie.li@cityofchicago.org::f33e0b3b-4721-411b-821b-3108f9bbccad" providerId="AD" clId="Web-{0B9DA111-7D9A-4958-B72E-511803895D07}" dt="2023-11-22T16:40:42.455" v="75"/>
        <pc:sldMkLst>
          <pc:docMk/>
          <pc:sldMk cId="435371217" sldId="2145708554"/>
        </pc:sldMkLst>
      </pc:sldChg>
      <pc:sldChg chg="del">
        <pc:chgData name="Maggie Li" userId="S::maggie.li@cityofchicago.org::f33e0b3b-4721-411b-821b-3108f9bbccad" providerId="AD" clId="Web-{0B9DA111-7D9A-4958-B72E-511803895D07}" dt="2023-11-22T16:40:41.815" v="74"/>
        <pc:sldMkLst>
          <pc:docMk/>
          <pc:sldMk cId="3431523961" sldId="2145708555"/>
        </pc:sldMkLst>
      </pc:sldChg>
      <pc:sldChg chg="del">
        <pc:chgData name="Maggie Li" userId="S::maggie.li@cityofchicago.org::f33e0b3b-4721-411b-821b-3108f9bbccad" providerId="AD" clId="Web-{0B9DA111-7D9A-4958-B72E-511803895D07}" dt="2023-11-22T16:40:41.159" v="73"/>
        <pc:sldMkLst>
          <pc:docMk/>
          <pc:sldMk cId="1045810089" sldId="2145708556"/>
        </pc:sldMkLst>
      </pc:sldChg>
      <pc:sldChg chg="del">
        <pc:chgData name="Maggie Li" userId="S::maggie.li@cityofchicago.org::f33e0b3b-4721-411b-821b-3108f9bbccad" providerId="AD" clId="Web-{0B9DA111-7D9A-4958-B72E-511803895D07}" dt="2023-11-22T16:40:40.471" v="72"/>
        <pc:sldMkLst>
          <pc:docMk/>
          <pc:sldMk cId="3385071874" sldId="2145708557"/>
        </pc:sldMkLst>
      </pc:sldChg>
      <pc:sldChg chg="del">
        <pc:chgData name="Maggie Li" userId="S::maggie.li@cityofchicago.org::f33e0b3b-4721-411b-821b-3108f9bbccad" providerId="AD" clId="Web-{0B9DA111-7D9A-4958-B72E-511803895D07}" dt="2023-11-22T16:40:40.065" v="71"/>
        <pc:sldMkLst>
          <pc:docMk/>
          <pc:sldMk cId="1397146926" sldId="2145708558"/>
        </pc:sldMkLst>
      </pc:sldChg>
      <pc:sldChg chg="del">
        <pc:chgData name="Maggie Li" userId="S::maggie.li@cityofchicago.org::f33e0b3b-4721-411b-821b-3108f9bbccad" providerId="AD" clId="Web-{0B9DA111-7D9A-4958-B72E-511803895D07}" dt="2023-11-22T16:40:40.034" v="70"/>
        <pc:sldMkLst>
          <pc:docMk/>
          <pc:sldMk cId="4127861322" sldId="2145708559"/>
        </pc:sldMkLst>
      </pc:sldChg>
      <pc:sldChg chg="del">
        <pc:chgData name="Maggie Li" userId="S::maggie.li@cityofchicago.org::f33e0b3b-4721-411b-821b-3108f9bbccad" providerId="AD" clId="Web-{0B9DA111-7D9A-4958-B72E-511803895D07}" dt="2023-11-22T16:40:39.330" v="69"/>
        <pc:sldMkLst>
          <pc:docMk/>
          <pc:sldMk cId="2676098707" sldId="2145708560"/>
        </pc:sldMkLst>
      </pc:sldChg>
      <pc:sldChg chg="del">
        <pc:chgData name="Maggie Li" userId="S::maggie.li@cityofchicago.org::f33e0b3b-4721-411b-821b-3108f9bbccad" providerId="AD" clId="Web-{0B9DA111-7D9A-4958-B72E-511803895D07}" dt="2023-11-22T16:40:38.502" v="68"/>
        <pc:sldMkLst>
          <pc:docMk/>
          <pc:sldMk cId="350229503" sldId="2145708561"/>
        </pc:sldMkLst>
      </pc:sldChg>
      <pc:sldChg chg="del">
        <pc:chgData name="Maggie Li" userId="S::maggie.li@cityofchicago.org::f33e0b3b-4721-411b-821b-3108f9bbccad" providerId="AD" clId="Web-{0B9DA111-7D9A-4958-B72E-511803895D07}" dt="2023-11-22T16:40:37.393" v="67"/>
        <pc:sldMkLst>
          <pc:docMk/>
          <pc:sldMk cId="3501342287" sldId="2145708562"/>
        </pc:sldMkLst>
      </pc:sldChg>
      <pc:sldChg chg="del">
        <pc:chgData name="Maggie Li" userId="S::maggie.li@cityofchicago.org::f33e0b3b-4721-411b-821b-3108f9bbccad" providerId="AD" clId="Web-{0B9DA111-7D9A-4958-B72E-511803895D07}" dt="2023-11-22T16:40:37.065" v="66"/>
        <pc:sldMkLst>
          <pc:docMk/>
          <pc:sldMk cId="1404318058" sldId="2145708563"/>
        </pc:sldMkLst>
      </pc:sldChg>
      <pc:sldChg chg="del">
        <pc:chgData name="Maggie Li" userId="S::maggie.li@cityofchicago.org::f33e0b3b-4721-411b-821b-3108f9bbccad" providerId="AD" clId="Web-{0B9DA111-7D9A-4958-B72E-511803895D07}" dt="2023-11-22T16:40:36.377" v="65"/>
        <pc:sldMkLst>
          <pc:docMk/>
          <pc:sldMk cId="731921052" sldId="2145708564"/>
        </pc:sldMkLst>
      </pc:sldChg>
      <pc:sldChg chg="del">
        <pc:chgData name="Maggie Li" userId="S::maggie.li@cityofchicago.org::f33e0b3b-4721-411b-821b-3108f9bbccad" providerId="AD" clId="Web-{0B9DA111-7D9A-4958-B72E-511803895D07}" dt="2023-11-22T16:40:35.565" v="64"/>
        <pc:sldMkLst>
          <pc:docMk/>
          <pc:sldMk cId="1748554153" sldId="2145708565"/>
        </pc:sldMkLst>
      </pc:sldChg>
      <pc:sldChg chg="del">
        <pc:chgData name="Maggie Li" userId="S::maggie.li@cityofchicago.org::f33e0b3b-4721-411b-821b-3108f9bbccad" providerId="AD" clId="Web-{0B9DA111-7D9A-4958-B72E-511803895D07}" dt="2023-11-22T16:40:35.002" v="63"/>
        <pc:sldMkLst>
          <pc:docMk/>
          <pc:sldMk cId="3971448140" sldId="2145708566"/>
        </pc:sldMkLst>
      </pc:sldChg>
      <pc:sldChg chg="del">
        <pc:chgData name="Maggie Li" userId="S::maggie.li@cityofchicago.org::f33e0b3b-4721-411b-821b-3108f9bbccad" providerId="AD" clId="Web-{0B9DA111-7D9A-4958-B72E-511803895D07}" dt="2023-11-22T16:40:34.158" v="62"/>
        <pc:sldMkLst>
          <pc:docMk/>
          <pc:sldMk cId="2834860285" sldId="2145708567"/>
        </pc:sldMkLst>
      </pc:sldChg>
      <pc:sldChg chg="del">
        <pc:chgData name="Maggie Li" userId="S::maggie.li@cityofchicago.org::f33e0b3b-4721-411b-821b-3108f9bbccad" providerId="AD" clId="Web-{0B9DA111-7D9A-4958-B72E-511803895D07}" dt="2023-11-22T16:40:32.987" v="61"/>
        <pc:sldMkLst>
          <pc:docMk/>
          <pc:sldMk cId="2811385255" sldId="2145708568"/>
        </pc:sldMkLst>
      </pc:sldChg>
      <pc:sldChg chg="del">
        <pc:chgData name="Maggie Li" userId="S::maggie.li@cityofchicago.org::f33e0b3b-4721-411b-821b-3108f9bbccad" providerId="AD" clId="Web-{0B9DA111-7D9A-4958-B72E-511803895D07}" dt="2023-11-22T16:40:32.205" v="60"/>
        <pc:sldMkLst>
          <pc:docMk/>
          <pc:sldMk cId="4218642971" sldId="2145708569"/>
        </pc:sldMkLst>
      </pc:sldChg>
      <pc:sldChg chg="del">
        <pc:chgData name="Maggie Li" userId="S::maggie.li@cityofchicago.org::f33e0b3b-4721-411b-821b-3108f9bbccad" providerId="AD" clId="Web-{0B9DA111-7D9A-4958-B72E-511803895D07}" dt="2023-11-22T16:40:30.096" v="59"/>
        <pc:sldMkLst>
          <pc:docMk/>
          <pc:sldMk cId="993862733" sldId="2145708570"/>
        </pc:sldMkLst>
      </pc:sldChg>
      <pc:sldChg chg="del">
        <pc:chgData name="Maggie Li" userId="S::maggie.li@cityofchicago.org::f33e0b3b-4721-411b-821b-3108f9bbccad" providerId="AD" clId="Web-{0B9DA111-7D9A-4958-B72E-511803895D07}" dt="2023-11-22T16:40:29.627" v="58"/>
        <pc:sldMkLst>
          <pc:docMk/>
          <pc:sldMk cId="232921429" sldId="2145708571"/>
        </pc:sldMkLst>
      </pc:sldChg>
      <pc:sldChg chg="del">
        <pc:chgData name="Maggie Li" userId="S::maggie.li@cityofchicago.org::f33e0b3b-4721-411b-821b-3108f9bbccad" providerId="AD" clId="Web-{0B9DA111-7D9A-4958-B72E-511803895D07}" dt="2023-11-22T16:40:28.877" v="57"/>
        <pc:sldMkLst>
          <pc:docMk/>
          <pc:sldMk cId="2121920851" sldId="2145708572"/>
        </pc:sldMkLst>
      </pc:sldChg>
      <pc:sldChg chg="del">
        <pc:chgData name="Maggie Li" userId="S::maggie.li@cityofchicago.org::f33e0b3b-4721-411b-821b-3108f9bbccad" providerId="AD" clId="Web-{0B9DA111-7D9A-4958-B72E-511803895D07}" dt="2023-11-22T16:40:27.362" v="56"/>
        <pc:sldMkLst>
          <pc:docMk/>
          <pc:sldMk cId="1731044697" sldId="2145708573"/>
        </pc:sldMkLst>
      </pc:sldChg>
      <pc:sldChg chg="del">
        <pc:chgData name="Maggie Li" userId="S::maggie.li@cityofchicago.org::f33e0b3b-4721-411b-821b-3108f9bbccad" providerId="AD" clId="Web-{0B9DA111-7D9A-4958-B72E-511803895D07}" dt="2023-11-22T16:40:26.018" v="55"/>
        <pc:sldMkLst>
          <pc:docMk/>
          <pc:sldMk cId="4048124610" sldId="2145708574"/>
        </pc:sldMkLst>
      </pc:sldChg>
      <pc:sldChg chg="del">
        <pc:chgData name="Maggie Li" userId="S::maggie.li@cityofchicago.org::f33e0b3b-4721-411b-821b-3108f9bbccad" providerId="AD" clId="Web-{0B9DA111-7D9A-4958-B72E-511803895D07}" dt="2023-11-22T16:40:24.752" v="54"/>
        <pc:sldMkLst>
          <pc:docMk/>
          <pc:sldMk cId="1356243694" sldId="2145708575"/>
        </pc:sldMkLst>
      </pc:sldChg>
      <pc:sldChg chg="del">
        <pc:chgData name="Maggie Li" userId="S::maggie.li@cityofchicago.org::f33e0b3b-4721-411b-821b-3108f9bbccad" providerId="AD" clId="Web-{0B9DA111-7D9A-4958-B72E-511803895D07}" dt="2023-11-22T16:40:23.330" v="53"/>
        <pc:sldMkLst>
          <pc:docMk/>
          <pc:sldMk cId="140165073" sldId="2145708576"/>
        </pc:sldMkLst>
      </pc:sldChg>
      <pc:sldChg chg="del">
        <pc:chgData name="Maggie Li" userId="S::maggie.li@cityofchicago.org::f33e0b3b-4721-411b-821b-3108f9bbccad" providerId="AD" clId="Web-{0B9DA111-7D9A-4958-B72E-511803895D07}" dt="2023-11-22T16:40:22.377" v="52"/>
        <pc:sldMkLst>
          <pc:docMk/>
          <pc:sldMk cId="3648960345" sldId="2145708577"/>
        </pc:sldMkLst>
      </pc:sldChg>
      <pc:sldChg chg="del">
        <pc:chgData name="Maggie Li" userId="S::maggie.li@cityofchicago.org::f33e0b3b-4721-411b-821b-3108f9bbccad" providerId="AD" clId="Web-{0B9DA111-7D9A-4958-B72E-511803895D07}" dt="2023-11-22T16:40:21.518" v="51"/>
        <pc:sldMkLst>
          <pc:docMk/>
          <pc:sldMk cId="2411750541" sldId="2145708578"/>
        </pc:sldMkLst>
      </pc:sldChg>
      <pc:sldChg chg="del">
        <pc:chgData name="Maggie Li" userId="S::maggie.li@cityofchicago.org::f33e0b3b-4721-411b-821b-3108f9bbccad" providerId="AD" clId="Web-{0B9DA111-7D9A-4958-B72E-511803895D07}" dt="2023-11-22T16:40:20.846" v="50"/>
        <pc:sldMkLst>
          <pc:docMk/>
          <pc:sldMk cId="2496257630" sldId="2145708579"/>
        </pc:sldMkLst>
      </pc:sldChg>
      <pc:sldChg chg="del">
        <pc:chgData name="Maggie Li" userId="S::maggie.li@cityofchicago.org::f33e0b3b-4721-411b-821b-3108f9bbccad" providerId="AD" clId="Web-{0B9DA111-7D9A-4958-B72E-511803895D07}" dt="2023-11-22T16:40:19.862" v="49"/>
        <pc:sldMkLst>
          <pc:docMk/>
          <pc:sldMk cId="2302996072" sldId="2145708580"/>
        </pc:sldMkLst>
      </pc:sldChg>
      <pc:sldChg chg="del">
        <pc:chgData name="Maggie Li" userId="S::maggie.li@cityofchicago.org::f33e0b3b-4721-411b-821b-3108f9bbccad" providerId="AD" clId="Web-{0B9DA111-7D9A-4958-B72E-511803895D07}" dt="2023-11-22T16:40:18.440" v="48"/>
        <pc:sldMkLst>
          <pc:docMk/>
          <pc:sldMk cId="1852853643" sldId="2145708581"/>
        </pc:sldMkLst>
      </pc:sldChg>
      <pc:sldChg chg="del">
        <pc:chgData name="Maggie Li" userId="S::maggie.li@cityofchicago.org::f33e0b3b-4721-411b-821b-3108f9bbccad" providerId="AD" clId="Web-{0B9DA111-7D9A-4958-B72E-511803895D07}" dt="2023-11-22T16:40:15.768" v="47"/>
        <pc:sldMkLst>
          <pc:docMk/>
          <pc:sldMk cId="1832203264" sldId="2145708582"/>
        </pc:sldMkLst>
      </pc:sldChg>
      <pc:sldChg chg="del">
        <pc:chgData name="Maggie Li" userId="S::maggie.li@cityofchicago.org::f33e0b3b-4721-411b-821b-3108f9bbccad" providerId="AD" clId="Web-{0B9DA111-7D9A-4958-B72E-511803895D07}" dt="2023-11-22T16:40:15.080" v="46"/>
        <pc:sldMkLst>
          <pc:docMk/>
          <pc:sldMk cId="1493423191" sldId="2145708583"/>
        </pc:sldMkLst>
      </pc:sldChg>
      <pc:sldChg chg="del">
        <pc:chgData name="Maggie Li" userId="S::maggie.li@cityofchicago.org::f33e0b3b-4721-411b-821b-3108f9bbccad" providerId="AD" clId="Web-{0B9DA111-7D9A-4958-B72E-511803895D07}" dt="2023-11-22T16:40:14.471" v="45"/>
        <pc:sldMkLst>
          <pc:docMk/>
          <pc:sldMk cId="644509598" sldId="2145708584"/>
        </pc:sldMkLst>
      </pc:sldChg>
      <pc:sldChg chg="del">
        <pc:chgData name="Maggie Li" userId="S::maggie.li@cityofchicago.org::f33e0b3b-4721-411b-821b-3108f9bbccad" providerId="AD" clId="Web-{0B9DA111-7D9A-4958-B72E-511803895D07}" dt="2023-11-22T16:40:13.502" v="44"/>
        <pc:sldMkLst>
          <pc:docMk/>
          <pc:sldMk cId="690327666" sldId="2145708585"/>
        </pc:sldMkLst>
      </pc:sldChg>
      <pc:sldChg chg="del">
        <pc:chgData name="Maggie Li" userId="S::maggie.li@cityofchicago.org::f33e0b3b-4721-411b-821b-3108f9bbccad" providerId="AD" clId="Web-{0B9DA111-7D9A-4958-B72E-511803895D07}" dt="2023-11-22T16:40:12.752" v="43"/>
        <pc:sldMkLst>
          <pc:docMk/>
          <pc:sldMk cId="3631978402" sldId="2145708586"/>
        </pc:sldMkLst>
      </pc:sldChg>
    </pc:docChg>
  </pc:docChgLst>
  <pc:docChgLst>
    <pc:chgData name="Shelby Daniel-Wayman" userId="S::shelby.daniel-wayman@cityofchicago.org::56f8c8a2-1a84-4d02-9323-4618d4dc7106" providerId="AD" clId="Web-{05D42B9E-0DE7-5721-B17D-50D4ECF7A2D2}"/>
    <pc:docChg chg="mod addSld delSld modSld sldOrd">
      <pc:chgData name="Shelby Daniel-Wayman" userId="S::shelby.daniel-wayman@cityofchicago.org::56f8c8a2-1a84-4d02-9323-4618d4dc7106" providerId="AD" clId="Web-{05D42B9E-0DE7-5721-B17D-50D4ECF7A2D2}" dt="2024-01-18T17:11:48.505" v="254"/>
      <pc:docMkLst>
        <pc:docMk/>
      </pc:docMkLst>
      <pc:sldChg chg="modSp">
        <pc:chgData name="Shelby Daniel-Wayman" userId="S::shelby.daniel-wayman@cityofchicago.org::56f8c8a2-1a84-4d02-9323-4618d4dc7106" providerId="AD" clId="Web-{05D42B9E-0DE7-5721-B17D-50D4ECF7A2D2}" dt="2024-01-18T15:20:48.840" v="69" actId="20577"/>
        <pc:sldMkLst>
          <pc:docMk/>
          <pc:sldMk cId="2197694828" sldId="2145708558"/>
        </pc:sldMkLst>
        <pc:spChg chg="mod">
          <ac:chgData name="Shelby Daniel-Wayman" userId="S::shelby.daniel-wayman@cityofchicago.org::56f8c8a2-1a84-4d02-9323-4618d4dc7106" providerId="AD" clId="Web-{05D42B9E-0DE7-5721-B17D-50D4ECF7A2D2}" dt="2024-01-18T15:20:48.840" v="69" actId="20577"/>
          <ac:spMkLst>
            <pc:docMk/>
            <pc:sldMk cId="2197694828" sldId="2145708558"/>
            <ac:spMk id="3" creationId="{776F37B9-C55E-1E1C-3CC9-65228DD667A9}"/>
          </ac:spMkLst>
        </pc:spChg>
      </pc:sldChg>
      <pc:sldChg chg="modSp">
        <pc:chgData name="Shelby Daniel-Wayman" userId="S::shelby.daniel-wayman@cityofchicago.org::56f8c8a2-1a84-4d02-9323-4618d4dc7106" providerId="AD" clId="Web-{05D42B9E-0DE7-5721-B17D-50D4ECF7A2D2}" dt="2024-01-18T15:16:08.444" v="2"/>
        <pc:sldMkLst>
          <pc:docMk/>
          <pc:sldMk cId="3465801650" sldId="2145708566"/>
        </pc:sldMkLst>
        <pc:graphicFrameChg chg="modGraphic">
          <ac:chgData name="Shelby Daniel-Wayman" userId="S::shelby.daniel-wayman@cityofchicago.org::56f8c8a2-1a84-4d02-9323-4618d4dc7106" providerId="AD" clId="Web-{05D42B9E-0DE7-5721-B17D-50D4ECF7A2D2}" dt="2024-01-18T15:16:08.444" v="2"/>
          <ac:graphicFrameMkLst>
            <pc:docMk/>
            <pc:sldMk cId="3465801650" sldId="2145708566"/>
            <ac:graphicFrameMk id="5" creationId="{7BFBC6A7-D932-2D9B-8D05-5691FAE342D9}"/>
          </ac:graphicFrameMkLst>
        </pc:graphicFrameChg>
      </pc:sldChg>
      <pc:sldChg chg="delSp mod ord modShow">
        <pc:chgData name="Shelby Daniel-Wayman" userId="S::shelby.daniel-wayman@cityofchicago.org::56f8c8a2-1a84-4d02-9323-4618d4dc7106" providerId="AD" clId="Web-{05D42B9E-0DE7-5721-B17D-50D4ECF7A2D2}" dt="2024-01-18T16:32:39.971" v="101"/>
        <pc:sldMkLst>
          <pc:docMk/>
          <pc:sldMk cId="3865123298" sldId="2145708567"/>
        </pc:sldMkLst>
        <pc:spChg chg="del">
          <ac:chgData name="Shelby Daniel-Wayman" userId="S::shelby.daniel-wayman@cityofchicago.org::56f8c8a2-1a84-4d02-9323-4618d4dc7106" providerId="AD" clId="Web-{05D42B9E-0DE7-5721-B17D-50D4ECF7A2D2}" dt="2024-01-18T15:15:55.444" v="1"/>
          <ac:spMkLst>
            <pc:docMk/>
            <pc:sldMk cId="3865123298" sldId="2145708567"/>
            <ac:spMk id="3" creationId="{6153A89E-4309-858F-4DEC-4FEF19036661}"/>
          </ac:spMkLst>
        </pc:spChg>
      </pc:sldChg>
      <pc:sldChg chg="modSp">
        <pc:chgData name="Shelby Daniel-Wayman" userId="S::shelby.daniel-wayman@cityofchicago.org::56f8c8a2-1a84-4d02-9323-4618d4dc7106" providerId="AD" clId="Web-{05D42B9E-0DE7-5721-B17D-50D4ECF7A2D2}" dt="2024-01-18T16:30:05.953" v="98" actId="20577"/>
        <pc:sldMkLst>
          <pc:docMk/>
          <pc:sldMk cId="3565980692" sldId="2145708569"/>
        </pc:sldMkLst>
        <pc:spChg chg="mod">
          <ac:chgData name="Shelby Daniel-Wayman" userId="S::shelby.daniel-wayman@cityofchicago.org::56f8c8a2-1a84-4d02-9323-4618d4dc7106" providerId="AD" clId="Web-{05D42B9E-0DE7-5721-B17D-50D4ECF7A2D2}" dt="2024-01-18T16:30:05.953" v="98" actId="20577"/>
          <ac:spMkLst>
            <pc:docMk/>
            <pc:sldMk cId="3565980692" sldId="2145708569"/>
            <ac:spMk id="2" creationId="{50D95250-EFA8-FAC6-BB6B-64A9E7E77937}"/>
          </ac:spMkLst>
        </pc:spChg>
      </pc:sldChg>
      <pc:sldChg chg="modCm">
        <pc:chgData name="Shelby Daniel-Wayman" userId="S::shelby.daniel-wayman@cityofchicago.org::56f8c8a2-1a84-4d02-9323-4618d4dc7106" providerId="AD" clId="Web-{05D42B9E-0DE7-5721-B17D-50D4ECF7A2D2}" dt="2024-01-18T16:28:28.843" v="94"/>
        <pc:sldMkLst>
          <pc:docMk/>
          <pc:sldMk cId="2148062779" sldId="2145708570"/>
        </pc:sldMkLst>
        <pc:extLst>
          <p:ext xmlns:p="http://schemas.openxmlformats.org/presentationml/2006/main" uri="{D6D511B9-2390-475A-947B-AFAB55BFBCF1}">
            <pc226:cmChg xmlns:pc226="http://schemas.microsoft.com/office/powerpoint/2022/06/main/command" chg="">
              <pc226:chgData name="Shelby Daniel-Wayman" userId="S::shelby.daniel-wayman@cityofchicago.org::56f8c8a2-1a84-4d02-9323-4618d4dc7106" providerId="AD" clId="Web-{05D42B9E-0DE7-5721-B17D-50D4ECF7A2D2}" dt="2024-01-18T16:28:28.843" v="94"/>
              <pc2:cmMkLst xmlns:pc2="http://schemas.microsoft.com/office/powerpoint/2019/9/main/command">
                <pc:docMk/>
                <pc:sldMk cId="2148062779" sldId="2145708570"/>
                <pc2:cmMk id="{37A91458-70FF-4713-945D-6978FC23814D}"/>
              </pc2:cmMkLst>
              <pc226:cmRplyChg chg="add">
                <pc226:chgData name="Shelby Daniel-Wayman" userId="S::shelby.daniel-wayman@cityofchicago.org::56f8c8a2-1a84-4d02-9323-4618d4dc7106" providerId="AD" clId="Web-{05D42B9E-0DE7-5721-B17D-50D4ECF7A2D2}" dt="2024-01-18T16:28:28.843" v="94"/>
                <pc2:cmRplyMkLst xmlns:pc2="http://schemas.microsoft.com/office/powerpoint/2019/9/main/command">
                  <pc:docMk/>
                  <pc:sldMk cId="2148062779" sldId="2145708570"/>
                  <pc2:cmMk id="{37A91458-70FF-4713-945D-6978FC23814D}"/>
                  <pc2:cmRplyMk id="{A1CF2638-1A1E-46EF-BCE4-34F44179CDCF}"/>
                </pc2:cmRplyMkLst>
              </pc226:cmRplyChg>
            </pc226:cmChg>
          </p:ext>
        </pc:extLst>
      </pc:sldChg>
      <pc:sldChg chg="ord">
        <pc:chgData name="Shelby Daniel-Wayman" userId="S::shelby.daniel-wayman@cityofchicago.org::56f8c8a2-1a84-4d02-9323-4618d4dc7106" providerId="AD" clId="Web-{05D42B9E-0DE7-5721-B17D-50D4ECF7A2D2}" dt="2024-01-18T17:07:43.892" v="252"/>
        <pc:sldMkLst>
          <pc:docMk/>
          <pc:sldMk cId="2437507588" sldId="2145708571"/>
        </pc:sldMkLst>
      </pc:sldChg>
      <pc:sldChg chg="ord">
        <pc:chgData name="Shelby Daniel-Wayman" userId="S::shelby.daniel-wayman@cityofchicago.org::56f8c8a2-1a84-4d02-9323-4618d4dc7106" providerId="AD" clId="Web-{05D42B9E-0DE7-5721-B17D-50D4ECF7A2D2}" dt="2024-01-18T17:06:49.032" v="251"/>
        <pc:sldMkLst>
          <pc:docMk/>
          <pc:sldMk cId="163959770" sldId="2145708572"/>
        </pc:sldMkLst>
      </pc:sldChg>
      <pc:sldChg chg="addSp delSp modSp add del replId">
        <pc:chgData name="Shelby Daniel-Wayman" userId="S::shelby.daniel-wayman@cityofchicago.org::56f8c8a2-1a84-4d02-9323-4618d4dc7106" providerId="AD" clId="Web-{05D42B9E-0DE7-5721-B17D-50D4ECF7A2D2}" dt="2024-01-18T15:18:17.931" v="17"/>
        <pc:sldMkLst>
          <pc:docMk/>
          <pc:sldMk cId="124698946" sldId="2145708573"/>
        </pc:sldMkLst>
        <pc:spChg chg="mod">
          <ac:chgData name="Shelby Daniel-Wayman" userId="S::shelby.daniel-wayman@cityofchicago.org::56f8c8a2-1a84-4d02-9323-4618d4dc7106" providerId="AD" clId="Web-{05D42B9E-0DE7-5721-B17D-50D4ECF7A2D2}" dt="2024-01-18T15:18:14.118" v="14" actId="1076"/>
          <ac:spMkLst>
            <pc:docMk/>
            <pc:sldMk cId="124698946" sldId="2145708573"/>
            <ac:spMk id="2" creationId="{76A826E9-9A0A-A0FF-7D43-398BD24F966F}"/>
          </ac:spMkLst>
        </pc:spChg>
        <pc:spChg chg="ord">
          <ac:chgData name="Shelby Daniel-Wayman" userId="S::shelby.daniel-wayman@cityofchicago.org::56f8c8a2-1a84-4d02-9323-4618d4dc7106" providerId="AD" clId="Web-{05D42B9E-0DE7-5721-B17D-50D4ECF7A2D2}" dt="2024-01-18T15:17:40.258" v="7"/>
          <ac:spMkLst>
            <pc:docMk/>
            <pc:sldMk cId="124698946" sldId="2145708573"/>
            <ac:spMk id="9" creationId="{A5A083D1-63F7-BB6E-C9BD-1CDAC81EE460}"/>
          </ac:spMkLst>
        </pc:spChg>
        <pc:spChg chg="ord">
          <ac:chgData name="Shelby Daniel-Wayman" userId="S::shelby.daniel-wayman@cityofchicago.org::56f8c8a2-1a84-4d02-9323-4618d4dc7106" providerId="AD" clId="Web-{05D42B9E-0DE7-5721-B17D-50D4ECF7A2D2}" dt="2024-01-18T15:17:45.321" v="8"/>
          <ac:spMkLst>
            <pc:docMk/>
            <pc:sldMk cId="124698946" sldId="2145708573"/>
            <ac:spMk id="10" creationId="{ED92A461-B7B7-AE79-C63A-8444AF2F31E3}"/>
          </ac:spMkLst>
        </pc:spChg>
        <pc:picChg chg="del mod">
          <ac:chgData name="Shelby Daniel-Wayman" userId="S::shelby.daniel-wayman@cityofchicago.org::56f8c8a2-1a84-4d02-9323-4618d4dc7106" providerId="AD" clId="Web-{05D42B9E-0DE7-5721-B17D-50D4ECF7A2D2}" dt="2024-01-18T15:16:28.210" v="5"/>
          <ac:picMkLst>
            <pc:docMk/>
            <pc:sldMk cId="124698946" sldId="2145708573"/>
            <ac:picMk id="4" creationId="{50D084AC-99E2-A47C-771D-DFF69ABD0226}"/>
          </ac:picMkLst>
        </pc:picChg>
        <pc:picChg chg="add mod modCrop">
          <ac:chgData name="Shelby Daniel-Wayman" userId="S::shelby.daniel-wayman@cityofchicago.org::56f8c8a2-1a84-4d02-9323-4618d4dc7106" providerId="AD" clId="Web-{05D42B9E-0DE7-5721-B17D-50D4ECF7A2D2}" dt="2024-01-18T15:18:01.774" v="10"/>
          <ac:picMkLst>
            <pc:docMk/>
            <pc:sldMk cId="124698946" sldId="2145708573"/>
            <ac:picMk id="5" creationId="{C2142E93-E97C-6FC3-DBAF-2610D6CCB6A7}"/>
          </ac:picMkLst>
        </pc:picChg>
        <pc:picChg chg="add del mod modCrop">
          <ac:chgData name="Shelby Daniel-Wayman" userId="S::shelby.daniel-wayman@cityofchicago.org::56f8c8a2-1a84-4d02-9323-4618d4dc7106" providerId="AD" clId="Web-{05D42B9E-0DE7-5721-B17D-50D4ECF7A2D2}" dt="2024-01-18T15:18:17.056" v="16"/>
          <ac:picMkLst>
            <pc:docMk/>
            <pc:sldMk cId="124698946" sldId="2145708573"/>
            <ac:picMk id="6" creationId="{6D7BDE69-BD1C-C18D-65CC-E5F2CC10D63E}"/>
          </ac:picMkLst>
        </pc:picChg>
      </pc:sldChg>
      <pc:sldChg chg="delSp add del replId">
        <pc:chgData name="Shelby Daniel-Wayman" userId="S::shelby.daniel-wayman@cityofchicago.org::56f8c8a2-1a84-4d02-9323-4618d4dc7106" providerId="AD" clId="Web-{05D42B9E-0DE7-5721-B17D-50D4ECF7A2D2}" dt="2024-01-18T15:18:42.275" v="21"/>
        <pc:sldMkLst>
          <pc:docMk/>
          <pc:sldMk cId="770362629" sldId="2145708573"/>
        </pc:sldMkLst>
        <pc:picChg chg="del">
          <ac:chgData name="Shelby Daniel-Wayman" userId="S::shelby.daniel-wayman@cityofchicago.org::56f8c8a2-1a84-4d02-9323-4618d4dc7106" providerId="AD" clId="Web-{05D42B9E-0DE7-5721-B17D-50D4ECF7A2D2}" dt="2024-01-18T15:18:33.947" v="19"/>
          <ac:picMkLst>
            <pc:docMk/>
            <pc:sldMk cId="770362629" sldId="2145708573"/>
            <ac:picMk id="4" creationId="{CDA4934A-D7AB-9427-82BF-FDFD6A41B36A}"/>
          </ac:picMkLst>
        </pc:picChg>
      </pc:sldChg>
      <pc:sldChg chg="addSp modSp add">
        <pc:chgData name="Shelby Daniel-Wayman" userId="S::shelby.daniel-wayman@cityofchicago.org::56f8c8a2-1a84-4d02-9323-4618d4dc7106" providerId="AD" clId="Web-{05D42B9E-0DE7-5721-B17D-50D4ECF7A2D2}" dt="2024-01-18T15:21:46.466" v="81" actId="14100"/>
        <pc:sldMkLst>
          <pc:docMk/>
          <pc:sldMk cId="1790884235" sldId="2145708574"/>
        </pc:sldMkLst>
        <pc:spChg chg="add mod">
          <ac:chgData name="Shelby Daniel-Wayman" userId="S::shelby.daniel-wayman@cityofchicago.org::56f8c8a2-1a84-4d02-9323-4618d4dc7106" providerId="AD" clId="Web-{05D42B9E-0DE7-5721-B17D-50D4ECF7A2D2}" dt="2024-01-18T15:19:56.276" v="32" actId="14100"/>
          <ac:spMkLst>
            <pc:docMk/>
            <pc:sldMk cId="1790884235" sldId="2145708574"/>
            <ac:spMk id="6" creationId="{BC7B447D-B2CC-8DE4-1C6B-F7F12370BB74}"/>
          </ac:spMkLst>
        </pc:spChg>
        <pc:spChg chg="add mod">
          <ac:chgData name="Shelby Daniel-Wayman" userId="S::shelby.daniel-wayman@cityofchicago.org::56f8c8a2-1a84-4d02-9323-4618d4dc7106" providerId="AD" clId="Web-{05D42B9E-0DE7-5721-B17D-50D4ECF7A2D2}" dt="2024-01-18T15:20:10.026" v="36" actId="1076"/>
          <ac:spMkLst>
            <pc:docMk/>
            <pc:sldMk cId="1790884235" sldId="2145708574"/>
            <ac:spMk id="7" creationId="{22BC3825-C42A-D4FE-7ADB-D4F8925BC089}"/>
          </ac:spMkLst>
        </pc:spChg>
        <pc:spChg chg="add mod">
          <ac:chgData name="Shelby Daniel-Wayman" userId="S::shelby.daniel-wayman@cityofchicago.org::56f8c8a2-1a84-4d02-9323-4618d4dc7106" providerId="AD" clId="Web-{05D42B9E-0DE7-5721-B17D-50D4ECF7A2D2}" dt="2024-01-18T15:20:19.449" v="39" actId="14100"/>
          <ac:spMkLst>
            <pc:docMk/>
            <pc:sldMk cId="1790884235" sldId="2145708574"/>
            <ac:spMk id="8" creationId="{98AF4D44-ECDB-0751-3E31-C1EAA10E4057}"/>
          </ac:spMkLst>
        </pc:spChg>
        <pc:spChg chg="mod">
          <ac:chgData name="Shelby Daniel-Wayman" userId="S::shelby.daniel-wayman@cityofchicago.org::56f8c8a2-1a84-4d02-9323-4618d4dc7106" providerId="AD" clId="Web-{05D42B9E-0DE7-5721-B17D-50D4ECF7A2D2}" dt="2024-01-18T15:19:33.776" v="27" actId="14100"/>
          <ac:spMkLst>
            <pc:docMk/>
            <pc:sldMk cId="1790884235" sldId="2145708574"/>
            <ac:spMk id="9" creationId="{A5A083D1-63F7-BB6E-C9BD-1CDAC81EE460}"/>
          </ac:spMkLst>
        </pc:spChg>
        <pc:spChg chg="mod">
          <ac:chgData name="Shelby Daniel-Wayman" userId="S::shelby.daniel-wayman@cityofchicago.org::56f8c8a2-1a84-4d02-9323-4618d4dc7106" providerId="AD" clId="Web-{05D42B9E-0DE7-5721-B17D-50D4ECF7A2D2}" dt="2024-01-18T15:19:46.354" v="29" actId="14100"/>
          <ac:spMkLst>
            <pc:docMk/>
            <pc:sldMk cId="1790884235" sldId="2145708574"/>
            <ac:spMk id="10" creationId="{ED92A461-B7B7-AE79-C63A-8444AF2F31E3}"/>
          </ac:spMkLst>
        </pc:spChg>
        <pc:spChg chg="add mod">
          <ac:chgData name="Shelby Daniel-Wayman" userId="S::shelby.daniel-wayman@cityofchicago.org::56f8c8a2-1a84-4d02-9323-4618d4dc7106" providerId="AD" clId="Web-{05D42B9E-0DE7-5721-B17D-50D4ECF7A2D2}" dt="2024-01-18T15:21:37.762" v="78" actId="14100"/>
          <ac:spMkLst>
            <pc:docMk/>
            <pc:sldMk cId="1790884235" sldId="2145708574"/>
            <ac:spMk id="11" creationId="{35A400A5-5645-CA00-CB84-DC3F180BCFEA}"/>
          </ac:spMkLst>
        </pc:spChg>
        <pc:spChg chg="add mod">
          <ac:chgData name="Shelby Daniel-Wayman" userId="S::shelby.daniel-wayman@cityofchicago.org::56f8c8a2-1a84-4d02-9323-4618d4dc7106" providerId="AD" clId="Web-{05D42B9E-0DE7-5721-B17D-50D4ECF7A2D2}" dt="2024-01-18T15:21:46.466" v="81" actId="14100"/>
          <ac:spMkLst>
            <pc:docMk/>
            <pc:sldMk cId="1790884235" sldId="2145708574"/>
            <ac:spMk id="12" creationId="{79001A83-8068-AB67-E660-1B781C7841FD}"/>
          </ac:spMkLst>
        </pc:spChg>
        <pc:picChg chg="add mod modCrop">
          <ac:chgData name="Shelby Daniel-Wayman" userId="S::shelby.daniel-wayman@cityofchicago.org::56f8c8a2-1a84-4d02-9323-4618d4dc7106" providerId="AD" clId="Web-{05D42B9E-0DE7-5721-B17D-50D4ECF7A2D2}" dt="2024-01-18T15:19:20.729" v="25" actId="1076"/>
          <ac:picMkLst>
            <pc:docMk/>
            <pc:sldMk cId="1790884235" sldId="2145708574"/>
            <ac:picMk id="4" creationId="{103CB88F-EB07-C491-08E7-A3A586F54258}"/>
          </ac:picMkLst>
        </pc:picChg>
      </pc:sldChg>
      <pc:sldChg chg="addSp delSp modSp new ord">
        <pc:chgData name="Shelby Daniel-Wayman" userId="S::shelby.daniel-wayman@cityofchicago.org::56f8c8a2-1a84-4d02-9323-4618d4dc7106" providerId="AD" clId="Web-{05D42B9E-0DE7-5721-B17D-50D4ECF7A2D2}" dt="2024-01-18T16:39:41.321" v="123"/>
        <pc:sldMkLst>
          <pc:docMk/>
          <pc:sldMk cId="2978209947" sldId="2145708576"/>
        </pc:sldMkLst>
        <pc:spChg chg="del">
          <ac:chgData name="Shelby Daniel-Wayman" userId="S::shelby.daniel-wayman@cityofchicago.org::56f8c8a2-1a84-4d02-9323-4618d4dc7106" providerId="AD" clId="Web-{05D42B9E-0DE7-5721-B17D-50D4ECF7A2D2}" dt="2024-01-18T16:24:30.730" v="83"/>
          <ac:spMkLst>
            <pc:docMk/>
            <pc:sldMk cId="2978209947" sldId="2145708576"/>
            <ac:spMk id="3" creationId="{31B412AD-CD1D-E095-7452-C8EA9133B9E0}"/>
          </ac:spMkLst>
        </pc:spChg>
        <pc:picChg chg="add mod ord">
          <ac:chgData name="Shelby Daniel-Wayman" userId="S::shelby.daniel-wayman@cityofchicago.org::56f8c8a2-1a84-4d02-9323-4618d4dc7106" providerId="AD" clId="Web-{05D42B9E-0DE7-5721-B17D-50D4ECF7A2D2}" dt="2024-01-18T16:24:41.136" v="86" actId="1076"/>
          <ac:picMkLst>
            <pc:docMk/>
            <pc:sldMk cId="2978209947" sldId="2145708576"/>
            <ac:picMk id="4" creationId="{DA4BB76C-DFCC-7B77-DF73-C73CB4591342}"/>
          </ac:picMkLst>
        </pc:picChg>
      </pc:sldChg>
      <pc:sldChg chg="addSp delSp modSp add ord replId">
        <pc:chgData name="Shelby Daniel-Wayman" userId="S::shelby.daniel-wayman@cityofchicago.org::56f8c8a2-1a84-4d02-9323-4618d4dc7106" providerId="AD" clId="Web-{05D42B9E-0DE7-5721-B17D-50D4ECF7A2D2}" dt="2024-01-18T16:39:41.321" v="122"/>
        <pc:sldMkLst>
          <pc:docMk/>
          <pc:sldMk cId="3414200670" sldId="2145708577"/>
        </pc:sldMkLst>
        <pc:spChg chg="add del mod">
          <ac:chgData name="Shelby Daniel-Wayman" userId="S::shelby.daniel-wayman@cityofchicago.org::56f8c8a2-1a84-4d02-9323-4618d4dc7106" providerId="AD" clId="Web-{05D42B9E-0DE7-5721-B17D-50D4ECF7A2D2}" dt="2024-01-18T16:25:29.902" v="89"/>
          <ac:spMkLst>
            <pc:docMk/>
            <pc:sldMk cId="3414200670" sldId="2145708577"/>
            <ac:spMk id="5" creationId="{AC20E3C0-0825-E2BE-74EA-C3225241C7FE}"/>
          </ac:spMkLst>
        </pc:spChg>
        <pc:picChg chg="del">
          <ac:chgData name="Shelby Daniel-Wayman" userId="S::shelby.daniel-wayman@cityofchicago.org::56f8c8a2-1a84-4d02-9323-4618d4dc7106" providerId="AD" clId="Web-{05D42B9E-0DE7-5721-B17D-50D4ECF7A2D2}" dt="2024-01-18T16:25:29.434" v="88"/>
          <ac:picMkLst>
            <pc:docMk/>
            <pc:sldMk cId="3414200670" sldId="2145708577"/>
            <ac:picMk id="4" creationId="{1A1CFDA8-DD90-7A1B-30DD-860ADDA42D2C}"/>
          </ac:picMkLst>
        </pc:picChg>
        <pc:picChg chg="add mod ord">
          <ac:chgData name="Shelby Daniel-Wayman" userId="S::shelby.daniel-wayman@cityofchicago.org::56f8c8a2-1a84-4d02-9323-4618d4dc7106" providerId="AD" clId="Web-{05D42B9E-0DE7-5721-B17D-50D4ECF7A2D2}" dt="2024-01-18T16:25:35.606" v="92" actId="1076"/>
          <ac:picMkLst>
            <pc:docMk/>
            <pc:sldMk cId="3414200670" sldId="2145708577"/>
            <ac:picMk id="6" creationId="{0FC4F8EF-03E9-0FB2-7C00-3F837A97A8B5}"/>
          </ac:picMkLst>
        </pc:picChg>
      </pc:sldChg>
      <pc:sldChg chg="modSp ord">
        <pc:chgData name="Shelby Daniel-Wayman" userId="S::shelby.daniel-wayman@cityofchicago.org::56f8c8a2-1a84-4d02-9323-4618d4dc7106" providerId="AD" clId="Web-{05D42B9E-0DE7-5721-B17D-50D4ECF7A2D2}" dt="2024-01-18T16:39:31.837" v="121" actId="20577"/>
        <pc:sldMkLst>
          <pc:docMk/>
          <pc:sldMk cId="539262048" sldId="2145708578"/>
        </pc:sldMkLst>
        <pc:spChg chg="mod">
          <ac:chgData name="Shelby Daniel-Wayman" userId="S::shelby.daniel-wayman@cityofchicago.org::56f8c8a2-1a84-4d02-9323-4618d4dc7106" providerId="AD" clId="Web-{05D42B9E-0DE7-5721-B17D-50D4ECF7A2D2}" dt="2024-01-18T16:39:31.837" v="121" actId="20577"/>
          <ac:spMkLst>
            <pc:docMk/>
            <pc:sldMk cId="539262048" sldId="2145708578"/>
            <ac:spMk id="3" creationId="{7EA7EACD-8D6C-47C0-D9A4-697B35B705CE}"/>
          </ac:spMkLst>
        </pc:spChg>
      </pc:sldChg>
      <pc:sldChg chg="modSp ord">
        <pc:chgData name="Shelby Daniel-Wayman" userId="S::shelby.daniel-wayman@cityofchicago.org::56f8c8a2-1a84-4d02-9323-4618d4dc7106" providerId="AD" clId="Web-{05D42B9E-0DE7-5721-B17D-50D4ECF7A2D2}" dt="2024-01-18T17:06:33.657" v="250"/>
        <pc:sldMkLst>
          <pc:docMk/>
          <pc:sldMk cId="485617175" sldId="2145708579"/>
        </pc:sldMkLst>
        <pc:spChg chg="mod">
          <ac:chgData name="Shelby Daniel-Wayman" userId="S::shelby.daniel-wayman@cityofchicago.org::56f8c8a2-1a84-4d02-9323-4618d4dc7106" providerId="AD" clId="Web-{05D42B9E-0DE7-5721-B17D-50D4ECF7A2D2}" dt="2024-01-18T16:50:52.675" v="249" actId="20577"/>
          <ac:spMkLst>
            <pc:docMk/>
            <pc:sldMk cId="485617175" sldId="2145708579"/>
            <ac:spMk id="3" creationId="{7BF9FE27-7806-C1CF-5B0B-56CD5F17F98A}"/>
          </ac:spMkLst>
        </pc:spChg>
      </pc:sldChg>
      <pc:sldChg chg="add mod ord modShow">
        <pc:chgData name="Shelby Daniel-Wayman" userId="S::shelby.daniel-wayman@cityofchicago.org::56f8c8a2-1a84-4d02-9323-4618d4dc7106" providerId="AD" clId="Web-{05D42B9E-0DE7-5721-B17D-50D4ECF7A2D2}" dt="2024-01-18T17:11:44.583" v="253"/>
        <pc:sldMkLst>
          <pc:docMk/>
          <pc:sldMk cId="809087145" sldId="2145708580"/>
        </pc:sldMkLst>
      </pc:sldChg>
      <pc:sldChg chg="add mod ord modShow">
        <pc:chgData name="Shelby Daniel-Wayman" userId="S::shelby.daniel-wayman@cityofchicago.org::56f8c8a2-1a84-4d02-9323-4618d4dc7106" providerId="AD" clId="Web-{05D42B9E-0DE7-5721-B17D-50D4ECF7A2D2}" dt="2024-01-18T17:11:48.505" v="254"/>
        <pc:sldMkLst>
          <pc:docMk/>
          <pc:sldMk cId="1724836347" sldId="2145708581"/>
        </pc:sldMkLst>
      </pc:sldChg>
    </pc:docChg>
  </pc:docChgLst>
  <pc:docChgLst>
    <pc:chgData name="Maria Campos-Bovee" userId="eec3ed88-350c-451f-9280-eafd4c227ed4" providerId="ADAL" clId="{2DA21341-A41A-4B24-9B7C-4669967FA46B}"/>
    <pc:docChg chg="custSel addSld delSld modSld sldOrd">
      <pc:chgData name="Maria Campos-Bovee" userId="eec3ed88-350c-451f-9280-eafd4c227ed4" providerId="ADAL" clId="{2DA21341-A41A-4B24-9B7C-4669967FA46B}" dt="2023-03-31T15:14:53.769" v="2163" actId="20577"/>
      <pc:docMkLst>
        <pc:docMk/>
      </pc:docMkLst>
      <pc:sldChg chg="modSp add mod setBg modNotesTx">
        <pc:chgData name="Maria Campos-Bovee" userId="eec3ed88-350c-451f-9280-eafd4c227ed4" providerId="ADAL" clId="{2DA21341-A41A-4B24-9B7C-4669967FA46B}" dt="2023-03-31T14:29:27.206" v="1266" actId="20577"/>
        <pc:sldMkLst>
          <pc:docMk/>
          <pc:sldMk cId="2619223538" sldId="257"/>
        </pc:sldMkLst>
        <pc:spChg chg="mod">
          <ac:chgData name="Maria Campos-Bovee" userId="eec3ed88-350c-451f-9280-eafd4c227ed4" providerId="ADAL" clId="{2DA21341-A41A-4B24-9B7C-4669967FA46B}" dt="2023-03-31T14:28:38.078" v="1138" actId="20577"/>
          <ac:spMkLst>
            <pc:docMk/>
            <pc:sldMk cId="2619223538" sldId="257"/>
            <ac:spMk id="4" creationId="{BB21EB8E-94ED-4556-8922-BEB4F6EC6A1F}"/>
          </ac:spMkLst>
        </pc:spChg>
      </pc:sldChg>
      <pc:sldChg chg="add del">
        <pc:chgData name="Maria Campos-Bovee" userId="eec3ed88-350c-451f-9280-eafd4c227ed4" providerId="ADAL" clId="{2DA21341-A41A-4B24-9B7C-4669967FA46B}" dt="2023-03-30T21:03:43.402" v="707" actId="47"/>
        <pc:sldMkLst>
          <pc:docMk/>
          <pc:sldMk cId="960049680" sldId="258"/>
        </pc:sldMkLst>
      </pc:sldChg>
      <pc:sldChg chg="add del">
        <pc:chgData name="Maria Campos-Bovee" userId="eec3ed88-350c-451f-9280-eafd4c227ed4" providerId="ADAL" clId="{2DA21341-A41A-4B24-9B7C-4669967FA46B}" dt="2023-03-30T21:03:42.254" v="706" actId="47"/>
        <pc:sldMkLst>
          <pc:docMk/>
          <pc:sldMk cId="2817216386" sldId="263"/>
        </pc:sldMkLst>
      </pc:sldChg>
      <pc:sldChg chg="add del">
        <pc:chgData name="Maria Campos-Bovee" userId="eec3ed88-350c-451f-9280-eafd4c227ed4" providerId="ADAL" clId="{2DA21341-A41A-4B24-9B7C-4669967FA46B}" dt="2023-03-30T21:03:45.507" v="708" actId="47"/>
        <pc:sldMkLst>
          <pc:docMk/>
          <pc:sldMk cId="807798241" sldId="265"/>
        </pc:sldMkLst>
      </pc:sldChg>
      <pc:sldChg chg="add del">
        <pc:chgData name="Maria Campos-Bovee" userId="eec3ed88-350c-451f-9280-eafd4c227ed4" providerId="ADAL" clId="{2DA21341-A41A-4B24-9B7C-4669967FA46B}" dt="2023-03-30T21:03:48.655" v="709" actId="47"/>
        <pc:sldMkLst>
          <pc:docMk/>
          <pc:sldMk cId="1947098371" sldId="266"/>
        </pc:sldMkLst>
      </pc:sldChg>
      <pc:sldChg chg="add del">
        <pc:chgData name="Maria Campos-Bovee" userId="eec3ed88-350c-451f-9280-eafd4c227ed4" providerId="ADAL" clId="{2DA21341-A41A-4B24-9B7C-4669967FA46B}" dt="2023-03-30T21:03:49.504" v="710" actId="47"/>
        <pc:sldMkLst>
          <pc:docMk/>
          <pc:sldMk cId="1028347733" sldId="267"/>
        </pc:sldMkLst>
      </pc:sldChg>
      <pc:sldChg chg="add del">
        <pc:chgData name="Maria Campos-Bovee" userId="eec3ed88-350c-451f-9280-eafd4c227ed4" providerId="ADAL" clId="{2DA21341-A41A-4B24-9B7C-4669967FA46B}" dt="2023-03-30T21:03:50.275" v="711" actId="47"/>
        <pc:sldMkLst>
          <pc:docMk/>
          <pc:sldMk cId="1014003126" sldId="268"/>
        </pc:sldMkLst>
      </pc:sldChg>
      <pc:sldChg chg="add del">
        <pc:chgData name="Maria Campos-Bovee" userId="eec3ed88-350c-451f-9280-eafd4c227ed4" providerId="ADAL" clId="{2DA21341-A41A-4B24-9B7C-4669967FA46B}" dt="2023-03-30T21:03:54.903" v="712" actId="47"/>
        <pc:sldMkLst>
          <pc:docMk/>
          <pc:sldMk cId="858690331" sldId="269"/>
        </pc:sldMkLst>
      </pc:sldChg>
      <pc:sldChg chg="add del">
        <pc:chgData name="Maria Campos-Bovee" userId="eec3ed88-350c-451f-9280-eafd4c227ed4" providerId="ADAL" clId="{2DA21341-A41A-4B24-9B7C-4669967FA46B}" dt="2023-03-30T21:03:56.863" v="713" actId="47"/>
        <pc:sldMkLst>
          <pc:docMk/>
          <pc:sldMk cId="1804516746" sldId="270"/>
        </pc:sldMkLst>
      </pc:sldChg>
      <pc:sldChg chg="add">
        <pc:chgData name="Maria Campos-Bovee" userId="eec3ed88-350c-451f-9280-eafd4c227ed4" providerId="ADAL" clId="{2DA21341-A41A-4B24-9B7C-4669967FA46B}" dt="2023-03-30T15:51:16.855" v="0"/>
        <pc:sldMkLst>
          <pc:docMk/>
          <pc:sldMk cId="2920702358" sldId="2145706625"/>
        </pc:sldMkLst>
      </pc:sldChg>
      <pc:sldChg chg="add">
        <pc:chgData name="Maria Campos-Bovee" userId="eec3ed88-350c-451f-9280-eafd4c227ed4" providerId="ADAL" clId="{2DA21341-A41A-4B24-9B7C-4669967FA46B}" dt="2023-03-30T15:51:16.855" v="0"/>
        <pc:sldMkLst>
          <pc:docMk/>
          <pc:sldMk cId="1138928066" sldId="2145706634"/>
        </pc:sldMkLst>
      </pc:sldChg>
      <pc:sldChg chg="add">
        <pc:chgData name="Maria Campos-Bovee" userId="eec3ed88-350c-451f-9280-eafd4c227ed4" providerId="ADAL" clId="{2DA21341-A41A-4B24-9B7C-4669967FA46B}" dt="2023-03-30T15:51:16.855" v="0"/>
        <pc:sldMkLst>
          <pc:docMk/>
          <pc:sldMk cId="1647086454" sldId="2145706636"/>
        </pc:sldMkLst>
      </pc:sldChg>
      <pc:sldChg chg="add">
        <pc:chgData name="Maria Campos-Bovee" userId="eec3ed88-350c-451f-9280-eafd4c227ed4" providerId="ADAL" clId="{2DA21341-A41A-4B24-9B7C-4669967FA46B}" dt="2023-03-30T15:51:16.855" v="0"/>
        <pc:sldMkLst>
          <pc:docMk/>
          <pc:sldMk cId="2715899007" sldId="2145706643"/>
        </pc:sldMkLst>
      </pc:sldChg>
      <pc:sldChg chg="add">
        <pc:chgData name="Maria Campos-Bovee" userId="eec3ed88-350c-451f-9280-eafd4c227ed4" providerId="ADAL" clId="{2DA21341-A41A-4B24-9B7C-4669967FA46B}" dt="2023-03-30T15:51:16.855" v="0"/>
        <pc:sldMkLst>
          <pc:docMk/>
          <pc:sldMk cId="1347836215" sldId="2145706646"/>
        </pc:sldMkLst>
      </pc:sldChg>
      <pc:sldChg chg="add">
        <pc:chgData name="Maria Campos-Bovee" userId="eec3ed88-350c-451f-9280-eafd4c227ed4" providerId="ADAL" clId="{2DA21341-A41A-4B24-9B7C-4669967FA46B}" dt="2023-03-30T15:51:16.855" v="0"/>
        <pc:sldMkLst>
          <pc:docMk/>
          <pc:sldMk cId="2435614428" sldId="2145706648"/>
        </pc:sldMkLst>
      </pc:sldChg>
      <pc:sldChg chg="add">
        <pc:chgData name="Maria Campos-Bovee" userId="eec3ed88-350c-451f-9280-eafd4c227ed4" providerId="ADAL" clId="{2DA21341-A41A-4B24-9B7C-4669967FA46B}" dt="2023-03-30T15:51:16.855" v="0"/>
        <pc:sldMkLst>
          <pc:docMk/>
          <pc:sldMk cId="696657538" sldId="2145706649"/>
        </pc:sldMkLst>
      </pc:sldChg>
      <pc:sldChg chg="add">
        <pc:chgData name="Maria Campos-Bovee" userId="eec3ed88-350c-451f-9280-eafd4c227ed4" providerId="ADAL" clId="{2DA21341-A41A-4B24-9B7C-4669967FA46B}" dt="2023-03-30T15:51:16.855" v="0"/>
        <pc:sldMkLst>
          <pc:docMk/>
          <pc:sldMk cId="2416891900" sldId="2145706675"/>
        </pc:sldMkLst>
      </pc:sldChg>
      <pc:sldChg chg="add">
        <pc:chgData name="Maria Campos-Bovee" userId="eec3ed88-350c-451f-9280-eafd4c227ed4" providerId="ADAL" clId="{2DA21341-A41A-4B24-9B7C-4669967FA46B}" dt="2023-03-30T15:51:16.855" v="0"/>
        <pc:sldMkLst>
          <pc:docMk/>
          <pc:sldMk cId="2388311219" sldId="2145706676"/>
        </pc:sldMkLst>
      </pc:sldChg>
      <pc:sldChg chg="add">
        <pc:chgData name="Maria Campos-Bovee" userId="eec3ed88-350c-451f-9280-eafd4c227ed4" providerId="ADAL" clId="{2DA21341-A41A-4B24-9B7C-4669967FA46B}" dt="2023-03-30T16:17:21.398" v="120"/>
        <pc:sldMkLst>
          <pc:docMk/>
          <pc:sldMk cId="2822139909" sldId="2145706964"/>
        </pc:sldMkLst>
      </pc:sldChg>
      <pc:sldChg chg="add">
        <pc:chgData name="Maria Campos-Bovee" userId="eec3ed88-350c-451f-9280-eafd4c227ed4" providerId="ADAL" clId="{2DA21341-A41A-4B24-9B7C-4669967FA46B}" dt="2023-03-30T16:16:55.704" v="118"/>
        <pc:sldMkLst>
          <pc:docMk/>
          <pc:sldMk cId="912164552" sldId="2145707034"/>
        </pc:sldMkLst>
      </pc:sldChg>
      <pc:sldChg chg="add">
        <pc:chgData name="Maria Campos-Bovee" userId="eec3ed88-350c-451f-9280-eafd4c227ed4" providerId="ADAL" clId="{2DA21341-A41A-4B24-9B7C-4669967FA46B}" dt="2023-03-30T16:16:42.890" v="117"/>
        <pc:sldMkLst>
          <pc:docMk/>
          <pc:sldMk cId="2305899915" sldId="2145707189"/>
        </pc:sldMkLst>
      </pc:sldChg>
      <pc:sldChg chg="del">
        <pc:chgData name="Maria Campos-Bovee" userId="eec3ed88-350c-451f-9280-eafd4c227ed4" providerId="ADAL" clId="{2DA21341-A41A-4B24-9B7C-4669967FA46B}" dt="2023-03-30T16:17:44.865" v="122" actId="2696"/>
        <pc:sldMkLst>
          <pc:docMk/>
          <pc:sldMk cId="425449212" sldId="2145707257"/>
        </pc:sldMkLst>
      </pc:sldChg>
      <pc:sldChg chg="add">
        <pc:chgData name="Maria Campos-Bovee" userId="eec3ed88-350c-451f-9280-eafd4c227ed4" providerId="ADAL" clId="{2DA21341-A41A-4B24-9B7C-4669967FA46B}" dt="2023-03-30T16:17:56.079" v="123"/>
        <pc:sldMkLst>
          <pc:docMk/>
          <pc:sldMk cId="1360678972" sldId="2145707257"/>
        </pc:sldMkLst>
      </pc:sldChg>
      <pc:sldChg chg="del">
        <pc:chgData name="Maria Campos-Bovee" userId="eec3ed88-350c-451f-9280-eafd4c227ed4" providerId="ADAL" clId="{2DA21341-A41A-4B24-9B7C-4669967FA46B}" dt="2023-03-30T16:17:44.865" v="122" actId="2696"/>
        <pc:sldMkLst>
          <pc:docMk/>
          <pc:sldMk cId="1089494734" sldId="2145707258"/>
        </pc:sldMkLst>
      </pc:sldChg>
      <pc:sldChg chg="add">
        <pc:chgData name="Maria Campos-Bovee" userId="eec3ed88-350c-451f-9280-eafd4c227ed4" providerId="ADAL" clId="{2DA21341-A41A-4B24-9B7C-4669967FA46B}" dt="2023-03-30T16:17:56.079" v="123"/>
        <pc:sldMkLst>
          <pc:docMk/>
          <pc:sldMk cId="4227738779" sldId="2145707258"/>
        </pc:sldMkLst>
      </pc:sldChg>
      <pc:sldChg chg="modSp mod">
        <pc:chgData name="Maria Campos-Bovee" userId="eec3ed88-350c-451f-9280-eafd4c227ed4" providerId="ADAL" clId="{2DA21341-A41A-4B24-9B7C-4669967FA46B}" dt="2023-03-31T15:11:31.514" v="1675" actId="20577"/>
        <pc:sldMkLst>
          <pc:docMk/>
          <pc:sldMk cId="2651472255" sldId="2145707259"/>
        </pc:sldMkLst>
        <pc:spChg chg="mod">
          <ac:chgData name="Maria Campos-Bovee" userId="eec3ed88-350c-451f-9280-eafd4c227ed4" providerId="ADAL" clId="{2DA21341-A41A-4B24-9B7C-4669967FA46B}" dt="2023-03-31T15:11:31.514" v="1675" actId="20577"/>
          <ac:spMkLst>
            <pc:docMk/>
            <pc:sldMk cId="2651472255" sldId="2145707259"/>
            <ac:spMk id="2" creationId="{12068D89-CBA9-CD6E-A4B1-6D288046AAFC}"/>
          </ac:spMkLst>
        </pc:spChg>
      </pc:sldChg>
      <pc:sldChg chg="delSp modSp mod">
        <pc:chgData name="Maria Campos-Bovee" userId="eec3ed88-350c-451f-9280-eafd4c227ed4" providerId="ADAL" clId="{2DA21341-A41A-4B24-9B7C-4669967FA46B}" dt="2023-03-30T19:31:02.257" v="363" actId="21"/>
        <pc:sldMkLst>
          <pc:docMk/>
          <pc:sldMk cId="3360624222" sldId="2145707315"/>
        </pc:sldMkLst>
        <pc:spChg chg="mod">
          <ac:chgData name="Maria Campos-Bovee" userId="eec3ed88-350c-451f-9280-eafd4c227ed4" providerId="ADAL" clId="{2DA21341-A41A-4B24-9B7C-4669967FA46B}" dt="2023-03-30T19:29:14.484" v="360" actId="20577"/>
          <ac:spMkLst>
            <pc:docMk/>
            <pc:sldMk cId="3360624222" sldId="2145707315"/>
            <ac:spMk id="3" creationId="{2423E9B9-E12B-E06A-E711-A2646F2C4586}"/>
          </ac:spMkLst>
        </pc:spChg>
        <pc:spChg chg="del">
          <ac:chgData name="Maria Campos-Bovee" userId="eec3ed88-350c-451f-9280-eafd4c227ed4" providerId="ADAL" clId="{2DA21341-A41A-4B24-9B7C-4669967FA46B}" dt="2023-03-30T19:30:57.059" v="361" actId="21"/>
          <ac:spMkLst>
            <pc:docMk/>
            <pc:sldMk cId="3360624222" sldId="2145707315"/>
            <ac:spMk id="5" creationId="{18202C0D-45ED-9E0B-AFCF-BC57D4553E6E}"/>
          </ac:spMkLst>
        </pc:spChg>
        <pc:picChg chg="del">
          <ac:chgData name="Maria Campos-Bovee" userId="eec3ed88-350c-451f-9280-eafd4c227ed4" providerId="ADAL" clId="{2DA21341-A41A-4B24-9B7C-4669967FA46B}" dt="2023-03-30T19:31:02.257" v="363" actId="21"/>
          <ac:picMkLst>
            <pc:docMk/>
            <pc:sldMk cId="3360624222" sldId="2145707315"/>
            <ac:picMk id="4" creationId="{0D7B9BD7-CA73-A041-0A35-BACD94E91E7F}"/>
          </ac:picMkLst>
        </pc:picChg>
      </pc:sldChg>
      <pc:sldChg chg="add">
        <pc:chgData name="Maria Campos-Bovee" userId="eec3ed88-350c-451f-9280-eafd4c227ed4" providerId="ADAL" clId="{2DA21341-A41A-4B24-9B7C-4669967FA46B}" dt="2023-03-30T16:17:33.390" v="121"/>
        <pc:sldMkLst>
          <pc:docMk/>
          <pc:sldMk cId="512931005" sldId="2145707447"/>
        </pc:sldMkLst>
      </pc:sldChg>
      <pc:sldChg chg="add">
        <pc:chgData name="Maria Campos-Bovee" userId="eec3ed88-350c-451f-9280-eafd4c227ed4" providerId="ADAL" clId="{2DA21341-A41A-4B24-9B7C-4669967FA46B}" dt="2023-03-30T16:17:06.637" v="119"/>
        <pc:sldMkLst>
          <pc:docMk/>
          <pc:sldMk cId="2059045555" sldId="2145707477"/>
        </pc:sldMkLst>
      </pc:sldChg>
      <pc:sldChg chg="modSp add del mod modNotesTx">
        <pc:chgData name="Maria Campos-Bovee" userId="eec3ed88-350c-451f-9280-eafd4c227ed4" providerId="ADAL" clId="{2DA21341-A41A-4B24-9B7C-4669967FA46B}" dt="2023-03-31T15:14:53.769" v="2163" actId="20577"/>
        <pc:sldMkLst>
          <pc:docMk/>
          <pc:sldMk cId="4141112340" sldId="2145707499"/>
        </pc:sldMkLst>
        <pc:spChg chg="mod">
          <ac:chgData name="Maria Campos-Bovee" userId="eec3ed88-350c-451f-9280-eafd4c227ed4" providerId="ADAL" clId="{2DA21341-A41A-4B24-9B7C-4669967FA46B}" dt="2023-03-30T16:05:03.070" v="75" actId="115"/>
          <ac:spMkLst>
            <pc:docMk/>
            <pc:sldMk cId="4141112340" sldId="2145707499"/>
            <ac:spMk id="3" creationId="{D371011D-628F-B6CB-63F4-3C3715C32570}"/>
          </ac:spMkLst>
        </pc:spChg>
      </pc:sldChg>
      <pc:sldChg chg="modSp add mod">
        <pc:chgData name="Maria Campos-Bovee" userId="eec3ed88-350c-451f-9280-eafd4c227ed4" providerId="ADAL" clId="{2DA21341-A41A-4B24-9B7C-4669967FA46B}" dt="2023-03-30T16:16:27.366" v="116" actId="20577"/>
        <pc:sldMkLst>
          <pc:docMk/>
          <pc:sldMk cId="1003733057" sldId="2145707500"/>
        </pc:sldMkLst>
        <pc:spChg chg="mod">
          <ac:chgData name="Maria Campos-Bovee" userId="eec3ed88-350c-451f-9280-eafd4c227ed4" providerId="ADAL" clId="{2DA21341-A41A-4B24-9B7C-4669967FA46B}" dt="2023-03-30T16:16:27.366" v="116" actId="20577"/>
          <ac:spMkLst>
            <pc:docMk/>
            <pc:sldMk cId="1003733057" sldId="2145707500"/>
            <ac:spMk id="3" creationId="{DF267179-FCFA-1629-8DFD-E0794A047405}"/>
          </ac:spMkLst>
        </pc:spChg>
      </pc:sldChg>
      <pc:sldChg chg="new del">
        <pc:chgData name="Maria Campos-Bovee" userId="eec3ed88-350c-451f-9280-eafd4c227ed4" providerId="ADAL" clId="{2DA21341-A41A-4B24-9B7C-4669967FA46B}" dt="2023-03-30T21:06:03.831" v="717" actId="47"/>
        <pc:sldMkLst>
          <pc:docMk/>
          <pc:sldMk cId="4046920323" sldId="2145707515"/>
        </pc:sldMkLst>
      </pc:sldChg>
      <pc:sldChg chg="modSp">
        <pc:chgData name="Maria Campos-Bovee" userId="eec3ed88-350c-451f-9280-eafd4c227ed4" providerId="ADAL" clId="{2DA21341-A41A-4B24-9B7C-4669967FA46B}" dt="2023-03-31T14:25:14.094" v="1097" actId="1076"/>
        <pc:sldMkLst>
          <pc:docMk/>
          <pc:sldMk cId="2246530487" sldId="2145707523"/>
        </pc:sldMkLst>
        <pc:picChg chg="mod">
          <ac:chgData name="Maria Campos-Bovee" userId="eec3ed88-350c-451f-9280-eafd4c227ed4" providerId="ADAL" clId="{2DA21341-A41A-4B24-9B7C-4669967FA46B}" dt="2023-03-31T14:25:14.094" v="1097" actId="1076"/>
          <ac:picMkLst>
            <pc:docMk/>
            <pc:sldMk cId="2246530487" sldId="2145707523"/>
            <ac:picMk id="2050" creationId="{37CB12B5-DE85-9273-897D-D4C06E525CFB}"/>
          </ac:picMkLst>
        </pc:picChg>
      </pc:sldChg>
      <pc:sldMasterChg chg="delSldLayout">
        <pc:chgData name="Maria Campos-Bovee" userId="eec3ed88-350c-451f-9280-eafd4c227ed4" providerId="ADAL" clId="{2DA21341-A41A-4B24-9B7C-4669967FA46B}" dt="2023-03-30T21:03:56.863" v="713" actId="47"/>
        <pc:sldMasterMkLst>
          <pc:docMk/>
          <pc:sldMasterMk cId="0" sldId="2147483828"/>
        </pc:sldMasterMkLst>
        <pc:sldLayoutChg chg="del">
          <pc:chgData name="Maria Campos-Bovee" userId="eec3ed88-350c-451f-9280-eafd4c227ed4" providerId="ADAL" clId="{2DA21341-A41A-4B24-9B7C-4669967FA46B}" dt="2023-03-30T21:03:42.254" v="706" actId="47"/>
          <pc:sldLayoutMkLst>
            <pc:docMk/>
            <pc:sldMasterMk cId="0" sldId="2147483828"/>
            <pc:sldLayoutMk cId="2030237922" sldId="2147483754"/>
          </pc:sldLayoutMkLst>
        </pc:sldLayoutChg>
        <pc:sldLayoutChg chg="del">
          <pc:chgData name="Maria Campos-Bovee" userId="eec3ed88-350c-451f-9280-eafd4c227ed4" providerId="ADAL" clId="{2DA21341-A41A-4B24-9B7C-4669967FA46B}" dt="2023-03-30T21:03:56.863" v="713" actId="47"/>
          <pc:sldLayoutMkLst>
            <pc:docMk/>
            <pc:sldMasterMk cId="0" sldId="2147483828"/>
            <pc:sldLayoutMk cId="275233636" sldId="2147483755"/>
          </pc:sldLayoutMkLst>
        </pc:sldLayoutChg>
      </pc:sldMasterChg>
    </pc:docChg>
  </pc:docChgLst>
  <pc:docChgLst>
    <pc:chgData name="Maggie Li" userId="S::maggie.li@cityofchicago.org::f33e0b3b-4721-411b-821b-3108f9bbccad" providerId="AD" clId="Web-{2EE28DB7-A4BE-425C-A17B-FF7E8C2A1F71}"/>
    <pc:docChg chg="addSld delSld modSld sldOrd">
      <pc:chgData name="Maggie Li" userId="S::maggie.li@cityofchicago.org::f33e0b3b-4721-411b-821b-3108f9bbccad" providerId="AD" clId="Web-{2EE28DB7-A4BE-425C-A17B-FF7E8C2A1F71}" dt="2024-02-29T22:08:45.420" v="862"/>
      <pc:docMkLst>
        <pc:docMk/>
      </pc:docMkLst>
      <pc:sldChg chg="addSp delSp modSp ord">
        <pc:chgData name="Maggie Li" userId="S::maggie.li@cityofchicago.org::f33e0b3b-4721-411b-821b-3108f9bbccad" providerId="AD" clId="Web-{2EE28DB7-A4BE-425C-A17B-FF7E8C2A1F71}" dt="2024-02-29T22:08:45.420" v="862"/>
        <pc:sldMkLst>
          <pc:docMk/>
          <pc:sldMk cId="1196744247" sldId="2145708544"/>
        </pc:sldMkLst>
        <pc:spChg chg="mod">
          <ac:chgData name="Maggie Li" userId="S::maggie.li@cityofchicago.org::f33e0b3b-4721-411b-821b-3108f9bbccad" providerId="AD" clId="Web-{2EE28DB7-A4BE-425C-A17B-FF7E8C2A1F71}" dt="2024-02-29T21:43:50.606" v="122" actId="1076"/>
          <ac:spMkLst>
            <pc:docMk/>
            <pc:sldMk cId="1196744247" sldId="2145708544"/>
            <ac:spMk id="3" creationId="{DF267179-FCFA-1629-8DFD-E0794A047405}"/>
          </ac:spMkLst>
        </pc:spChg>
        <pc:picChg chg="add del">
          <ac:chgData name="Maggie Li" userId="S::maggie.li@cityofchicago.org::f33e0b3b-4721-411b-821b-3108f9bbccad" providerId="AD" clId="Web-{2EE28DB7-A4BE-425C-A17B-FF7E8C2A1F71}" dt="2024-02-29T21:43:21.934" v="99"/>
          <ac:picMkLst>
            <pc:docMk/>
            <pc:sldMk cId="1196744247" sldId="2145708544"/>
            <ac:picMk id="2" creationId="{84552F92-73B6-9A3A-553E-3E7DFE845CA1}"/>
          </ac:picMkLst>
        </pc:picChg>
      </pc:sldChg>
      <pc:sldChg chg="modSp">
        <pc:chgData name="Maggie Li" userId="S::maggie.li@cityofchicago.org::f33e0b3b-4721-411b-821b-3108f9bbccad" providerId="AD" clId="Web-{2EE28DB7-A4BE-425C-A17B-FF7E8C2A1F71}" dt="2024-02-29T21:45:26.589" v="189" actId="20577"/>
        <pc:sldMkLst>
          <pc:docMk/>
          <pc:sldMk cId="168660134" sldId="2145708558"/>
        </pc:sldMkLst>
        <pc:spChg chg="mod">
          <ac:chgData name="Maggie Li" userId="S::maggie.li@cityofchicago.org::f33e0b3b-4721-411b-821b-3108f9bbccad" providerId="AD" clId="Web-{2EE28DB7-A4BE-425C-A17B-FF7E8C2A1F71}" dt="2024-02-29T21:41:39.076" v="33" actId="20577"/>
          <ac:spMkLst>
            <pc:docMk/>
            <pc:sldMk cId="168660134" sldId="2145708558"/>
            <ac:spMk id="2" creationId="{2506643C-DB0A-6BE6-2915-0CA147B56382}"/>
          </ac:spMkLst>
        </pc:spChg>
        <pc:spChg chg="mod">
          <ac:chgData name="Maggie Li" userId="S::maggie.li@cityofchicago.org::f33e0b3b-4721-411b-821b-3108f9bbccad" providerId="AD" clId="Web-{2EE28DB7-A4BE-425C-A17B-FF7E8C2A1F71}" dt="2024-02-29T21:45:26.589" v="189" actId="20577"/>
          <ac:spMkLst>
            <pc:docMk/>
            <pc:sldMk cId="168660134" sldId="2145708558"/>
            <ac:spMk id="5" creationId="{311A2B36-52EB-F63F-73FE-34AEFAEF1DC2}"/>
          </ac:spMkLst>
        </pc:spChg>
      </pc:sldChg>
      <pc:sldChg chg="modSp add replId">
        <pc:chgData name="Maggie Li" userId="S::maggie.li@cityofchicago.org::f33e0b3b-4721-411b-821b-3108f9bbccad" providerId="AD" clId="Web-{2EE28DB7-A4BE-425C-A17B-FF7E8C2A1F71}" dt="2024-02-29T21:45:12.339" v="168" actId="20577"/>
        <pc:sldMkLst>
          <pc:docMk/>
          <pc:sldMk cId="3577932865" sldId="2145708559"/>
        </pc:sldMkLst>
        <pc:spChg chg="mod">
          <ac:chgData name="Maggie Li" userId="S::maggie.li@cityofchicago.org::f33e0b3b-4721-411b-821b-3108f9bbccad" providerId="AD" clId="Web-{2EE28DB7-A4BE-425C-A17B-FF7E8C2A1F71}" dt="2024-02-29T21:42:32.622" v="79" actId="20577"/>
          <ac:spMkLst>
            <pc:docMk/>
            <pc:sldMk cId="3577932865" sldId="2145708559"/>
            <ac:spMk id="2" creationId="{2506643C-DB0A-6BE6-2915-0CA147B56382}"/>
          </ac:spMkLst>
        </pc:spChg>
        <pc:spChg chg="mod">
          <ac:chgData name="Maggie Li" userId="S::maggie.li@cityofchicago.org::f33e0b3b-4721-411b-821b-3108f9bbccad" providerId="AD" clId="Web-{2EE28DB7-A4BE-425C-A17B-FF7E8C2A1F71}" dt="2024-02-29T21:45:12.339" v="168" actId="20577"/>
          <ac:spMkLst>
            <pc:docMk/>
            <pc:sldMk cId="3577932865" sldId="2145708559"/>
            <ac:spMk id="5" creationId="{311A2B36-52EB-F63F-73FE-34AEFAEF1DC2}"/>
          </ac:spMkLst>
        </pc:spChg>
      </pc:sldChg>
      <pc:sldChg chg="modSp add replId">
        <pc:chgData name="Maggie Li" userId="S::maggie.li@cityofchicago.org::f33e0b3b-4721-411b-821b-3108f9bbccad" providerId="AD" clId="Web-{2EE28DB7-A4BE-425C-A17B-FF7E8C2A1F71}" dt="2024-02-29T21:44:58.464" v="148" actId="20577"/>
        <pc:sldMkLst>
          <pc:docMk/>
          <pc:sldMk cId="2043652743" sldId="2145708560"/>
        </pc:sldMkLst>
        <pc:spChg chg="mod">
          <ac:chgData name="Maggie Li" userId="S::maggie.li@cityofchicago.org::f33e0b3b-4721-411b-821b-3108f9bbccad" providerId="AD" clId="Web-{2EE28DB7-A4BE-425C-A17B-FF7E8C2A1F71}" dt="2024-02-29T21:42:48.278" v="91" actId="20577"/>
          <ac:spMkLst>
            <pc:docMk/>
            <pc:sldMk cId="2043652743" sldId="2145708560"/>
            <ac:spMk id="2" creationId="{2506643C-DB0A-6BE6-2915-0CA147B56382}"/>
          </ac:spMkLst>
        </pc:spChg>
        <pc:spChg chg="mod">
          <ac:chgData name="Maggie Li" userId="S::maggie.li@cityofchicago.org::f33e0b3b-4721-411b-821b-3108f9bbccad" providerId="AD" clId="Web-{2EE28DB7-A4BE-425C-A17B-FF7E8C2A1F71}" dt="2024-02-29T21:44:58.464" v="148" actId="20577"/>
          <ac:spMkLst>
            <pc:docMk/>
            <pc:sldMk cId="2043652743" sldId="2145708560"/>
            <ac:spMk id="5" creationId="{311A2B36-52EB-F63F-73FE-34AEFAEF1DC2}"/>
          </ac:spMkLst>
        </pc:spChg>
      </pc:sldChg>
      <pc:sldChg chg="add replId">
        <pc:chgData name="Maggie Li" userId="S::maggie.li@cityofchicago.org::f33e0b3b-4721-411b-821b-3108f9bbccad" providerId="AD" clId="Web-{2EE28DB7-A4BE-425C-A17B-FF7E8C2A1F71}" dt="2024-02-29T21:43:13.965" v="94"/>
        <pc:sldMkLst>
          <pc:docMk/>
          <pc:sldMk cId="19721979" sldId="2145708561"/>
        </pc:sldMkLst>
      </pc:sldChg>
      <pc:sldChg chg="new del">
        <pc:chgData name="Maggie Li" userId="S::maggie.li@cityofchicago.org::f33e0b3b-4721-411b-821b-3108f9bbccad" providerId="AD" clId="Web-{2EE28DB7-A4BE-425C-A17B-FF7E8C2A1F71}" dt="2024-02-29T21:43:09.903" v="93"/>
        <pc:sldMkLst>
          <pc:docMk/>
          <pc:sldMk cId="1625780681" sldId="2145708561"/>
        </pc:sldMkLst>
      </pc:sldChg>
      <pc:sldChg chg="modSp add replId">
        <pc:chgData name="Maggie Li" userId="S::maggie.li@cityofchicago.org::f33e0b3b-4721-411b-821b-3108f9bbccad" providerId="AD" clId="Web-{2EE28DB7-A4BE-425C-A17B-FF7E8C2A1F71}" dt="2024-02-29T21:57:58.364" v="650" actId="20577"/>
        <pc:sldMkLst>
          <pc:docMk/>
          <pc:sldMk cId="4140066297" sldId="2145708562"/>
        </pc:sldMkLst>
        <pc:spChg chg="mod">
          <ac:chgData name="Maggie Li" userId="S::maggie.li@cityofchicago.org::f33e0b3b-4721-411b-821b-3108f9bbccad" providerId="AD" clId="Web-{2EE28DB7-A4BE-425C-A17B-FF7E8C2A1F71}" dt="2024-02-29T21:45:56.948" v="212" actId="20577"/>
          <ac:spMkLst>
            <pc:docMk/>
            <pc:sldMk cId="4140066297" sldId="2145708562"/>
            <ac:spMk id="2" creationId="{2506643C-DB0A-6BE6-2915-0CA147B56382}"/>
          </ac:spMkLst>
        </pc:spChg>
        <pc:spChg chg="mod">
          <ac:chgData name="Maggie Li" userId="S::maggie.li@cityofchicago.org::f33e0b3b-4721-411b-821b-3108f9bbccad" providerId="AD" clId="Web-{2EE28DB7-A4BE-425C-A17B-FF7E8C2A1F71}" dt="2024-02-29T21:57:58.364" v="650" actId="20577"/>
          <ac:spMkLst>
            <pc:docMk/>
            <pc:sldMk cId="4140066297" sldId="2145708562"/>
            <ac:spMk id="5" creationId="{311A2B36-52EB-F63F-73FE-34AEFAEF1DC2}"/>
          </ac:spMkLst>
        </pc:spChg>
      </pc:sldChg>
      <pc:sldChg chg="modSp new">
        <pc:chgData name="Maggie Li" userId="S::maggie.li@cityofchicago.org::f33e0b3b-4721-411b-821b-3108f9bbccad" providerId="AD" clId="Web-{2EE28DB7-A4BE-425C-A17B-FF7E8C2A1F71}" dt="2024-02-29T22:00:41.706" v="682" actId="20577"/>
        <pc:sldMkLst>
          <pc:docMk/>
          <pc:sldMk cId="3028289026" sldId="2145708563"/>
        </pc:sldMkLst>
        <pc:spChg chg="mod">
          <ac:chgData name="Maggie Li" userId="S::maggie.li@cityofchicago.org::f33e0b3b-4721-411b-821b-3108f9bbccad" providerId="AD" clId="Web-{2EE28DB7-A4BE-425C-A17B-FF7E8C2A1F71}" dt="2024-02-29T21:59:23.348" v="658" actId="20577"/>
          <ac:spMkLst>
            <pc:docMk/>
            <pc:sldMk cId="3028289026" sldId="2145708563"/>
            <ac:spMk id="2" creationId="{EC40FCF2-3A53-ED55-8C61-B33CFFDA233C}"/>
          </ac:spMkLst>
        </pc:spChg>
        <pc:spChg chg="mod">
          <ac:chgData name="Maggie Li" userId="S::maggie.li@cityofchicago.org::f33e0b3b-4721-411b-821b-3108f9bbccad" providerId="AD" clId="Web-{2EE28DB7-A4BE-425C-A17B-FF7E8C2A1F71}" dt="2024-02-29T22:00:41.706" v="682" actId="20577"/>
          <ac:spMkLst>
            <pc:docMk/>
            <pc:sldMk cId="3028289026" sldId="2145708563"/>
            <ac:spMk id="3" creationId="{DE1988FF-C8CD-B760-8B84-D95D71E61555}"/>
          </ac:spMkLst>
        </pc:spChg>
      </pc:sldChg>
      <pc:sldChg chg="add del replId">
        <pc:chgData name="Maggie Li" userId="S::maggie.li@cityofchicago.org::f33e0b3b-4721-411b-821b-3108f9bbccad" providerId="AD" clId="Web-{2EE28DB7-A4BE-425C-A17B-FF7E8C2A1F71}" dt="2024-02-29T21:45:40.573" v="193"/>
        <pc:sldMkLst>
          <pc:docMk/>
          <pc:sldMk cId="3487236962" sldId="2145708563"/>
        </pc:sldMkLst>
      </pc:sldChg>
      <pc:sldChg chg="modSp add replId">
        <pc:chgData name="Maggie Li" userId="S::maggie.li@cityofchicago.org::f33e0b3b-4721-411b-821b-3108f9bbccad" providerId="AD" clId="Web-{2EE28DB7-A4BE-425C-A17B-FF7E8C2A1F71}" dt="2024-02-29T22:01:21.940" v="702" actId="20577"/>
        <pc:sldMkLst>
          <pc:docMk/>
          <pc:sldMk cId="1530030863" sldId="2145708564"/>
        </pc:sldMkLst>
        <pc:spChg chg="mod">
          <ac:chgData name="Maggie Li" userId="S::maggie.li@cityofchicago.org::f33e0b3b-4721-411b-821b-3108f9bbccad" providerId="AD" clId="Web-{2EE28DB7-A4BE-425C-A17B-FF7E8C2A1F71}" dt="2024-02-29T22:01:15.878" v="699" actId="20577"/>
          <ac:spMkLst>
            <pc:docMk/>
            <pc:sldMk cId="1530030863" sldId="2145708564"/>
            <ac:spMk id="2" creationId="{EC40FCF2-3A53-ED55-8C61-B33CFFDA233C}"/>
          </ac:spMkLst>
        </pc:spChg>
        <pc:spChg chg="mod">
          <ac:chgData name="Maggie Li" userId="S::maggie.li@cityofchicago.org::f33e0b3b-4721-411b-821b-3108f9bbccad" providerId="AD" clId="Web-{2EE28DB7-A4BE-425C-A17B-FF7E8C2A1F71}" dt="2024-02-29T22:01:21.940" v="702" actId="20577"/>
          <ac:spMkLst>
            <pc:docMk/>
            <pc:sldMk cId="1530030863" sldId="2145708564"/>
            <ac:spMk id="3" creationId="{DE1988FF-C8CD-B760-8B84-D95D71E61555}"/>
          </ac:spMkLst>
        </pc:spChg>
      </pc:sldChg>
      <pc:sldChg chg="modSp add replId">
        <pc:chgData name="Maggie Li" userId="S::maggie.li@cityofchicago.org::f33e0b3b-4721-411b-821b-3108f9bbccad" providerId="AD" clId="Web-{2EE28DB7-A4BE-425C-A17B-FF7E8C2A1F71}" dt="2024-02-29T22:02:08.830" v="731" actId="20577"/>
        <pc:sldMkLst>
          <pc:docMk/>
          <pc:sldMk cId="1216979786" sldId="2145708565"/>
        </pc:sldMkLst>
        <pc:spChg chg="mod">
          <ac:chgData name="Maggie Li" userId="S::maggie.li@cityofchicago.org::f33e0b3b-4721-411b-821b-3108f9bbccad" providerId="AD" clId="Web-{2EE28DB7-A4BE-425C-A17B-FF7E8C2A1F71}" dt="2024-02-29T22:01:56.237" v="719" actId="20577"/>
          <ac:spMkLst>
            <pc:docMk/>
            <pc:sldMk cId="1216979786" sldId="2145708565"/>
            <ac:spMk id="2" creationId="{EC40FCF2-3A53-ED55-8C61-B33CFFDA233C}"/>
          </ac:spMkLst>
        </pc:spChg>
        <pc:spChg chg="mod">
          <ac:chgData name="Maggie Li" userId="S::maggie.li@cityofchicago.org::f33e0b3b-4721-411b-821b-3108f9bbccad" providerId="AD" clId="Web-{2EE28DB7-A4BE-425C-A17B-FF7E8C2A1F71}" dt="2024-02-29T22:02:08.830" v="731" actId="20577"/>
          <ac:spMkLst>
            <pc:docMk/>
            <pc:sldMk cId="1216979786" sldId="2145708565"/>
            <ac:spMk id="3" creationId="{DE1988FF-C8CD-B760-8B84-D95D71E61555}"/>
          </ac:spMkLst>
        </pc:spChg>
      </pc:sldChg>
      <pc:sldChg chg="modSp add replId">
        <pc:chgData name="Maggie Li" userId="S::maggie.li@cityofchicago.org::f33e0b3b-4721-411b-821b-3108f9bbccad" providerId="AD" clId="Web-{2EE28DB7-A4BE-425C-A17B-FF7E8C2A1F71}" dt="2024-02-29T22:02:37.158" v="753" actId="20577"/>
        <pc:sldMkLst>
          <pc:docMk/>
          <pc:sldMk cId="3157200718" sldId="2145708566"/>
        </pc:sldMkLst>
        <pc:spChg chg="mod">
          <ac:chgData name="Maggie Li" userId="S::maggie.li@cityofchicago.org::f33e0b3b-4721-411b-821b-3108f9bbccad" providerId="AD" clId="Web-{2EE28DB7-A4BE-425C-A17B-FF7E8C2A1F71}" dt="2024-02-29T22:02:27.299" v="748" actId="20577"/>
          <ac:spMkLst>
            <pc:docMk/>
            <pc:sldMk cId="3157200718" sldId="2145708566"/>
            <ac:spMk id="2" creationId="{EC40FCF2-3A53-ED55-8C61-B33CFFDA233C}"/>
          </ac:spMkLst>
        </pc:spChg>
        <pc:spChg chg="mod">
          <ac:chgData name="Maggie Li" userId="S::maggie.li@cityofchicago.org::f33e0b3b-4721-411b-821b-3108f9bbccad" providerId="AD" clId="Web-{2EE28DB7-A4BE-425C-A17B-FF7E8C2A1F71}" dt="2024-02-29T22:02:37.158" v="753" actId="20577"/>
          <ac:spMkLst>
            <pc:docMk/>
            <pc:sldMk cId="3157200718" sldId="2145708566"/>
            <ac:spMk id="3" creationId="{DE1988FF-C8CD-B760-8B84-D95D71E61555}"/>
          </ac:spMkLst>
        </pc:spChg>
      </pc:sldChg>
      <pc:sldChg chg="modSp add replId">
        <pc:chgData name="Maggie Li" userId="S::maggie.li@cityofchicago.org::f33e0b3b-4721-411b-821b-3108f9bbccad" providerId="AD" clId="Web-{2EE28DB7-A4BE-425C-A17B-FF7E8C2A1F71}" dt="2024-02-29T22:04:59.782" v="790" actId="20577"/>
        <pc:sldMkLst>
          <pc:docMk/>
          <pc:sldMk cId="1781850606" sldId="2145708567"/>
        </pc:sldMkLst>
        <pc:spChg chg="mod">
          <ac:chgData name="Maggie Li" userId="S::maggie.li@cityofchicago.org::f33e0b3b-4721-411b-821b-3108f9bbccad" providerId="AD" clId="Web-{2EE28DB7-A4BE-425C-A17B-FF7E8C2A1F71}" dt="2024-02-29T22:04:43.235" v="776" actId="20577"/>
          <ac:spMkLst>
            <pc:docMk/>
            <pc:sldMk cId="1781850606" sldId="2145708567"/>
            <ac:spMk id="2" creationId="{EC40FCF2-3A53-ED55-8C61-B33CFFDA233C}"/>
          </ac:spMkLst>
        </pc:spChg>
        <pc:spChg chg="mod">
          <ac:chgData name="Maggie Li" userId="S::maggie.li@cityofchicago.org::f33e0b3b-4721-411b-821b-3108f9bbccad" providerId="AD" clId="Web-{2EE28DB7-A4BE-425C-A17B-FF7E8C2A1F71}" dt="2024-02-29T22:04:59.782" v="790" actId="20577"/>
          <ac:spMkLst>
            <pc:docMk/>
            <pc:sldMk cId="1781850606" sldId="2145708567"/>
            <ac:spMk id="3" creationId="{DE1988FF-C8CD-B760-8B84-D95D71E61555}"/>
          </ac:spMkLst>
        </pc:spChg>
      </pc:sldChg>
      <pc:sldChg chg="modSp add replId">
        <pc:chgData name="Maggie Li" userId="S::maggie.li@cityofchicago.org::f33e0b3b-4721-411b-821b-3108f9bbccad" providerId="AD" clId="Web-{2EE28DB7-A4BE-425C-A17B-FF7E8C2A1F71}" dt="2024-02-29T22:05:17.454" v="803" actId="20577"/>
        <pc:sldMkLst>
          <pc:docMk/>
          <pc:sldMk cId="1564443867" sldId="2145708568"/>
        </pc:sldMkLst>
        <pc:spChg chg="mod">
          <ac:chgData name="Maggie Li" userId="S::maggie.li@cityofchicago.org::f33e0b3b-4721-411b-821b-3108f9bbccad" providerId="AD" clId="Web-{2EE28DB7-A4BE-425C-A17B-FF7E8C2A1F71}" dt="2024-02-29T22:05:08.532" v="796" actId="20577"/>
          <ac:spMkLst>
            <pc:docMk/>
            <pc:sldMk cId="1564443867" sldId="2145708568"/>
            <ac:spMk id="2" creationId="{EC40FCF2-3A53-ED55-8C61-B33CFFDA233C}"/>
          </ac:spMkLst>
        </pc:spChg>
        <pc:spChg chg="mod">
          <ac:chgData name="Maggie Li" userId="S::maggie.li@cityofchicago.org::f33e0b3b-4721-411b-821b-3108f9bbccad" providerId="AD" clId="Web-{2EE28DB7-A4BE-425C-A17B-FF7E8C2A1F71}" dt="2024-02-29T22:05:17.454" v="803" actId="20577"/>
          <ac:spMkLst>
            <pc:docMk/>
            <pc:sldMk cId="1564443867" sldId="2145708568"/>
            <ac:spMk id="3" creationId="{DE1988FF-C8CD-B760-8B84-D95D71E61555}"/>
          </ac:spMkLst>
        </pc:spChg>
      </pc:sldChg>
      <pc:sldChg chg="modSp add replId">
        <pc:chgData name="Maggie Li" userId="S::maggie.li@cityofchicago.org::f33e0b3b-4721-411b-821b-3108f9bbccad" providerId="AD" clId="Web-{2EE28DB7-A4BE-425C-A17B-FF7E8C2A1F71}" dt="2024-02-29T22:05:33.953" v="810" actId="20577"/>
        <pc:sldMkLst>
          <pc:docMk/>
          <pc:sldMk cId="3152217789" sldId="2145708569"/>
        </pc:sldMkLst>
        <pc:spChg chg="mod">
          <ac:chgData name="Maggie Li" userId="S::maggie.li@cityofchicago.org::f33e0b3b-4721-411b-821b-3108f9bbccad" providerId="AD" clId="Web-{2EE28DB7-A4BE-425C-A17B-FF7E8C2A1F71}" dt="2024-02-29T22:05:26.219" v="806" actId="20577"/>
          <ac:spMkLst>
            <pc:docMk/>
            <pc:sldMk cId="3152217789" sldId="2145708569"/>
            <ac:spMk id="2" creationId="{EC40FCF2-3A53-ED55-8C61-B33CFFDA233C}"/>
          </ac:spMkLst>
        </pc:spChg>
        <pc:spChg chg="mod">
          <ac:chgData name="Maggie Li" userId="S::maggie.li@cityofchicago.org::f33e0b3b-4721-411b-821b-3108f9bbccad" providerId="AD" clId="Web-{2EE28DB7-A4BE-425C-A17B-FF7E8C2A1F71}" dt="2024-02-29T22:05:33.953" v="810" actId="20577"/>
          <ac:spMkLst>
            <pc:docMk/>
            <pc:sldMk cId="3152217789" sldId="2145708569"/>
            <ac:spMk id="3" creationId="{DE1988FF-C8CD-B760-8B84-D95D71E61555}"/>
          </ac:spMkLst>
        </pc:spChg>
      </pc:sldChg>
      <pc:sldChg chg="modSp add replId">
        <pc:chgData name="Maggie Li" userId="S::maggie.li@cityofchicago.org::f33e0b3b-4721-411b-821b-3108f9bbccad" providerId="AD" clId="Web-{2EE28DB7-A4BE-425C-A17B-FF7E8C2A1F71}" dt="2024-02-29T22:05:46.094" v="817" actId="20577"/>
        <pc:sldMkLst>
          <pc:docMk/>
          <pc:sldMk cId="3927745326" sldId="2145708570"/>
        </pc:sldMkLst>
        <pc:spChg chg="mod">
          <ac:chgData name="Maggie Li" userId="S::maggie.li@cityofchicago.org::f33e0b3b-4721-411b-821b-3108f9bbccad" providerId="AD" clId="Web-{2EE28DB7-A4BE-425C-A17B-FF7E8C2A1F71}" dt="2024-02-29T22:05:40.485" v="814" actId="20577"/>
          <ac:spMkLst>
            <pc:docMk/>
            <pc:sldMk cId="3927745326" sldId="2145708570"/>
            <ac:spMk id="2" creationId="{EC40FCF2-3A53-ED55-8C61-B33CFFDA233C}"/>
          </ac:spMkLst>
        </pc:spChg>
        <pc:spChg chg="mod">
          <ac:chgData name="Maggie Li" userId="S::maggie.li@cityofchicago.org::f33e0b3b-4721-411b-821b-3108f9bbccad" providerId="AD" clId="Web-{2EE28DB7-A4BE-425C-A17B-FF7E8C2A1F71}" dt="2024-02-29T22:05:46.094" v="817" actId="20577"/>
          <ac:spMkLst>
            <pc:docMk/>
            <pc:sldMk cId="3927745326" sldId="2145708570"/>
            <ac:spMk id="3" creationId="{DE1988FF-C8CD-B760-8B84-D95D71E61555}"/>
          </ac:spMkLst>
        </pc:spChg>
      </pc:sldChg>
      <pc:sldChg chg="modSp add replId">
        <pc:chgData name="Maggie Li" userId="S::maggie.li@cityofchicago.org::f33e0b3b-4721-411b-821b-3108f9bbccad" providerId="AD" clId="Web-{2EE28DB7-A4BE-425C-A17B-FF7E8C2A1F71}" dt="2024-02-29T22:06:00.641" v="833" actId="20577"/>
        <pc:sldMkLst>
          <pc:docMk/>
          <pc:sldMk cId="1011242322" sldId="2145708571"/>
        </pc:sldMkLst>
        <pc:spChg chg="mod">
          <ac:chgData name="Maggie Li" userId="S::maggie.li@cityofchicago.org::f33e0b3b-4721-411b-821b-3108f9bbccad" providerId="AD" clId="Web-{2EE28DB7-A4BE-425C-A17B-FF7E8C2A1F71}" dt="2024-02-29T22:05:54.281" v="823" actId="20577"/>
          <ac:spMkLst>
            <pc:docMk/>
            <pc:sldMk cId="1011242322" sldId="2145708571"/>
            <ac:spMk id="2" creationId="{EC40FCF2-3A53-ED55-8C61-B33CFFDA233C}"/>
          </ac:spMkLst>
        </pc:spChg>
        <pc:spChg chg="mod">
          <ac:chgData name="Maggie Li" userId="S::maggie.li@cityofchicago.org::f33e0b3b-4721-411b-821b-3108f9bbccad" providerId="AD" clId="Web-{2EE28DB7-A4BE-425C-A17B-FF7E8C2A1F71}" dt="2024-02-29T22:06:00.641" v="833" actId="20577"/>
          <ac:spMkLst>
            <pc:docMk/>
            <pc:sldMk cId="1011242322" sldId="2145708571"/>
            <ac:spMk id="3" creationId="{DE1988FF-C8CD-B760-8B84-D95D71E61555}"/>
          </ac:spMkLst>
        </pc:spChg>
      </pc:sldChg>
      <pc:sldChg chg="modSp add replId">
        <pc:chgData name="Maggie Li" userId="S::maggie.li@cityofchicago.org::f33e0b3b-4721-411b-821b-3108f9bbccad" providerId="AD" clId="Web-{2EE28DB7-A4BE-425C-A17B-FF7E8C2A1F71}" dt="2024-02-29T22:06:28.859" v="854" actId="20577"/>
        <pc:sldMkLst>
          <pc:docMk/>
          <pc:sldMk cId="3614003974" sldId="2145708572"/>
        </pc:sldMkLst>
        <pc:spChg chg="mod">
          <ac:chgData name="Maggie Li" userId="S::maggie.li@cityofchicago.org::f33e0b3b-4721-411b-821b-3108f9bbccad" providerId="AD" clId="Web-{2EE28DB7-A4BE-425C-A17B-FF7E8C2A1F71}" dt="2024-02-29T22:06:14.969" v="844" actId="20577"/>
          <ac:spMkLst>
            <pc:docMk/>
            <pc:sldMk cId="3614003974" sldId="2145708572"/>
            <ac:spMk id="2" creationId="{EC40FCF2-3A53-ED55-8C61-B33CFFDA233C}"/>
          </ac:spMkLst>
        </pc:spChg>
        <pc:spChg chg="mod">
          <ac:chgData name="Maggie Li" userId="S::maggie.li@cityofchicago.org::f33e0b3b-4721-411b-821b-3108f9bbccad" providerId="AD" clId="Web-{2EE28DB7-A4BE-425C-A17B-FF7E8C2A1F71}" dt="2024-02-29T22:06:28.859" v="854" actId="20577"/>
          <ac:spMkLst>
            <pc:docMk/>
            <pc:sldMk cId="3614003974" sldId="2145708572"/>
            <ac:spMk id="3" creationId="{DE1988FF-C8CD-B760-8B84-D95D71E61555}"/>
          </ac:spMkLst>
        </pc:spChg>
      </pc:sldChg>
      <pc:sldChg chg="add">
        <pc:chgData name="Maggie Li" userId="S::maggie.li@cityofchicago.org::f33e0b3b-4721-411b-821b-3108f9bbccad" providerId="AD" clId="Web-{2EE28DB7-A4BE-425C-A17B-FF7E8C2A1F71}" dt="2024-02-29T22:07:47.937" v="855"/>
        <pc:sldMkLst>
          <pc:docMk/>
          <pc:sldMk cId="4023436887" sldId="2145708573"/>
        </pc:sldMkLst>
      </pc:sldChg>
      <pc:sldChg chg="add">
        <pc:chgData name="Maggie Li" userId="S::maggie.li@cityofchicago.org::f33e0b3b-4721-411b-821b-3108f9bbccad" providerId="AD" clId="Web-{2EE28DB7-A4BE-425C-A17B-FF7E8C2A1F71}" dt="2024-02-29T22:07:48.015" v="856"/>
        <pc:sldMkLst>
          <pc:docMk/>
          <pc:sldMk cId="1986871312" sldId="2145708574"/>
        </pc:sldMkLst>
      </pc:sldChg>
      <pc:sldChg chg="add">
        <pc:chgData name="Maggie Li" userId="S::maggie.li@cityofchicago.org::f33e0b3b-4721-411b-821b-3108f9bbccad" providerId="AD" clId="Web-{2EE28DB7-A4BE-425C-A17B-FF7E8C2A1F71}" dt="2024-02-29T22:07:48.218" v="857"/>
        <pc:sldMkLst>
          <pc:docMk/>
          <pc:sldMk cId="517630940" sldId="2145708575"/>
        </pc:sldMkLst>
      </pc:sldChg>
      <pc:sldChg chg="add">
        <pc:chgData name="Maggie Li" userId="S::maggie.li@cityofchicago.org::f33e0b3b-4721-411b-821b-3108f9bbccad" providerId="AD" clId="Web-{2EE28DB7-A4BE-425C-A17B-FF7E8C2A1F71}" dt="2024-02-29T22:07:48.405" v="858"/>
        <pc:sldMkLst>
          <pc:docMk/>
          <pc:sldMk cId="873458717" sldId="2145708576"/>
        </pc:sldMkLst>
      </pc:sldChg>
      <pc:sldChg chg="add">
        <pc:chgData name="Maggie Li" userId="S::maggie.li@cityofchicago.org::f33e0b3b-4721-411b-821b-3108f9bbccad" providerId="AD" clId="Web-{2EE28DB7-A4BE-425C-A17B-FF7E8C2A1F71}" dt="2024-02-29T22:07:48.562" v="859"/>
        <pc:sldMkLst>
          <pc:docMk/>
          <pc:sldMk cId="1662065916" sldId="2145708577"/>
        </pc:sldMkLst>
      </pc:sldChg>
      <pc:sldChg chg="modSp add">
        <pc:chgData name="Maggie Li" userId="S::maggie.li@cityofchicago.org::f33e0b3b-4721-411b-821b-3108f9bbccad" providerId="AD" clId="Web-{2EE28DB7-A4BE-425C-A17B-FF7E8C2A1F71}" dt="2024-02-29T22:08:07.155" v="861" actId="20577"/>
        <pc:sldMkLst>
          <pc:docMk/>
          <pc:sldMk cId="2501190921" sldId="2145708578"/>
        </pc:sldMkLst>
        <pc:spChg chg="mod">
          <ac:chgData name="Maggie Li" userId="S::maggie.li@cityofchicago.org::f33e0b3b-4721-411b-821b-3108f9bbccad" providerId="AD" clId="Web-{2EE28DB7-A4BE-425C-A17B-FF7E8C2A1F71}" dt="2024-02-29T22:08:07.155" v="861" actId="20577"/>
          <ac:spMkLst>
            <pc:docMk/>
            <pc:sldMk cId="2501190921" sldId="2145708578"/>
            <ac:spMk id="2" creationId="{CDD724F2-F791-4CE3-8253-790600C134D2}"/>
          </ac:spMkLst>
        </pc:spChg>
      </pc:sldChg>
    </pc:docChg>
  </pc:docChgLst>
  <pc:docChgLst>
    <pc:chgData name="Maggie Li" userId="S::maggie.li@cityofchicago.org::f33e0b3b-4721-411b-821b-3108f9bbccad" providerId="AD" clId="Web-{DE99257C-6B32-4089-B298-DB9DF0FD175C}"/>
    <pc:docChg chg="modSld">
      <pc:chgData name="Maggie Li" userId="S::maggie.li@cityofchicago.org::f33e0b3b-4721-411b-821b-3108f9bbccad" providerId="AD" clId="Web-{DE99257C-6B32-4089-B298-DB9DF0FD175C}" dt="2023-06-06T19:30:26.493" v="157" actId="20577"/>
      <pc:docMkLst>
        <pc:docMk/>
      </pc:docMkLst>
      <pc:sldChg chg="delSp modSp">
        <pc:chgData name="Maggie Li" userId="S::maggie.li@cityofchicago.org::f33e0b3b-4721-411b-821b-3108f9bbccad" providerId="AD" clId="Web-{DE99257C-6B32-4089-B298-DB9DF0FD175C}" dt="2023-06-06T19:22:31.540" v="8" actId="14100"/>
        <pc:sldMkLst>
          <pc:docMk/>
          <pc:sldMk cId="2161995387" sldId="256"/>
        </pc:sldMkLst>
        <pc:spChg chg="mod">
          <ac:chgData name="Maggie Li" userId="S::maggie.li@cityofchicago.org::f33e0b3b-4721-411b-821b-3108f9bbccad" providerId="AD" clId="Web-{DE99257C-6B32-4089-B298-DB9DF0FD175C}" dt="2023-06-06T19:22:31.540" v="8" actId="14100"/>
          <ac:spMkLst>
            <pc:docMk/>
            <pc:sldMk cId="2161995387" sldId="256"/>
            <ac:spMk id="2" creationId="{00000000-0000-0000-0000-000000000000}"/>
          </ac:spMkLst>
        </pc:spChg>
        <pc:picChg chg="del mod">
          <ac:chgData name="Maggie Li" userId="S::maggie.li@cityofchicago.org::f33e0b3b-4721-411b-821b-3108f9bbccad" providerId="AD" clId="Web-{DE99257C-6B32-4089-B298-DB9DF0FD175C}" dt="2023-06-06T19:22:20.696" v="5"/>
          <ac:picMkLst>
            <pc:docMk/>
            <pc:sldMk cId="2161995387" sldId="256"/>
            <ac:picMk id="3" creationId="{B25CE50E-EA6C-C765-0F22-DE967A81A8DD}"/>
          </ac:picMkLst>
        </pc:picChg>
        <pc:picChg chg="mod">
          <ac:chgData name="Maggie Li" userId="S::maggie.li@cityofchicago.org::f33e0b3b-4721-411b-821b-3108f9bbccad" providerId="AD" clId="Web-{DE99257C-6B32-4089-B298-DB9DF0FD175C}" dt="2023-06-06T19:22:26.384" v="7" actId="14100"/>
          <ac:picMkLst>
            <pc:docMk/>
            <pc:sldMk cId="2161995387" sldId="256"/>
            <ac:picMk id="4" creationId="{DF19D95B-05D7-0585-7551-E5641E867CAE}"/>
          </ac:picMkLst>
        </pc:picChg>
      </pc:sldChg>
      <pc:sldChg chg="modSp">
        <pc:chgData name="Maggie Li" userId="S::maggie.li@cityofchicago.org::f33e0b3b-4721-411b-821b-3108f9bbccad" providerId="AD" clId="Web-{DE99257C-6B32-4089-B298-DB9DF0FD175C}" dt="2023-06-06T19:30:26.493" v="157" actId="20577"/>
        <pc:sldMkLst>
          <pc:docMk/>
          <pc:sldMk cId="203623811" sldId="2145707525"/>
        </pc:sldMkLst>
        <pc:spChg chg="mod">
          <ac:chgData name="Maggie Li" userId="S::maggie.li@cityofchicago.org::f33e0b3b-4721-411b-821b-3108f9bbccad" providerId="AD" clId="Web-{DE99257C-6B32-4089-B298-DB9DF0FD175C}" dt="2023-06-06T19:30:26.493" v="157" actId="20577"/>
          <ac:spMkLst>
            <pc:docMk/>
            <pc:sldMk cId="203623811" sldId="2145707525"/>
            <ac:spMk id="5" creationId="{5308E086-03AE-7483-408A-AA45A941AF43}"/>
          </ac:spMkLst>
        </pc:spChg>
      </pc:sldChg>
    </pc:docChg>
  </pc:docChgLst>
  <pc:docChgLst>
    <pc:chgData name="Alison VanDine" userId="S::alison.vandine@cityofchicago.org::7e597641-366a-48de-9c67-187b8cd4f348" providerId="AD" clId="Web-{5EDD7AC1-559B-47C6-AB60-13EC20E74A82}"/>
    <pc:docChg chg="addSld modSld">
      <pc:chgData name="Alison VanDine" userId="S::alison.vandine@cityofchicago.org::7e597641-366a-48de-9c67-187b8cd4f348" providerId="AD" clId="Web-{5EDD7AC1-559B-47C6-AB60-13EC20E74A82}" dt="2023-06-09T14:46:03.320" v="699" actId="1076"/>
      <pc:docMkLst>
        <pc:docMk/>
      </pc:docMkLst>
      <pc:sldChg chg="addSp modSp new">
        <pc:chgData name="Alison VanDine" userId="S::alison.vandine@cityofchicago.org::7e597641-366a-48de-9c67-187b8cd4f348" providerId="AD" clId="Web-{5EDD7AC1-559B-47C6-AB60-13EC20E74A82}" dt="2023-06-09T14:46:03.320" v="699" actId="1076"/>
        <pc:sldMkLst>
          <pc:docMk/>
          <pc:sldMk cId="1340563020" sldId="2145708456"/>
        </pc:sldMkLst>
        <pc:spChg chg="mod">
          <ac:chgData name="Alison VanDine" userId="S::alison.vandine@cityofchicago.org::7e597641-366a-48de-9c67-187b8cd4f348" providerId="AD" clId="Web-{5EDD7AC1-559B-47C6-AB60-13EC20E74A82}" dt="2023-06-09T14:40:06.519" v="461" actId="14100"/>
          <ac:spMkLst>
            <pc:docMk/>
            <pc:sldMk cId="1340563020" sldId="2145708456"/>
            <ac:spMk id="2" creationId="{E9EA6472-9F11-CE69-772A-4B3D10A65DC1}"/>
          </ac:spMkLst>
        </pc:spChg>
        <pc:spChg chg="mod">
          <ac:chgData name="Alison VanDine" userId="S::alison.vandine@cityofchicago.org::7e597641-366a-48de-9c67-187b8cd4f348" providerId="AD" clId="Web-{5EDD7AC1-559B-47C6-AB60-13EC20E74A82}" dt="2023-06-09T14:44:39.929" v="603" actId="20577"/>
          <ac:spMkLst>
            <pc:docMk/>
            <pc:sldMk cId="1340563020" sldId="2145708456"/>
            <ac:spMk id="3" creationId="{5B97E0E4-E1C8-3B3A-A050-0C6ABE19D329}"/>
          </ac:spMkLst>
        </pc:spChg>
        <pc:spChg chg="add mod">
          <ac:chgData name="Alison VanDine" userId="S::alison.vandine@cityofchicago.org::7e597641-366a-48de-9c67-187b8cd4f348" providerId="AD" clId="Web-{5EDD7AC1-559B-47C6-AB60-13EC20E74A82}" dt="2023-06-09T14:46:03.320" v="699" actId="1076"/>
          <ac:spMkLst>
            <pc:docMk/>
            <pc:sldMk cId="1340563020" sldId="2145708456"/>
            <ac:spMk id="5" creationId="{F4F5217A-2318-4390-9D87-C94E622346CE}"/>
          </ac:spMkLst>
        </pc:spChg>
        <pc:picChg chg="add mod">
          <ac:chgData name="Alison VanDine" userId="S::alison.vandine@cityofchicago.org::7e597641-366a-48de-9c67-187b8cd4f348" providerId="AD" clId="Web-{5EDD7AC1-559B-47C6-AB60-13EC20E74A82}" dt="2023-06-09T14:42:35.521" v="498" actId="1076"/>
          <ac:picMkLst>
            <pc:docMk/>
            <pc:sldMk cId="1340563020" sldId="2145708456"/>
            <ac:picMk id="4" creationId="{EFA3BB83-0192-30D5-1A67-121FA8EC0638}"/>
          </ac:picMkLst>
        </pc:picChg>
      </pc:sldChg>
    </pc:docChg>
  </pc:docChgLst>
  <pc:docChgLst>
    <pc:chgData name="Maggie Li" userId="S::maggie.li@cityofchicago.org::f33e0b3b-4721-411b-821b-3108f9bbccad" providerId="AD" clId="Web-{21972A07-5D8E-4F15-9FC3-52E46F17149E}"/>
    <pc:docChg chg="addSld delSld modSld sldOrd">
      <pc:chgData name="Maggie Li" userId="S::maggie.li@cityofchicago.org::f33e0b3b-4721-411b-821b-3108f9bbccad" providerId="AD" clId="Web-{21972A07-5D8E-4F15-9FC3-52E46F17149E}" dt="2023-07-27T20:26:35.550" v="85" actId="20577"/>
      <pc:docMkLst>
        <pc:docMk/>
      </pc:docMkLst>
      <pc:sldChg chg="modSp">
        <pc:chgData name="Maggie Li" userId="S::maggie.li@cityofchicago.org::f33e0b3b-4721-411b-821b-3108f9bbccad" providerId="AD" clId="Web-{21972A07-5D8E-4F15-9FC3-52E46F17149E}" dt="2023-07-27T20:24:44.751" v="30" actId="20577"/>
        <pc:sldMkLst>
          <pc:docMk/>
          <pc:sldMk cId="1360678972" sldId="2145707257"/>
        </pc:sldMkLst>
        <pc:spChg chg="mod">
          <ac:chgData name="Maggie Li" userId="S::maggie.li@cityofchicago.org::f33e0b3b-4721-411b-821b-3108f9bbccad" providerId="AD" clId="Web-{21972A07-5D8E-4F15-9FC3-52E46F17149E}" dt="2023-07-27T20:24:44.751" v="30" actId="20577"/>
          <ac:spMkLst>
            <pc:docMk/>
            <pc:sldMk cId="1360678972" sldId="2145707257"/>
            <ac:spMk id="7" creationId="{94D7607B-5E70-2AA1-9E97-AEEBC16CE367}"/>
          </ac:spMkLst>
        </pc:spChg>
      </pc:sldChg>
      <pc:sldChg chg="del ord">
        <pc:chgData name="Maggie Li" userId="S::maggie.li@cityofchicago.org::f33e0b3b-4721-411b-821b-3108f9bbccad" providerId="AD" clId="Web-{21972A07-5D8E-4F15-9FC3-52E46F17149E}" dt="2023-07-27T20:06:57.655" v="19"/>
        <pc:sldMkLst>
          <pc:docMk/>
          <pc:sldMk cId="2782696356" sldId="2145707518"/>
        </pc:sldMkLst>
      </pc:sldChg>
      <pc:sldChg chg="modSp">
        <pc:chgData name="Maggie Li" userId="S::maggie.li@cityofchicago.org::f33e0b3b-4721-411b-821b-3108f9bbccad" providerId="AD" clId="Web-{21972A07-5D8E-4F15-9FC3-52E46F17149E}" dt="2023-07-27T20:26:35.550" v="85" actId="20577"/>
        <pc:sldMkLst>
          <pc:docMk/>
          <pc:sldMk cId="1600187470" sldId="2145708459"/>
        </pc:sldMkLst>
        <pc:spChg chg="mod">
          <ac:chgData name="Maggie Li" userId="S::maggie.li@cityofchicago.org::f33e0b3b-4721-411b-821b-3108f9bbccad" providerId="AD" clId="Web-{21972A07-5D8E-4F15-9FC3-52E46F17149E}" dt="2023-07-27T20:26:35.550" v="85" actId="20577"/>
          <ac:spMkLst>
            <pc:docMk/>
            <pc:sldMk cId="1600187470" sldId="2145708459"/>
            <ac:spMk id="3" creationId="{CFBB38C2-FBBA-9851-B03A-0648E86D74C6}"/>
          </ac:spMkLst>
        </pc:spChg>
      </pc:sldChg>
      <pc:sldChg chg="modSp add">
        <pc:chgData name="Maggie Li" userId="S::maggie.li@cityofchicago.org::f33e0b3b-4721-411b-821b-3108f9bbccad" providerId="AD" clId="Web-{21972A07-5D8E-4F15-9FC3-52E46F17149E}" dt="2023-07-27T20:07:06.062" v="21" actId="20577"/>
        <pc:sldMkLst>
          <pc:docMk/>
          <pc:sldMk cId="4040399198" sldId="2145708507"/>
        </pc:sldMkLst>
        <pc:spChg chg="mod">
          <ac:chgData name="Maggie Li" userId="S::maggie.li@cityofchicago.org::f33e0b3b-4721-411b-821b-3108f9bbccad" providerId="AD" clId="Web-{21972A07-5D8E-4F15-9FC3-52E46F17149E}" dt="2023-07-27T20:07:06.062" v="21" actId="20577"/>
          <ac:spMkLst>
            <pc:docMk/>
            <pc:sldMk cId="4040399198" sldId="2145708507"/>
            <ac:spMk id="2" creationId="{98E35D2B-F126-2B48-16A2-55AD98647834}"/>
          </ac:spMkLst>
        </pc:spChg>
      </pc:sldChg>
    </pc:docChg>
  </pc:docChgLst>
  <pc:docChgLst>
    <pc:chgData name="Maggie Li" userId="S::maggie.li@cityofchicago.org::f33e0b3b-4721-411b-821b-3108f9bbccad" providerId="AD" clId="Web-{B4C2EA31-9BD1-4473-9678-E0F3E7936D80}"/>
    <pc:docChg chg="addSld delSld modSld">
      <pc:chgData name="Maggie Li" userId="S::maggie.li@cityofchicago.org::f33e0b3b-4721-411b-821b-3108f9bbccad" providerId="AD" clId="Web-{B4C2EA31-9BD1-4473-9678-E0F3E7936D80}" dt="2023-07-05T15:09:59.405" v="60" actId="20577"/>
      <pc:docMkLst>
        <pc:docMk/>
      </pc:docMkLst>
      <pc:sldChg chg="del">
        <pc:chgData name="Maggie Li" userId="S::maggie.li@cityofchicago.org::f33e0b3b-4721-411b-821b-3108f9bbccad" providerId="AD" clId="Web-{B4C2EA31-9BD1-4473-9678-E0F3E7936D80}" dt="2023-07-05T15:09:11.654" v="18"/>
        <pc:sldMkLst>
          <pc:docMk/>
          <pc:sldMk cId="4238301485" sldId="258"/>
        </pc:sldMkLst>
      </pc:sldChg>
      <pc:sldChg chg="del">
        <pc:chgData name="Maggie Li" userId="S::maggie.li@cityofchicago.org::f33e0b3b-4721-411b-821b-3108f9bbccad" providerId="AD" clId="Web-{B4C2EA31-9BD1-4473-9678-E0F3E7936D80}" dt="2023-07-05T15:09:13.669" v="19"/>
        <pc:sldMkLst>
          <pc:docMk/>
          <pc:sldMk cId="3585067588" sldId="259"/>
        </pc:sldMkLst>
      </pc:sldChg>
      <pc:sldChg chg="del">
        <pc:chgData name="Maggie Li" userId="S::maggie.li@cityofchicago.org::f33e0b3b-4721-411b-821b-3108f9bbccad" providerId="AD" clId="Web-{B4C2EA31-9BD1-4473-9678-E0F3E7936D80}" dt="2023-07-05T15:09:13.794" v="20"/>
        <pc:sldMkLst>
          <pc:docMk/>
          <pc:sldMk cId="1584881761" sldId="260"/>
        </pc:sldMkLst>
      </pc:sldChg>
      <pc:sldChg chg="del">
        <pc:chgData name="Maggie Li" userId="S::maggie.li@cityofchicago.org::f33e0b3b-4721-411b-821b-3108f9bbccad" providerId="AD" clId="Web-{B4C2EA31-9BD1-4473-9678-E0F3E7936D80}" dt="2023-07-05T15:09:14.029" v="21"/>
        <pc:sldMkLst>
          <pc:docMk/>
          <pc:sldMk cId="3714818679" sldId="261"/>
        </pc:sldMkLst>
      </pc:sldChg>
      <pc:sldChg chg="del">
        <pc:chgData name="Maggie Li" userId="S::maggie.li@cityofchicago.org::f33e0b3b-4721-411b-821b-3108f9bbccad" providerId="AD" clId="Web-{B4C2EA31-9BD1-4473-9678-E0F3E7936D80}" dt="2023-07-05T15:09:14.482" v="22"/>
        <pc:sldMkLst>
          <pc:docMk/>
          <pc:sldMk cId="2882073743" sldId="262"/>
        </pc:sldMkLst>
      </pc:sldChg>
      <pc:sldChg chg="del">
        <pc:chgData name="Maggie Li" userId="S::maggie.li@cityofchicago.org::f33e0b3b-4721-411b-821b-3108f9bbccad" providerId="AD" clId="Web-{B4C2EA31-9BD1-4473-9678-E0F3E7936D80}" dt="2023-07-05T15:09:14.763" v="23"/>
        <pc:sldMkLst>
          <pc:docMk/>
          <pc:sldMk cId="1622093513" sldId="263"/>
        </pc:sldMkLst>
      </pc:sldChg>
      <pc:sldChg chg="del">
        <pc:chgData name="Maggie Li" userId="S::maggie.li@cityofchicago.org::f33e0b3b-4721-411b-821b-3108f9bbccad" providerId="AD" clId="Web-{B4C2EA31-9BD1-4473-9678-E0F3E7936D80}" dt="2023-07-05T15:09:07.919" v="15"/>
        <pc:sldMkLst>
          <pc:docMk/>
          <pc:sldMk cId="3727256727" sldId="264"/>
        </pc:sldMkLst>
      </pc:sldChg>
      <pc:sldChg chg="del">
        <pc:chgData name="Maggie Li" userId="S::maggie.li@cityofchicago.org::f33e0b3b-4721-411b-821b-3108f9bbccad" providerId="AD" clId="Web-{B4C2EA31-9BD1-4473-9678-E0F3E7936D80}" dt="2023-07-05T15:09:15.341" v="25"/>
        <pc:sldMkLst>
          <pc:docMk/>
          <pc:sldMk cId="932218884" sldId="265"/>
        </pc:sldMkLst>
      </pc:sldChg>
      <pc:sldChg chg="del">
        <pc:chgData name="Maggie Li" userId="S::maggie.li@cityofchicago.org::f33e0b3b-4721-411b-821b-3108f9bbccad" providerId="AD" clId="Web-{B4C2EA31-9BD1-4473-9678-E0F3E7936D80}" dt="2023-07-05T15:09:03.216" v="13"/>
        <pc:sldMkLst>
          <pc:docMk/>
          <pc:sldMk cId="2137926756" sldId="269"/>
        </pc:sldMkLst>
      </pc:sldChg>
      <pc:sldChg chg="del">
        <pc:chgData name="Maggie Li" userId="S::maggie.li@cityofchicago.org::f33e0b3b-4721-411b-821b-3108f9bbccad" providerId="AD" clId="Web-{B4C2EA31-9BD1-4473-9678-E0F3E7936D80}" dt="2023-07-05T15:09:06.403" v="14"/>
        <pc:sldMkLst>
          <pc:docMk/>
          <pc:sldMk cId="1488792800" sldId="270"/>
        </pc:sldMkLst>
      </pc:sldChg>
      <pc:sldChg chg="del">
        <pc:chgData name="Maggie Li" userId="S::maggie.li@cityofchicago.org::f33e0b3b-4721-411b-821b-3108f9bbccad" providerId="AD" clId="Web-{B4C2EA31-9BD1-4473-9678-E0F3E7936D80}" dt="2023-07-05T15:09:39.264" v="58"/>
        <pc:sldMkLst>
          <pc:docMk/>
          <pc:sldMk cId="2416429895" sldId="286"/>
        </pc:sldMkLst>
      </pc:sldChg>
      <pc:sldChg chg="del">
        <pc:chgData name="Maggie Li" userId="S::maggie.li@cityofchicago.org::f33e0b3b-4721-411b-821b-3108f9bbccad" providerId="AD" clId="Web-{B4C2EA31-9BD1-4473-9678-E0F3E7936D80}" dt="2023-07-05T15:09:18.497" v="32"/>
        <pc:sldMkLst>
          <pc:docMk/>
          <pc:sldMk cId="2453306151" sldId="2145707486"/>
        </pc:sldMkLst>
      </pc:sldChg>
      <pc:sldChg chg="del">
        <pc:chgData name="Maggie Li" userId="S::maggie.li@cityofchicago.org::f33e0b3b-4721-411b-821b-3108f9bbccad" providerId="AD" clId="Web-{B4C2EA31-9BD1-4473-9678-E0F3E7936D80}" dt="2023-07-05T15:09:22.216" v="38"/>
        <pc:sldMkLst>
          <pc:docMk/>
          <pc:sldMk cId="81480122" sldId="2145707493"/>
        </pc:sldMkLst>
      </pc:sldChg>
      <pc:sldChg chg="del">
        <pc:chgData name="Maggie Li" userId="S::maggie.li@cityofchicago.org::f33e0b3b-4721-411b-821b-3108f9bbccad" providerId="AD" clId="Web-{B4C2EA31-9BD1-4473-9678-E0F3E7936D80}" dt="2023-07-05T15:09:22.123" v="37"/>
        <pc:sldMkLst>
          <pc:docMk/>
          <pc:sldMk cId="2989420765" sldId="2145707494"/>
        </pc:sldMkLst>
      </pc:sldChg>
      <pc:sldChg chg="del">
        <pc:chgData name="Maggie Li" userId="S::maggie.li@cityofchicago.org::f33e0b3b-4721-411b-821b-3108f9bbccad" providerId="AD" clId="Web-{B4C2EA31-9BD1-4473-9678-E0F3E7936D80}" dt="2023-07-05T15:09:22.310" v="39"/>
        <pc:sldMkLst>
          <pc:docMk/>
          <pc:sldMk cId="1154305816" sldId="2145707496"/>
        </pc:sldMkLst>
      </pc:sldChg>
      <pc:sldChg chg="del">
        <pc:chgData name="Maggie Li" userId="S::maggie.li@cityofchicago.org::f33e0b3b-4721-411b-821b-3108f9bbccad" providerId="AD" clId="Web-{B4C2EA31-9BD1-4473-9678-E0F3E7936D80}" dt="2023-07-05T15:09:01.435" v="12"/>
        <pc:sldMkLst>
          <pc:docMk/>
          <pc:sldMk cId="1340332606" sldId="2145707520"/>
        </pc:sldMkLst>
      </pc:sldChg>
      <pc:sldChg chg="del">
        <pc:chgData name="Maggie Li" userId="S::maggie.li@cityofchicago.org::f33e0b3b-4721-411b-821b-3108f9bbccad" providerId="AD" clId="Web-{B4C2EA31-9BD1-4473-9678-E0F3E7936D80}" dt="2023-07-05T15:09:15.591" v="27"/>
        <pc:sldMkLst>
          <pc:docMk/>
          <pc:sldMk cId="841088661" sldId="2145707521"/>
        </pc:sldMkLst>
      </pc:sldChg>
      <pc:sldChg chg="del">
        <pc:chgData name="Maggie Li" userId="S::maggie.li@cityofchicago.org::f33e0b3b-4721-411b-821b-3108f9bbccad" providerId="AD" clId="Web-{B4C2EA31-9BD1-4473-9678-E0F3E7936D80}" dt="2023-07-05T15:09:09.575" v="16"/>
        <pc:sldMkLst>
          <pc:docMk/>
          <pc:sldMk cId="1140225190" sldId="2145707522"/>
        </pc:sldMkLst>
      </pc:sldChg>
      <pc:sldChg chg="del">
        <pc:chgData name="Maggie Li" userId="S::maggie.li@cityofchicago.org::f33e0b3b-4721-411b-821b-3108f9bbccad" providerId="AD" clId="Web-{B4C2EA31-9BD1-4473-9678-E0F3E7936D80}" dt="2023-07-05T15:09:10.825" v="17"/>
        <pc:sldMkLst>
          <pc:docMk/>
          <pc:sldMk cId="1868833484" sldId="2145707523"/>
        </pc:sldMkLst>
      </pc:sldChg>
      <pc:sldChg chg="del">
        <pc:chgData name="Maggie Li" userId="S::maggie.li@cityofchicago.org::f33e0b3b-4721-411b-821b-3108f9bbccad" providerId="AD" clId="Web-{B4C2EA31-9BD1-4473-9678-E0F3E7936D80}" dt="2023-07-05T15:09:15.044" v="24"/>
        <pc:sldMkLst>
          <pc:docMk/>
          <pc:sldMk cId="832981858" sldId="2145707524"/>
        </pc:sldMkLst>
      </pc:sldChg>
      <pc:sldChg chg="del">
        <pc:chgData name="Maggie Li" userId="S::maggie.li@cityofchicago.org::f33e0b3b-4721-411b-821b-3108f9bbccad" providerId="AD" clId="Web-{B4C2EA31-9BD1-4473-9678-E0F3E7936D80}" dt="2023-07-05T15:09:15.419" v="26"/>
        <pc:sldMkLst>
          <pc:docMk/>
          <pc:sldMk cId="203623811" sldId="2145707525"/>
        </pc:sldMkLst>
      </pc:sldChg>
      <pc:sldChg chg="del">
        <pc:chgData name="Maggie Li" userId="S::maggie.li@cityofchicago.org::f33e0b3b-4721-411b-821b-3108f9bbccad" providerId="AD" clId="Web-{B4C2EA31-9BD1-4473-9678-E0F3E7936D80}" dt="2023-07-05T15:09:22.013" v="36"/>
        <pc:sldMkLst>
          <pc:docMk/>
          <pc:sldMk cId="4231938240" sldId="2145708427"/>
        </pc:sldMkLst>
      </pc:sldChg>
      <pc:sldChg chg="del">
        <pc:chgData name="Maggie Li" userId="S::maggie.li@cityofchicago.org::f33e0b3b-4721-411b-821b-3108f9bbccad" providerId="AD" clId="Web-{B4C2EA31-9BD1-4473-9678-E0F3E7936D80}" dt="2023-07-05T15:09:23.857" v="41"/>
        <pc:sldMkLst>
          <pc:docMk/>
          <pc:sldMk cId="2010575092" sldId="2145708428"/>
        </pc:sldMkLst>
      </pc:sldChg>
      <pc:sldChg chg="del">
        <pc:chgData name="Maggie Li" userId="S::maggie.li@cityofchicago.org::f33e0b3b-4721-411b-821b-3108f9bbccad" providerId="AD" clId="Web-{B4C2EA31-9BD1-4473-9678-E0F3E7936D80}" dt="2023-07-05T15:09:22.794" v="40"/>
        <pc:sldMkLst>
          <pc:docMk/>
          <pc:sldMk cId="1123835215" sldId="2145708429"/>
        </pc:sldMkLst>
      </pc:sldChg>
      <pc:sldChg chg="del">
        <pc:chgData name="Maggie Li" userId="S::maggie.li@cityofchicago.org::f33e0b3b-4721-411b-821b-3108f9bbccad" providerId="AD" clId="Web-{B4C2EA31-9BD1-4473-9678-E0F3E7936D80}" dt="2023-07-05T15:09:24.763" v="42"/>
        <pc:sldMkLst>
          <pc:docMk/>
          <pc:sldMk cId="1448390445" sldId="2145708430"/>
        </pc:sldMkLst>
      </pc:sldChg>
      <pc:sldChg chg="del">
        <pc:chgData name="Maggie Li" userId="S::maggie.li@cityofchicago.org::f33e0b3b-4721-411b-821b-3108f9bbccad" providerId="AD" clId="Web-{B4C2EA31-9BD1-4473-9678-E0F3E7936D80}" dt="2023-07-05T15:09:25.716" v="43"/>
        <pc:sldMkLst>
          <pc:docMk/>
          <pc:sldMk cId="3081007757" sldId="2145708431"/>
        </pc:sldMkLst>
      </pc:sldChg>
      <pc:sldChg chg="del">
        <pc:chgData name="Maggie Li" userId="S::maggie.li@cityofchicago.org::f33e0b3b-4721-411b-821b-3108f9bbccad" providerId="AD" clId="Web-{B4C2EA31-9BD1-4473-9678-E0F3E7936D80}" dt="2023-07-05T15:09:19.451" v="33"/>
        <pc:sldMkLst>
          <pc:docMk/>
          <pc:sldMk cId="2379685286" sldId="2145708432"/>
        </pc:sldMkLst>
      </pc:sldChg>
      <pc:sldChg chg="del">
        <pc:chgData name="Maggie Li" userId="S::maggie.li@cityofchicago.org::f33e0b3b-4721-411b-821b-3108f9bbccad" providerId="AD" clId="Web-{B4C2EA31-9BD1-4473-9678-E0F3E7936D80}" dt="2023-07-05T15:09:20.779" v="34"/>
        <pc:sldMkLst>
          <pc:docMk/>
          <pc:sldMk cId="202679699" sldId="2145708433"/>
        </pc:sldMkLst>
      </pc:sldChg>
      <pc:sldChg chg="del">
        <pc:chgData name="Maggie Li" userId="S::maggie.li@cityofchicago.org::f33e0b3b-4721-411b-821b-3108f9bbccad" providerId="AD" clId="Web-{B4C2EA31-9BD1-4473-9678-E0F3E7936D80}" dt="2023-07-05T15:09:21.607" v="35"/>
        <pc:sldMkLst>
          <pc:docMk/>
          <pc:sldMk cId="3726855573" sldId="2145708434"/>
        </pc:sldMkLst>
      </pc:sldChg>
      <pc:sldChg chg="del">
        <pc:chgData name="Maggie Li" userId="S::maggie.li@cityofchicago.org::f33e0b3b-4721-411b-821b-3108f9bbccad" providerId="AD" clId="Web-{B4C2EA31-9BD1-4473-9678-E0F3E7936D80}" dt="2023-07-05T15:09:26.060" v="44"/>
        <pc:sldMkLst>
          <pc:docMk/>
          <pc:sldMk cId="3114384426" sldId="2145708436"/>
        </pc:sldMkLst>
      </pc:sldChg>
      <pc:sldChg chg="del">
        <pc:chgData name="Maggie Li" userId="S::maggie.li@cityofchicago.org::f33e0b3b-4721-411b-821b-3108f9bbccad" providerId="AD" clId="Web-{B4C2EA31-9BD1-4473-9678-E0F3E7936D80}" dt="2023-07-05T15:09:36.279" v="57"/>
        <pc:sldMkLst>
          <pc:docMk/>
          <pc:sldMk cId="1194456277" sldId="2145708437"/>
        </pc:sldMkLst>
      </pc:sldChg>
      <pc:sldChg chg="del">
        <pc:chgData name="Maggie Li" userId="S::maggie.li@cityofchicago.org::f33e0b3b-4721-411b-821b-3108f9bbccad" providerId="AD" clId="Web-{B4C2EA31-9BD1-4473-9678-E0F3E7936D80}" dt="2023-07-05T15:09:29.607" v="49"/>
        <pc:sldMkLst>
          <pc:docMk/>
          <pc:sldMk cId="601323940" sldId="2145708438"/>
        </pc:sldMkLst>
      </pc:sldChg>
      <pc:sldChg chg="del">
        <pc:chgData name="Maggie Li" userId="S::maggie.li@cityofchicago.org::f33e0b3b-4721-411b-821b-3108f9bbccad" providerId="AD" clId="Web-{B4C2EA31-9BD1-4473-9678-E0F3E7936D80}" dt="2023-07-05T15:09:32.670" v="53"/>
        <pc:sldMkLst>
          <pc:docMk/>
          <pc:sldMk cId="3530763375" sldId="2145708439"/>
        </pc:sldMkLst>
      </pc:sldChg>
      <pc:sldChg chg="del">
        <pc:chgData name="Maggie Li" userId="S::maggie.li@cityofchicago.org::f33e0b3b-4721-411b-821b-3108f9bbccad" providerId="AD" clId="Web-{B4C2EA31-9BD1-4473-9678-E0F3E7936D80}" dt="2023-07-05T15:09:34.263" v="55"/>
        <pc:sldMkLst>
          <pc:docMk/>
          <pc:sldMk cId="4233313876" sldId="2145708440"/>
        </pc:sldMkLst>
      </pc:sldChg>
      <pc:sldChg chg="del">
        <pc:chgData name="Maggie Li" userId="S::maggie.li@cityofchicago.org::f33e0b3b-4721-411b-821b-3108f9bbccad" providerId="AD" clId="Web-{B4C2EA31-9BD1-4473-9678-E0F3E7936D80}" dt="2023-07-05T15:09:26.810" v="45"/>
        <pc:sldMkLst>
          <pc:docMk/>
          <pc:sldMk cId="405808013" sldId="2145708442"/>
        </pc:sldMkLst>
      </pc:sldChg>
      <pc:sldChg chg="del">
        <pc:chgData name="Maggie Li" userId="S::maggie.li@cityofchicago.org::f33e0b3b-4721-411b-821b-3108f9bbccad" providerId="AD" clId="Web-{B4C2EA31-9BD1-4473-9678-E0F3E7936D80}" dt="2023-07-05T15:09:30.607" v="50"/>
        <pc:sldMkLst>
          <pc:docMk/>
          <pc:sldMk cId="3267733447" sldId="2145708443"/>
        </pc:sldMkLst>
      </pc:sldChg>
      <pc:sldChg chg="del">
        <pc:chgData name="Maggie Li" userId="S::maggie.li@cityofchicago.org::f33e0b3b-4721-411b-821b-3108f9bbccad" providerId="AD" clId="Web-{B4C2EA31-9BD1-4473-9678-E0F3E7936D80}" dt="2023-07-05T15:09:27.591" v="46"/>
        <pc:sldMkLst>
          <pc:docMk/>
          <pc:sldMk cId="228530688" sldId="2145708444"/>
        </pc:sldMkLst>
      </pc:sldChg>
      <pc:sldChg chg="del">
        <pc:chgData name="Maggie Li" userId="S::maggie.li@cityofchicago.org::f33e0b3b-4721-411b-821b-3108f9bbccad" providerId="AD" clId="Web-{B4C2EA31-9BD1-4473-9678-E0F3E7936D80}" dt="2023-07-05T15:09:16.029" v="28"/>
        <pc:sldMkLst>
          <pc:docMk/>
          <pc:sldMk cId="3697910342" sldId="2145708445"/>
        </pc:sldMkLst>
      </pc:sldChg>
      <pc:sldChg chg="del">
        <pc:chgData name="Maggie Li" userId="S::maggie.li@cityofchicago.org::f33e0b3b-4721-411b-821b-3108f9bbccad" providerId="AD" clId="Web-{B4C2EA31-9BD1-4473-9678-E0F3E7936D80}" dt="2023-07-05T15:09:27.888" v="47"/>
        <pc:sldMkLst>
          <pc:docMk/>
          <pc:sldMk cId="1331825905" sldId="2145708446"/>
        </pc:sldMkLst>
      </pc:sldChg>
      <pc:sldChg chg="del">
        <pc:chgData name="Maggie Li" userId="S::maggie.li@cityofchicago.org::f33e0b3b-4721-411b-821b-3108f9bbccad" providerId="AD" clId="Web-{B4C2EA31-9BD1-4473-9678-E0F3E7936D80}" dt="2023-07-05T15:09:16.154" v="29"/>
        <pc:sldMkLst>
          <pc:docMk/>
          <pc:sldMk cId="3862143280" sldId="2145708448"/>
        </pc:sldMkLst>
      </pc:sldChg>
      <pc:sldChg chg="del">
        <pc:chgData name="Maggie Li" userId="S::maggie.li@cityofchicago.org::f33e0b3b-4721-411b-821b-3108f9bbccad" providerId="AD" clId="Web-{B4C2EA31-9BD1-4473-9678-E0F3E7936D80}" dt="2023-07-05T15:09:28.748" v="48"/>
        <pc:sldMkLst>
          <pc:docMk/>
          <pc:sldMk cId="884196844" sldId="2145708449"/>
        </pc:sldMkLst>
      </pc:sldChg>
      <pc:sldChg chg="del">
        <pc:chgData name="Maggie Li" userId="S::maggie.li@cityofchicago.org::f33e0b3b-4721-411b-821b-3108f9bbccad" providerId="AD" clId="Web-{B4C2EA31-9BD1-4473-9678-E0F3E7936D80}" dt="2023-07-05T15:09:16.466" v="30"/>
        <pc:sldMkLst>
          <pc:docMk/>
          <pc:sldMk cId="4085671909" sldId="2145708451"/>
        </pc:sldMkLst>
      </pc:sldChg>
      <pc:sldChg chg="del">
        <pc:chgData name="Maggie Li" userId="S::maggie.li@cityofchicago.org::f33e0b3b-4721-411b-821b-3108f9bbccad" providerId="AD" clId="Web-{B4C2EA31-9BD1-4473-9678-E0F3E7936D80}" dt="2023-07-05T15:09:31.295" v="51"/>
        <pc:sldMkLst>
          <pc:docMk/>
          <pc:sldMk cId="253827517" sldId="2145708452"/>
        </pc:sldMkLst>
      </pc:sldChg>
      <pc:sldChg chg="del">
        <pc:chgData name="Maggie Li" userId="S::maggie.li@cityofchicago.org::f33e0b3b-4721-411b-821b-3108f9bbccad" providerId="AD" clId="Web-{B4C2EA31-9BD1-4473-9678-E0F3E7936D80}" dt="2023-07-05T15:09:31.998" v="52"/>
        <pc:sldMkLst>
          <pc:docMk/>
          <pc:sldMk cId="1363044351" sldId="2145708453"/>
        </pc:sldMkLst>
      </pc:sldChg>
      <pc:sldChg chg="del">
        <pc:chgData name="Maggie Li" userId="S::maggie.li@cityofchicago.org::f33e0b3b-4721-411b-821b-3108f9bbccad" providerId="AD" clId="Web-{B4C2EA31-9BD1-4473-9678-E0F3E7936D80}" dt="2023-07-05T15:09:17.513" v="31"/>
        <pc:sldMkLst>
          <pc:docMk/>
          <pc:sldMk cId="314168574" sldId="2145708454"/>
        </pc:sldMkLst>
      </pc:sldChg>
      <pc:sldChg chg="del">
        <pc:chgData name="Maggie Li" userId="S::maggie.li@cityofchicago.org::f33e0b3b-4721-411b-821b-3108f9bbccad" providerId="AD" clId="Web-{B4C2EA31-9BD1-4473-9678-E0F3E7936D80}" dt="2023-07-05T15:09:32.998" v="54"/>
        <pc:sldMkLst>
          <pc:docMk/>
          <pc:sldMk cId="2756166483" sldId="2145708455"/>
        </pc:sldMkLst>
      </pc:sldChg>
      <pc:sldChg chg="del">
        <pc:chgData name="Maggie Li" userId="S::maggie.li@cityofchicago.org::f33e0b3b-4721-411b-821b-3108f9bbccad" providerId="AD" clId="Web-{B4C2EA31-9BD1-4473-9678-E0F3E7936D80}" dt="2023-07-05T15:09:35.295" v="56"/>
        <pc:sldMkLst>
          <pc:docMk/>
          <pc:sldMk cId="1340563020" sldId="2145708456"/>
        </pc:sldMkLst>
      </pc:sldChg>
      <pc:sldChg chg="modSp">
        <pc:chgData name="Maggie Li" userId="S::maggie.li@cityofchicago.org::f33e0b3b-4721-411b-821b-3108f9bbccad" providerId="AD" clId="Web-{B4C2EA31-9BD1-4473-9678-E0F3E7936D80}" dt="2023-07-05T15:08:38.200" v="7" actId="20577"/>
        <pc:sldMkLst>
          <pc:docMk/>
          <pc:sldMk cId="703694562" sldId="2145708457"/>
        </pc:sldMkLst>
        <pc:spChg chg="mod">
          <ac:chgData name="Maggie Li" userId="S::maggie.li@cityofchicago.org::f33e0b3b-4721-411b-821b-3108f9bbccad" providerId="AD" clId="Web-{B4C2EA31-9BD1-4473-9678-E0F3E7936D80}" dt="2023-07-05T15:08:38.200" v="7" actId="20577"/>
          <ac:spMkLst>
            <pc:docMk/>
            <pc:sldMk cId="703694562" sldId="2145708457"/>
            <ac:spMk id="3" creationId="{7BCC2D76-D5F6-31D0-935A-CDECB5A8336D}"/>
          </ac:spMkLst>
        </pc:spChg>
      </pc:sldChg>
      <pc:sldChg chg="del">
        <pc:chgData name="Maggie Li" userId="S::maggie.li@cityofchicago.org::f33e0b3b-4721-411b-821b-3108f9bbccad" providerId="AD" clId="Web-{B4C2EA31-9BD1-4473-9678-E0F3E7936D80}" dt="2023-07-05T15:08:58.513" v="11"/>
        <pc:sldMkLst>
          <pc:docMk/>
          <pc:sldMk cId="3298282893" sldId="2145708458"/>
        </pc:sldMkLst>
      </pc:sldChg>
      <pc:sldChg chg="modSp add replId">
        <pc:chgData name="Maggie Li" userId="S::maggie.li@cityofchicago.org::f33e0b3b-4721-411b-821b-3108f9bbccad" providerId="AD" clId="Web-{B4C2EA31-9BD1-4473-9678-E0F3E7936D80}" dt="2023-07-05T15:09:59.405" v="60" actId="20577"/>
        <pc:sldMkLst>
          <pc:docMk/>
          <pc:sldMk cId="3430683307" sldId="2145708458"/>
        </pc:sldMkLst>
        <pc:spChg chg="mod">
          <ac:chgData name="Maggie Li" userId="S::maggie.li@cityofchicago.org::f33e0b3b-4721-411b-821b-3108f9bbccad" providerId="AD" clId="Web-{B4C2EA31-9BD1-4473-9678-E0F3E7936D80}" dt="2023-07-05T15:09:59.405" v="60" actId="20577"/>
          <ac:spMkLst>
            <pc:docMk/>
            <pc:sldMk cId="3430683307" sldId="2145708458"/>
            <ac:spMk id="2" creationId="{00000000-0000-0000-0000-000000000000}"/>
          </ac:spMkLst>
        </pc:spChg>
      </pc:sldChg>
    </pc:docChg>
  </pc:docChgLst>
  <pc:docChgLst>
    <pc:chgData name="Shane Zelencik" userId="S::shane.zelencik@cityofchicago.org::50d7342c-2a4c-46fa-9774-4c5815f53da4" providerId="AD" clId="Web-{41A9B14F-6F42-4936-B651-209C83C23448}"/>
    <pc:docChg chg="modSld">
      <pc:chgData name="Shane Zelencik" userId="S::shane.zelencik@cityofchicago.org::50d7342c-2a4c-46fa-9774-4c5815f53da4" providerId="AD" clId="Web-{41A9B14F-6F42-4936-B651-209C83C23448}" dt="2023-02-24T16:36:37.567" v="38" actId="20577"/>
      <pc:docMkLst>
        <pc:docMk/>
      </pc:docMkLst>
      <pc:sldChg chg="modSp">
        <pc:chgData name="Shane Zelencik" userId="S::shane.zelencik@cityofchicago.org::50d7342c-2a4c-46fa-9774-4c5815f53da4" providerId="AD" clId="Web-{41A9B14F-6F42-4936-B651-209C83C23448}" dt="2023-02-24T16:36:37.567" v="38" actId="20577"/>
        <pc:sldMkLst>
          <pc:docMk/>
          <pc:sldMk cId="3965264004" sldId="2145707285"/>
        </pc:sldMkLst>
        <pc:spChg chg="mod">
          <ac:chgData name="Shane Zelencik" userId="S::shane.zelencik@cityofchicago.org::50d7342c-2a4c-46fa-9774-4c5815f53da4" providerId="AD" clId="Web-{41A9B14F-6F42-4936-B651-209C83C23448}" dt="2023-02-24T16:36:37.567" v="38" actId="20577"/>
          <ac:spMkLst>
            <pc:docMk/>
            <pc:sldMk cId="3965264004" sldId="2145707285"/>
            <ac:spMk id="3" creationId="{E354A861-D2ED-4493-0D7A-30B35944F80B}"/>
          </ac:spMkLst>
        </pc:spChg>
      </pc:sldChg>
      <pc:sldChg chg="modSp">
        <pc:chgData name="Shane Zelencik" userId="S::shane.zelencik@cityofchicago.org::50d7342c-2a4c-46fa-9774-4c5815f53da4" providerId="AD" clId="Web-{41A9B14F-6F42-4936-B651-209C83C23448}" dt="2023-02-24T16:04:27.918" v="1" actId="20577"/>
        <pc:sldMkLst>
          <pc:docMk/>
          <pc:sldMk cId="3360624222" sldId="2145707315"/>
        </pc:sldMkLst>
        <pc:spChg chg="mod">
          <ac:chgData name="Shane Zelencik" userId="S::shane.zelencik@cityofchicago.org::50d7342c-2a4c-46fa-9774-4c5815f53da4" providerId="AD" clId="Web-{41A9B14F-6F42-4936-B651-209C83C23448}" dt="2023-02-24T16:04:27.918" v="1" actId="20577"/>
          <ac:spMkLst>
            <pc:docMk/>
            <pc:sldMk cId="3360624222" sldId="2145707315"/>
            <ac:spMk id="3" creationId="{2423E9B9-E12B-E06A-E711-A2646F2C4586}"/>
          </ac:spMkLst>
        </pc:spChg>
      </pc:sldChg>
    </pc:docChg>
  </pc:docChgLst>
  <pc:docChgLst>
    <pc:chgData name="Maggie Li" userId="S::maggie.li@cityofchicago.org::f33e0b3b-4721-411b-821b-3108f9bbccad" providerId="AD" clId="Web-{025C3F4B-1844-4FE3-9428-BAC86FA74656}"/>
    <pc:docChg chg="modSld sldOrd">
      <pc:chgData name="Maggie Li" userId="S::maggie.li@cityofchicago.org::f33e0b3b-4721-411b-821b-3108f9bbccad" providerId="AD" clId="Web-{025C3F4B-1844-4FE3-9428-BAC86FA74656}" dt="2023-04-26T17:41:00.603" v="50" actId="20577"/>
      <pc:docMkLst>
        <pc:docMk/>
      </pc:docMkLst>
      <pc:sldChg chg="modSp">
        <pc:chgData name="Maggie Li" userId="S::maggie.li@cityofchicago.org::f33e0b3b-4721-411b-821b-3108f9bbccad" providerId="AD" clId="Web-{025C3F4B-1844-4FE3-9428-BAC86FA74656}" dt="2023-04-26T17:23:33.139" v="2" actId="20577"/>
        <pc:sldMkLst>
          <pc:docMk/>
          <pc:sldMk cId="3047645352" sldId="2145707316"/>
        </pc:sldMkLst>
        <pc:spChg chg="mod">
          <ac:chgData name="Maggie Li" userId="S::maggie.li@cityofchicago.org::f33e0b3b-4721-411b-821b-3108f9bbccad" providerId="AD" clId="Web-{025C3F4B-1844-4FE3-9428-BAC86FA74656}" dt="2023-04-26T17:23:33.139" v="2" actId="20577"/>
          <ac:spMkLst>
            <pc:docMk/>
            <pc:sldMk cId="3047645352" sldId="2145707316"/>
            <ac:spMk id="7" creationId="{BC6B58B6-94F3-75D1-67B7-F15DDC312DF4}"/>
          </ac:spMkLst>
        </pc:spChg>
      </pc:sldChg>
      <pc:sldChg chg="ord">
        <pc:chgData name="Maggie Li" userId="S::maggie.li@cityofchicago.org::f33e0b3b-4721-411b-821b-3108f9bbccad" providerId="AD" clId="Web-{025C3F4B-1844-4FE3-9428-BAC86FA74656}" dt="2023-04-26T17:35:34.881" v="3"/>
        <pc:sldMkLst>
          <pc:docMk/>
          <pc:sldMk cId="3237613711" sldId="2145707502"/>
        </pc:sldMkLst>
      </pc:sldChg>
      <pc:sldChg chg="modSp ord">
        <pc:chgData name="Maggie Li" userId="S::maggie.li@cityofchicago.org::f33e0b3b-4721-411b-821b-3108f9bbccad" providerId="AD" clId="Web-{025C3F4B-1844-4FE3-9428-BAC86FA74656}" dt="2023-04-26T17:41:00.603" v="50" actId="20577"/>
        <pc:sldMkLst>
          <pc:docMk/>
          <pc:sldMk cId="3009027105" sldId="2145707503"/>
        </pc:sldMkLst>
        <pc:spChg chg="mod">
          <ac:chgData name="Maggie Li" userId="S::maggie.li@cityofchicago.org::f33e0b3b-4721-411b-821b-3108f9bbccad" providerId="AD" clId="Web-{025C3F4B-1844-4FE3-9428-BAC86FA74656}" dt="2023-04-26T17:41:00.603" v="50" actId="20577"/>
          <ac:spMkLst>
            <pc:docMk/>
            <pc:sldMk cId="3009027105" sldId="2145707503"/>
            <ac:spMk id="2" creationId="{487176E6-16CB-C46B-ECB7-971868817FAE}"/>
          </ac:spMkLst>
        </pc:spChg>
        <pc:spChg chg="mod">
          <ac:chgData name="Maggie Li" userId="S::maggie.li@cityofchicago.org::f33e0b3b-4721-411b-821b-3108f9bbccad" providerId="AD" clId="Web-{025C3F4B-1844-4FE3-9428-BAC86FA74656}" dt="2023-04-26T17:40:25.915" v="46" actId="20577"/>
          <ac:spMkLst>
            <pc:docMk/>
            <pc:sldMk cId="3009027105" sldId="2145707503"/>
            <ac:spMk id="3" creationId="{7C231AB8-1B6E-19C2-1D5A-67FCFB2C3489}"/>
          </ac:spMkLst>
        </pc:spChg>
      </pc:sldChg>
      <pc:sldChg chg="modSp">
        <pc:chgData name="Maggie Li" userId="S::maggie.li@cityofchicago.org::f33e0b3b-4721-411b-821b-3108f9bbccad" providerId="AD" clId="Web-{025C3F4B-1844-4FE3-9428-BAC86FA74656}" dt="2023-04-26T17:23:20.826" v="0" actId="20577"/>
        <pc:sldMkLst>
          <pc:docMk/>
          <pc:sldMk cId="686732099" sldId="2145707516"/>
        </pc:sldMkLst>
        <pc:spChg chg="mod">
          <ac:chgData name="Maggie Li" userId="S::maggie.li@cityofchicago.org::f33e0b3b-4721-411b-821b-3108f9bbccad" providerId="AD" clId="Web-{025C3F4B-1844-4FE3-9428-BAC86FA74656}" dt="2023-04-26T17:23:20.826" v="0" actId="20577"/>
          <ac:spMkLst>
            <pc:docMk/>
            <pc:sldMk cId="686732099" sldId="2145707516"/>
            <ac:spMk id="2" creationId="{00000000-0000-0000-0000-000000000000}"/>
          </ac:spMkLst>
        </pc:spChg>
      </pc:sldChg>
    </pc:docChg>
  </pc:docChgLst>
  <pc:docChgLst>
    <pc:chgData name="Cecilia Pigozzi" userId="S::cecilia.pigozzi@cityofchicago.org::06f53d1d-42b9-4164-af6e-a055d6a717fe" providerId="AD" clId="Web-{46BB9366-64AD-E48E-0722-2381B7CB0FCC}"/>
    <pc:docChg chg="mod modSld">
      <pc:chgData name="Cecilia Pigozzi" userId="S::cecilia.pigozzi@cityofchicago.org::06f53d1d-42b9-4164-af6e-a055d6a717fe" providerId="AD" clId="Web-{46BB9366-64AD-E48E-0722-2381B7CB0FCC}" dt="2024-02-13T18:43:28.353" v="567"/>
      <pc:docMkLst>
        <pc:docMk/>
      </pc:docMkLst>
      <pc:sldChg chg="addSp delSp modSp mod modClrScheme delCm modCm chgLayout">
        <pc:chgData name="Cecilia Pigozzi" userId="S::cecilia.pigozzi@cityofchicago.org::06f53d1d-42b9-4164-af6e-a055d6a717fe" providerId="AD" clId="Web-{46BB9366-64AD-E48E-0722-2381B7CB0FCC}" dt="2024-02-13T18:43:28.353" v="567"/>
        <pc:sldMkLst>
          <pc:docMk/>
          <pc:sldMk cId="1277298847" sldId="2145708556"/>
        </pc:sldMkLst>
        <pc:spChg chg="mod ord">
          <ac:chgData name="Cecilia Pigozzi" userId="S::cecilia.pigozzi@cityofchicago.org::06f53d1d-42b9-4164-af6e-a055d6a717fe" providerId="AD" clId="Web-{46BB9366-64AD-E48E-0722-2381B7CB0FCC}" dt="2024-02-13T18:17:25.381" v="10"/>
          <ac:spMkLst>
            <pc:docMk/>
            <pc:sldMk cId="1277298847" sldId="2145708556"/>
            <ac:spMk id="2" creationId="{B25F6029-5D3E-FA1D-EEE1-B7F9713A35C4}"/>
          </ac:spMkLst>
        </pc:spChg>
        <pc:spChg chg="del">
          <ac:chgData name="Cecilia Pigozzi" userId="S::cecilia.pigozzi@cityofchicago.org::06f53d1d-42b9-4164-af6e-a055d6a717fe" providerId="AD" clId="Web-{46BB9366-64AD-E48E-0722-2381B7CB0FCC}" dt="2024-02-13T18:15:44.112" v="0"/>
          <ac:spMkLst>
            <pc:docMk/>
            <pc:sldMk cId="1277298847" sldId="2145708556"/>
            <ac:spMk id="3" creationId="{9C9D7630-7C08-89D9-E978-396E3989AC63}"/>
          </ac:spMkLst>
        </pc:spChg>
        <pc:spChg chg="add mod ord">
          <ac:chgData name="Cecilia Pigozzi" userId="S::cecilia.pigozzi@cityofchicago.org::06f53d1d-42b9-4164-af6e-a055d6a717fe" providerId="AD" clId="Web-{46BB9366-64AD-E48E-0722-2381B7CB0FCC}" dt="2024-02-13T18:31:22.924" v="514" actId="20577"/>
          <ac:spMkLst>
            <pc:docMk/>
            <pc:sldMk cId="1277298847" sldId="2145708556"/>
            <ac:spMk id="6" creationId="{9392FA5B-1714-CF9C-BDAF-B84672E21CE6}"/>
          </ac:spMkLst>
        </pc:spChg>
        <pc:spChg chg="add mod ord">
          <ac:chgData name="Cecilia Pigozzi" userId="S::cecilia.pigozzi@cityofchicago.org::06f53d1d-42b9-4164-af6e-a055d6a717fe" providerId="AD" clId="Web-{46BB9366-64AD-E48E-0722-2381B7CB0FCC}" dt="2024-02-13T18:43:08.259" v="553" actId="20577"/>
          <ac:spMkLst>
            <pc:docMk/>
            <pc:sldMk cId="1277298847" sldId="2145708556"/>
            <ac:spMk id="7" creationId="{AB2CEC1A-899A-E5C4-9E6E-7DE679EF970D}"/>
          </ac:spMkLst>
        </pc:spChg>
        <pc:graphicFrameChg chg="add del mod ord modGraphic">
          <ac:chgData name="Cecilia Pigozzi" userId="S::cecilia.pigozzi@cityofchicago.org::06f53d1d-42b9-4164-af6e-a055d6a717fe" providerId="AD" clId="Web-{46BB9366-64AD-E48E-0722-2381B7CB0FCC}" dt="2024-02-13T18:16:42.348" v="9"/>
          <ac:graphicFrameMkLst>
            <pc:docMk/>
            <pc:sldMk cId="1277298847" sldId="2145708556"/>
            <ac:graphicFrameMk id="4" creationId="{B00212D4-DBE5-F1C6-72E0-2BC1667C63C0}"/>
          </ac:graphicFrameMkLst>
        </pc:graphicFrameChg>
        <pc:graphicFrameChg chg="add mod modGraphic">
          <ac:chgData name="Cecilia Pigozzi" userId="S::cecilia.pigozzi@cityofchicago.org::06f53d1d-42b9-4164-af6e-a055d6a717fe" providerId="AD" clId="Web-{46BB9366-64AD-E48E-0722-2381B7CB0FCC}" dt="2024-02-13T18:43:28.353" v="567"/>
          <ac:graphicFrameMkLst>
            <pc:docMk/>
            <pc:sldMk cId="1277298847" sldId="2145708556"/>
            <ac:graphicFrameMk id="9" creationId="{567089A1-3DF2-F509-ACCD-042C21D4F2E0}"/>
          </ac:graphicFrameMkLst>
        </pc:graphicFrameChg>
        <pc:extLst>
          <p:ext xmlns:p="http://schemas.openxmlformats.org/presentationml/2006/main" uri="{D6D511B9-2390-475A-947B-AFAB55BFBCF1}">
            <pc226:cmChg xmlns:pc226="http://schemas.microsoft.com/office/powerpoint/2022/06/main/command" chg="">
              <pc226:chgData name="Cecilia Pigozzi" userId="S::cecilia.pigozzi@cityofchicago.org::06f53d1d-42b9-4164-af6e-a055d6a717fe" providerId="AD" clId="Web-{46BB9366-64AD-E48E-0722-2381B7CB0FCC}" dt="2024-02-13T18:32:54.489" v="517"/>
              <pc2:cmMkLst xmlns:pc2="http://schemas.microsoft.com/office/powerpoint/2019/9/main/command">
                <pc:docMk/>
                <pc:sldMk cId="1277298847" sldId="2145708556"/>
                <pc2:cmMk id="{9755CD26-CB64-4B46-98AB-1903BC5BDD36}"/>
              </pc2:cmMkLst>
              <pc226:cmRplyChg chg="add">
                <pc226:chgData name="Cecilia Pigozzi" userId="S::cecilia.pigozzi@cityofchicago.org::06f53d1d-42b9-4164-af6e-a055d6a717fe" providerId="AD" clId="Web-{46BB9366-64AD-E48E-0722-2381B7CB0FCC}" dt="2024-02-13T18:32:54.489" v="517"/>
                <pc2:cmRplyMkLst xmlns:pc2="http://schemas.microsoft.com/office/powerpoint/2019/9/main/command">
                  <pc:docMk/>
                  <pc:sldMk cId="1277298847" sldId="2145708556"/>
                  <pc2:cmMk id="{9755CD26-CB64-4B46-98AB-1903BC5BDD36}"/>
                  <pc2:cmRplyMk id="{F7C5281D-24DC-4422-8B71-D6A4049A0F4A}"/>
                </pc2:cmRplyMkLst>
              </pc226:cmRplyChg>
            </pc226:cmChg>
            <pc226:cmChg xmlns:pc226="http://schemas.microsoft.com/office/powerpoint/2022/06/main/command" chg="del mod">
              <pc226:chgData name="Cecilia Pigozzi" userId="S::cecilia.pigozzi@cityofchicago.org::06f53d1d-42b9-4164-af6e-a055d6a717fe" providerId="AD" clId="Web-{46BB9366-64AD-E48E-0722-2381B7CB0FCC}" dt="2024-02-13T18:42:02.788" v="551"/>
              <pc2:cmMkLst xmlns:pc2="http://schemas.microsoft.com/office/powerpoint/2019/9/main/command">
                <pc:docMk/>
                <pc:sldMk cId="1277298847" sldId="2145708556"/>
                <pc2:cmMk id="{4025DEB5-E74E-496A-AABA-640A52331585}"/>
              </pc2:cmMkLst>
              <pc226:cmRplyChg chg="add">
                <pc226:chgData name="Cecilia Pigozzi" userId="S::cecilia.pigozzi@cityofchicago.org::06f53d1d-42b9-4164-af6e-a055d6a717fe" providerId="AD" clId="Web-{46BB9366-64AD-E48E-0722-2381B7CB0FCC}" dt="2024-02-13T18:35:39.416" v="539"/>
                <pc2:cmRplyMkLst xmlns:pc2="http://schemas.microsoft.com/office/powerpoint/2019/9/main/command">
                  <pc:docMk/>
                  <pc:sldMk cId="1277298847" sldId="2145708556"/>
                  <pc2:cmMk id="{4025DEB5-E74E-496A-AABA-640A52331585}"/>
                  <pc2:cmRplyMk id="{9A842DA8-D234-4B59-B3C0-DCD28FF3BF1B}"/>
                </pc2:cmRplyMkLst>
              </pc226:cmRplyChg>
            </pc226:cmChg>
          </p:ext>
        </pc:extLst>
      </pc:sldChg>
    </pc:docChg>
  </pc:docChgLst>
  <pc:docChgLst>
    <pc:chgData name="Maggie Li" userId="S::maggie.li@cityofchicago.org::f33e0b3b-4721-411b-821b-3108f9bbccad" providerId="AD" clId="Web-{EC5573CF-7081-41D1-9AC7-EE5A7741AC7B}"/>
    <pc:docChg chg="modSld">
      <pc:chgData name="Maggie Li" userId="S::maggie.li@cityofchicago.org::f33e0b3b-4721-411b-821b-3108f9bbccad" providerId="AD" clId="Web-{EC5573CF-7081-41D1-9AC7-EE5A7741AC7B}" dt="2024-01-10T20:41:28.970" v="0" actId="1076"/>
      <pc:docMkLst>
        <pc:docMk/>
      </pc:docMkLst>
      <pc:sldChg chg="modSp">
        <pc:chgData name="Maggie Li" userId="S::maggie.li@cityofchicago.org::f33e0b3b-4721-411b-821b-3108f9bbccad" providerId="AD" clId="Web-{EC5573CF-7081-41D1-9AC7-EE5A7741AC7B}" dt="2024-01-10T20:41:28.970" v="0" actId="1076"/>
        <pc:sldMkLst>
          <pc:docMk/>
          <pc:sldMk cId="3944880686" sldId="2145708546"/>
        </pc:sldMkLst>
        <pc:spChg chg="mod">
          <ac:chgData name="Maggie Li" userId="S::maggie.li@cityofchicago.org::f33e0b3b-4721-411b-821b-3108f9bbccad" providerId="AD" clId="Web-{EC5573CF-7081-41D1-9AC7-EE5A7741AC7B}" dt="2024-01-10T20:41:28.970" v="0" actId="1076"/>
          <ac:spMkLst>
            <pc:docMk/>
            <pc:sldMk cId="3944880686" sldId="2145708546"/>
            <ac:spMk id="3" creationId="{00000000-0000-0000-0000-000000000000}"/>
          </ac:spMkLst>
        </pc:spChg>
      </pc:sldChg>
    </pc:docChg>
  </pc:docChgLst>
  <pc:docChgLst>
    <pc:chgData name="Maggie Li" userId="S::maggie.li@cityofchicago.org::f33e0b3b-4721-411b-821b-3108f9bbccad" providerId="AD" clId="Web-{136DC9D3-9833-44B7-85B8-0DB6FF315774}"/>
    <pc:docChg chg="delSld modSld">
      <pc:chgData name="Maggie Li" userId="S::maggie.li@cityofchicago.org::f33e0b3b-4721-411b-821b-3108f9bbccad" providerId="AD" clId="Web-{136DC9D3-9833-44B7-85B8-0DB6FF315774}" dt="2023-07-20T14:40:54.686" v="124" actId="20577"/>
      <pc:docMkLst>
        <pc:docMk/>
      </pc:docMkLst>
      <pc:sldChg chg="modSp">
        <pc:chgData name="Maggie Li" userId="S::maggie.li@cityofchicago.org::f33e0b3b-4721-411b-821b-3108f9bbccad" providerId="AD" clId="Web-{136DC9D3-9833-44B7-85B8-0DB6FF315774}" dt="2023-07-20T14:38:58.824" v="78" actId="20577"/>
        <pc:sldMkLst>
          <pc:docMk/>
          <pc:sldMk cId="1360678972" sldId="2145707257"/>
        </pc:sldMkLst>
        <pc:spChg chg="mod">
          <ac:chgData name="Maggie Li" userId="S::maggie.li@cityofchicago.org::f33e0b3b-4721-411b-821b-3108f9bbccad" providerId="AD" clId="Web-{136DC9D3-9833-44B7-85B8-0DB6FF315774}" dt="2023-07-20T14:38:58.824" v="78" actId="20577"/>
          <ac:spMkLst>
            <pc:docMk/>
            <pc:sldMk cId="1360678972" sldId="2145707257"/>
            <ac:spMk id="7" creationId="{94D7607B-5E70-2AA1-9E97-AEEBC16CE367}"/>
          </ac:spMkLst>
        </pc:spChg>
      </pc:sldChg>
      <pc:sldChg chg="modSp">
        <pc:chgData name="Maggie Li" userId="S::maggie.li@cityofchicago.org::f33e0b3b-4721-411b-821b-3108f9bbccad" providerId="AD" clId="Web-{136DC9D3-9833-44B7-85B8-0DB6FF315774}" dt="2023-07-20T14:39:16.653" v="81" actId="20577"/>
        <pc:sldMkLst>
          <pc:docMk/>
          <pc:sldMk cId="4227738779" sldId="2145707258"/>
        </pc:sldMkLst>
        <pc:spChg chg="mod">
          <ac:chgData name="Maggie Li" userId="S::maggie.li@cityofchicago.org::f33e0b3b-4721-411b-821b-3108f9bbccad" providerId="AD" clId="Web-{136DC9D3-9833-44B7-85B8-0DB6FF315774}" dt="2023-07-20T14:39:16.653" v="81" actId="20577"/>
          <ac:spMkLst>
            <pc:docMk/>
            <pc:sldMk cId="4227738779" sldId="2145707258"/>
            <ac:spMk id="3" creationId="{6C4D5F6F-26C9-EFA2-4354-6590F11E685D}"/>
          </ac:spMkLst>
        </pc:spChg>
      </pc:sldChg>
      <pc:sldChg chg="del">
        <pc:chgData name="Maggie Li" userId="S::maggie.li@cityofchicago.org::f33e0b3b-4721-411b-821b-3108f9bbccad" providerId="AD" clId="Web-{136DC9D3-9833-44B7-85B8-0DB6FF315774}" dt="2023-07-20T14:27:51.152" v="0"/>
        <pc:sldMkLst>
          <pc:docMk/>
          <pc:sldMk cId="703694562" sldId="2145708457"/>
        </pc:sldMkLst>
      </pc:sldChg>
      <pc:sldChg chg="modSp">
        <pc:chgData name="Maggie Li" userId="S::maggie.li@cityofchicago.org::f33e0b3b-4721-411b-821b-3108f9bbccad" providerId="AD" clId="Web-{136DC9D3-9833-44B7-85B8-0DB6FF315774}" dt="2023-07-20T14:39:55.653" v="85" actId="20577"/>
        <pc:sldMkLst>
          <pc:docMk/>
          <pc:sldMk cId="3430683307" sldId="2145708458"/>
        </pc:sldMkLst>
        <pc:spChg chg="mod">
          <ac:chgData name="Maggie Li" userId="S::maggie.li@cityofchicago.org::f33e0b3b-4721-411b-821b-3108f9bbccad" providerId="AD" clId="Web-{136DC9D3-9833-44B7-85B8-0DB6FF315774}" dt="2023-07-20T14:38:22.401" v="71" actId="20577"/>
          <ac:spMkLst>
            <pc:docMk/>
            <pc:sldMk cId="3430683307" sldId="2145708458"/>
            <ac:spMk id="2" creationId="{00000000-0000-0000-0000-000000000000}"/>
          </ac:spMkLst>
        </pc:spChg>
        <pc:spChg chg="mod">
          <ac:chgData name="Maggie Li" userId="S::maggie.li@cityofchicago.org::f33e0b3b-4721-411b-821b-3108f9bbccad" providerId="AD" clId="Web-{136DC9D3-9833-44B7-85B8-0DB6FF315774}" dt="2023-07-20T14:39:55.653" v="85" actId="20577"/>
          <ac:spMkLst>
            <pc:docMk/>
            <pc:sldMk cId="3430683307" sldId="2145708458"/>
            <ac:spMk id="4" creationId="{BB21EB8E-94ED-4556-8922-BEB4F6EC6A1F}"/>
          </ac:spMkLst>
        </pc:spChg>
      </pc:sldChg>
    </pc:docChg>
  </pc:docChgLst>
  <pc:docChgLst>
    <pc:chgData name="Maggie Li" userId="S::maggie.li@cityofchicago.org::f33e0b3b-4721-411b-821b-3108f9bbccad" providerId="AD" clId="Web-{54D27876-3B73-4CF8-B0E0-22286F3F1CE6}"/>
    <pc:docChg chg="addSld delSld modSld">
      <pc:chgData name="Maggie Li" userId="S::maggie.li@cityofchicago.org::f33e0b3b-4721-411b-821b-3108f9bbccad" providerId="AD" clId="Web-{54D27876-3B73-4CF8-B0E0-22286F3F1CE6}" dt="2024-08-08T15:02:03.385" v="73" actId="20577"/>
      <pc:docMkLst>
        <pc:docMk/>
      </pc:docMkLst>
      <pc:sldChg chg="modSp">
        <pc:chgData name="Maggie Li" userId="S::maggie.li@cityofchicago.org::f33e0b3b-4721-411b-821b-3108f9bbccad" providerId="AD" clId="Web-{54D27876-3B73-4CF8-B0E0-22286F3F1CE6}" dt="2024-08-08T14:56:21.764" v="2" actId="20577"/>
        <pc:sldMkLst>
          <pc:docMk/>
          <pc:sldMk cId="2906104142" sldId="2145708567"/>
        </pc:sldMkLst>
        <pc:spChg chg="mod">
          <ac:chgData name="Maggie Li" userId="S::maggie.li@cityofchicago.org::f33e0b3b-4721-411b-821b-3108f9bbccad" providerId="AD" clId="Web-{54D27876-3B73-4CF8-B0E0-22286F3F1CE6}" dt="2024-08-08T14:56:21.764" v="2" actId="20577"/>
          <ac:spMkLst>
            <pc:docMk/>
            <pc:sldMk cId="2906104142" sldId="2145708567"/>
            <ac:spMk id="2" creationId="{00000000-0000-0000-0000-000000000000}"/>
          </ac:spMkLst>
        </pc:spChg>
      </pc:sldChg>
      <pc:sldChg chg="addSp delSp modSp">
        <pc:chgData name="Maggie Li" userId="S::maggie.li@cityofchicago.org::f33e0b3b-4721-411b-821b-3108f9bbccad" providerId="AD" clId="Web-{54D27876-3B73-4CF8-B0E0-22286F3F1CE6}" dt="2024-08-08T15:02:03.385" v="73" actId="20577"/>
        <pc:sldMkLst>
          <pc:docMk/>
          <pc:sldMk cId="3047645352" sldId="2145708569"/>
        </pc:sldMkLst>
        <pc:spChg chg="mod">
          <ac:chgData name="Maggie Li" userId="S::maggie.li@cityofchicago.org::f33e0b3b-4721-411b-821b-3108f9bbccad" providerId="AD" clId="Web-{54D27876-3B73-4CF8-B0E0-22286F3F1CE6}" dt="2024-08-08T15:02:03.385" v="73" actId="20577"/>
          <ac:spMkLst>
            <pc:docMk/>
            <pc:sldMk cId="3047645352" sldId="2145708569"/>
            <ac:spMk id="8" creationId="{C14D0919-7C0C-D358-50E4-3878CCE97CDF}"/>
          </ac:spMkLst>
        </pc:spChg>
        <pc:picChg chg="add del mod">
          <ac:chgData name="Maggie Li" userId="S::maggie.li@cityofchicago.org::f33e0b3b-4721-411b-821b-3108f9bbccad" providerId="AD" clId="Web-{54D27876-3B73-4CF8-B0E0-22286F3F1CE6}" dt="2024-08-08T15:01:34.729" v="64"/>
          <ac:picMkLst>
            <pc:docMk/>
            <pc:sldMk cId="3047645352" sldId="2145708569"/>
            <ac:picMk id="3" creationId="{7B8C921C-FEBB-9E53-FE9C-5580F8BD18C8}"/>
          </ac:picMkLst>
        </pc:picChg>
      </pc:sldChg>
      <pc:sldChg chg="modSp">
        <pc:chgData name="Maggie Li" userId="S::maggie.li@cityofchicago.org::f33e0b3b-4721-411b-821b-3108f9bbccad" providerId="AD" clId="Web-{54D27876-3B73-4CF8-B0E0-22286F3F1CE6}" dt="2024-08-08T14:58:47.450" v="26" actId="1076"/>
        <pc:sldMkLst>
          <pc:docMk/>
          <pc:sldMk cId="2210730477" sldId="2145708570"/>
        </pc:sldMkLst>
        <pc:spChg chg="mod">
          <ac:chgData name="Maggie Li" userId="S::maggie.li@cityofchicago.org::f33e0b3b-4721-411b-821b-3108f9bbccad" providerId="AD" clId="Web-{54D27876-3B73-4CF8-B0E0-22286F3F1CE6}" dt="2024-08-08T14:58:23.669" v="19" actId="20577"/>
          <ac:spMkLst>
            <pc:docMk/>
            <pc:sldMk cId="2210730477" sldId="2145708570"/>
            <ac:spMk id="3" creationId="{DF267179-FCFA-1629-8DFD-E0794A047405}"/>
          </ac:spMkLst>
        </pc:spChg>
        <pc:picChg chg="mod">
          <ac:chgData name="Maggie Li" userId="S::maggie.li@cityofchicago.org::f33e0b3b-4721-411b-821b-3108f9bbccad" providerId="AD" clId="Web-{54D27876-3B73-4CF8-B0E0-22286F3F1CE6}" dt="2024-08-08T14:58:47.450" v="26" actId="1076"/>
          <ac:picMkLst>
            <pc:docMk/>
            <pc:sldMk cId="2210730477" sldId="2145708570"/>
            <ac:picMk id="2" creationId="{84552F92-73B6-9A3A-553E-3E7DFE845CA1}"/>
          </ac:picMkLst>
        </pc:picChg>
      </pc:sldChg>
      <pc:sldChg chg="modSp">
        <pc:chgData name="Maggie Li" userId="S::maggie.li@cityofchicago.org::f33e0b3b-4721-411b-821b-3108f9bbccad" providerId="AD" clId="Web-{54D27876-3B73-4CF8-B0E0-22286F3F1CE6}" dt="2024-08-08T14:57:43.779" v="10" actId="20577"/>
        <pc:sldMkLst>
          <pc:docMk/>
          <pc:sldMk cId="2393872386" sldId="2145708587"/>
        </pc:sldMkLst>
        <pc:spChg chg="mod">
          <ac:chgData name="Maggie Li" userId="S::maggie.li@cityofchicago.org::f33e0b3b-4721-411b-821b-3108f9bbccad" providerId="AD" clId="Web-{54D27876-3B73-4CF8-B0E0-22286F3F1CE6}" dt="2024-08-08T14:57:43.685" v="9" actId="20577"/>
          <ac:spMkLst>
            <pc:docMk/>
            <pc:sldMk cId="2393872386" sldId="2145708587"/>
            <ac:spMk id="2" creationId="{6FA1F756-320C-22A2-A52A-33B4E752B5A1}"/>
          </ac:spMkLst>
        </pc:spChg>
        <pc:spChg chg="mod">
          <ac:chgData name="Maggie Li" userId="S::maggie.li@cityofchicago.org::f33e0b3b-4721-411b-821b-3108f9bbccad" providerId="AD" clId="Web-{54D27876-3B73-4CF8-B0E0-22286F3F1CE6}" dt="2024-08-08T14:57:43.779" v="10" actId="20577"/>
          <ac:spMkLst>
            <pc:docMk/>
            <pc:sldMk cId="2393872386" sldId="2145708587"/>
            <ac:spMk id="10" creationId="{1CBEAE2D-B980-5A3F-DA73-61C4BB03827E}"/>
          </ac:spMkLst>
        </pc:spChg>
      </pc:sldChg>
      <pc:sldChg chg="addSp delSp modSp new">
        <pc:chgData name="Maggie Li" userId="S::maggie.li@cityofchicago.org::f33e0b3b-4721-411b-821b-3108f9bbccad" providerId="AD" clId="Web-{54D27876-3B73-4CF8-B0E0-22286F3F1CE6}" dt="2024-08-08T15:01:30.213" v="63" actId="1076"/>
        <pc:sldMkLst>
          <pc:docMk/>
          <pc:sldMk cId="1223621247" sldId="2145708588"/>
        </pc:sldMkLst>
        <pc:spChg chg="mod">
          <ac:chgData name="Maggie Li" userId="S::maggie.li@cityofchicago.org::f33e0b3b-4721-411b-821b-3108f9bbccad" providerId="AD" clId="Web-{54D27876-3B73-4CF8-B0E0-22286F3F1CE6}" dt="2024-08-08T14:59:36.824" v="34" actId="20577"/>
          <ac:spMkLst>
            <pc:docMk/>
            <pc:sldMk cId="1223621247" sldId="2145708588"/>
            <ac:spMk id="2" creationId="{2B44B922-361C-8353-45E8-0BBDDB517D17}"/>
          </ac:spMkLst>
        </pc:spChg>
        <pc:spChg chg="del">
          <ac:chgData name="Maggie Li" userId="S::maggie.li@cityofchicago.org::f33e0b3b-4721-411b-821b-3108f9bbccad" providerId="AD" clId="Web-{54D27876-3B73-4CF8-B0E0-22286F3F1CE6}" dt="2024-08-08T14:59:37.121" v="35"/>
          <ac:spMkLst>
            <pc:docMk/>
            <pc:sldMk cId="1223621247" sldId="2145708588"/>
            <ac:spMk id="3" creationId="{16BA3F0E-64D8-4DDC-943E-41ACE53A0F13}"/>
          </ac:spMkLst>
        </pc:spChg>
        <pc:spChg chg="add del mod">
          <ac:chgData name="Maggie Li" userId="S::maggie.li@cityofchicago.org::f33e0b3b-4721-411b-821b-3108f9bbccad" providerId="AD" clId="Web-{54D27876-3B73-4CF8-B0E0-22286F3F1CE6}" dt="2024-08-08T15:00:08.667" v="45"/>
          <ac:spMkLst>
            <pc:docMk/>
            <pc:sldMk cId="1223621247" sldId="2145708588"/>
            <ac:spMk id="6" creationId="{0395D032-1C32-A06F-164B-A5246CB23E93}"/>
          </ac:spMkLst>
        </pc:spChg>
        <pc:spChg chg="add del mod">
          <ac:chgData name="Maggie Li" userId="S::maggie.li@cityofchicago.org::f33e0b3b-4721-411b-821b-3108f9bbccad" providerId="AD" clId="Web-{54D27876-3B73-4CF8-B0E0-22286F3F1CE6}" dt="2024-08-08T15:00:32.292" v="50"/>
          <ac:spMkLst>
            <pc:docMk/>
            <pc:sldMk cId="1223621247" sldId="2145708588"/>
            <ac:spMk id="9" creationId="{EA624876-5B6C-FC37-A490-D9ABB1F4C8CC}"/>
          </ac:spMkLst>
        </pc:spChg>
        <pc:spChg chg="add del mod">
          <ac:chgData name="Maggie Li" userId="S::maggie.li@cityofchicago.org::f33e0b3b-4721-411b-821b-3108f9bbccad" providerId="AD" clId="Web-{54D27876-3B73-4CF8-B0E0-22286F3F1CE6}" dt="2024-08-08T15:00:44.042" v="55"/>
          <ac:spMkLst>
            <pc:docMk/>
            <pc:sldMk cId="1223621247" sldId="2145708588"/>
            <ac:spMk id="12" creationId="{6CEA140F-27AF-B5AB-4678-E296BE74A370}"/>
          </ac:spMkLst>
        </pc:spChg>
        <pc:picChg chg="add del mod ord">
          <ac:chgData name="Maggie Li" userId="S::maggie.li@cityofchicago.org::f33e0b3b-4721-411b-821b-3108f9bbccad" providerId="AD" clId="Web-{54D27876-3B73-4CF8-B0E0-22286F3F1CE6}" dt="2024-08-08T15:00:03.105" v="44"/>
          <ac:picMkLst>
            <pc:docMk/>
            <pc:sldMk cId="1223621247" sldId="2145708588"/>
            <ac:picMk id="4" creationId="{88B766EB-D505-6F45-D828-5C34E7DE47CA}"/>
          </ac:picMkLst>
        </pc:picChg>
        <pc:picChg chg="add del mod ord">
          <ac:chgData name="Maggie Li" userId="S::maggie.li@cityofchicago.org::f33e0b3b-4721-411b-821b-3108f9bbccad" providerId="AD" clId="Web-{54D27876-3B73-4CF8-B0E0-22286F3F1CE6}" dt="2024-08-08T15:00:25.183" v="49"/>
          <ac:picMkLst>
            <pc:docMk/>
            <pc:sldMk cId="1223621247" sldId="2145708588"/>
            <ac:picMk id="7" creationId="{0CF61305-66CA-C502-AB55-9CBE2AE72400}"/>
          </ac:picMkLst>
        </pc:picChg>
        <pc:picChg chg="add del mod ord">
          <ac:chgData name="Maggie Li" userId="S::maggie.li@cityofchicago.org::f33e0b3b-4721-411b-821b-3108f9bbccad" providerId="AD" clId="Web-{54D27876-3B73-4CF8-B0E0-22286F3F1CE6}" dt="2024-08-08T15:00:42.995" v="54"/>
          <ac:picMkLst>
            <pc:docMk/>
            <pc:sldMk cId="1223621247" sldId="2145708588"/>
            <ac:picMk id="10" creationId="{2A493701-3EE9-1523-A0AB-67BF9081ECA1}"/>
          </ac:picMkLst>
        </pc:picChg>
        <pc:picChg chg="add mod ord">
          <ac:chgData name="Maggie Li" userId="S::maggie.li@cityofchicago.org::f33e0b3b-4721-411b-821b-3108f9bbccad" providerId="AD" clId="Web-{54D27876-3B73-4CF8-B0E0-22286F3F1CE6}" dt="2024-08-08T15:01:30.213" v="63" actId="1076"/>
          <ac:picMkLst>
            <pc:docMk/>
            <pc:sldMk cId="1223621247" sldId="2145708588"/>
            <ac:picMk id="13" creationId="{B4D8CAAA-42E6-733E-C782-5AC31B82091A}"/>
          </ac:picMkLst>
        </pc:picChg>
      </pc:sldChg>
      <pc:sldChg chg="delSp del">
        <pc:chgData name="Maggie Li" userId="S::maggie.li@cityofchicago.org::f33e0b3b-4721-411b-821b-3108f9bbccad" providerId="AD" clId="Web-{54D27876-3B73-4CF8-B0E0-22286F3F1CE6}" dt="2024-08-08T14:57:44.122" v="12"/>
        <pc:sldMkLst>
          <pc:docMk/>
          <pc:sldMk cId="3658732828" sldId="2145708588"/>
        </pc:sldMkLst>
        <pc:picChg chg="del">
          <ac:chgData name="Maggie Li" userId="S::maggie.li@cityofchicago.org::f33e0b3b-4721-411b-821b-3108f9bbccad" providerId="AD" clId="Web-{54D27876-3B73-4CF8-B0E0-22286F3F1CE6}" dt="2024-08-08T14:57:43.982" v="11"/>
          <ac:picMkLst>
            <pc:docMk/>
            <pc:sldMk cId="3658732828" sldId="2145708588"/>
            <ac:picMk id="7" creationId="{7A85222A-4635-C810-5AC9-3D603B29A792}"/>
          </ac:picMkLst>
        </pc:picChg>
      </pc:sldChg>
    </pc:docChg>
  </pc:docChgLst>
  <pc:docChgLst>
    <pc:chgData name="Karrie-Ann Toews" userId="S::karrie-ann.toews@cityofchicago.org::613b1991-a568-4270-b964-777dd32b0d7d" providerId="AD" clId="Web-{C6B2D1FC-3A11-03AC-3332-00D917562A98}"/>
    <pc:docChg chg="addSld delSld modSld">
      <pc:chgData name="Karrie-Ann Toews" userId="S::karrie-ann.toews@cityofchicago.org::613b1991-a568-4270-b964-777dd32b0d7d" providerId="AD" clId="Web-{C6B2D1FC-3A11-03AC-3332-00D917562A98}" dt="2023-03-30T20:42:13.354" v="19" actId="20577"/>
      <pc:docMkLst>
        <pc:docMk/>
      </pc:docMkLst>
      <pc:sldChg chg="del">
        <pc:chgData name="Karrie-Ann Toews" userId="S::karrie-ann.toews@cityofchicago.org::613b1991-a568-4270-b964-777dd32b0d7d" providerId="AD" clId="Web-{C6B2D1FC-3A11-03AC-3332-00D917562A98}" dt="2023-03-30T20:40:39.226" v="0"/>
        <pc:sldMkLst>
          <pc:docMk/>
          <pc:sldMk cId="1152022847" sldId="2145707263"/>
        </pc:sldMkLst>
      </pc:sldChg>
      <pc:sldChg chg="del">
        <pc:chgData name="Karrie-Ann Toews" userId="S::karrie-ann.toews@cityofchicago.org::613b1991-a568-4270-b964-777dd32b0d7d" providerId="AD" clId="Web-{C6B2D1FC-3A11-03AC-3332-00D917562A98}" dt="2023-03-30T20:40:40.210" v="1"/>
        <pc:sldMkLst>
          <pc:docMk/>
          <pc:sldMk cId="3346378935" sldId="2145707283"/>
        </pc:sldMkLst>
      </pc:sldChg>
      <pc:sldChg chg="modSp new">
        <pc:chgData name="Karrie-Ann Toews" userId="S::karrie-ann.toews@cityofchicago.org::613b1991-a568-4270-b964-777dd32b0d7d" providerId="AD" clId="Web-{C6B2D1FC-3A11-03AC-3332-00D917562A98}" dt="2023-03-30T20:42:13.354" v="19" actId="20577"/>
        <pc:sldMkLst>
          <pc:docMk/>
          <pc:sldMk cId="2928739466" sldId="2145707506"/>
        </pc:sldMkLst>
        <pc:spChg chg="mod">
          <ac:chgData name="Karrie-Ann Toews" userId="S::karrie-ann.toews@cityofchicago.org::613b1991-a568-4270-b964-777dd32b0d7d" providerId="AD" clId="Web-{C6B2D1FC-3A11-03AC-3332-00D917562A98}" dt="2023-03-30T20:42:13.354" v="19" actId="20577"/>
          <ac:spMkLst>
            <pc:docMk/>
            <pc:sldMk cId="2928739466" sldId="2145707506"/>
            <ac:spMk id="3" creationId="{6C725897-97C6-997F-C574-070E436D8EDF}"/>
          </ac:spMkLst>
        </pc:spChg>
      </pc:sldChg>
    </pc:docChg>
  </pc:docChgLst>
  <pc:docChgLst>
    <pc:chgData name="Maggie Li" userId="S::maggie.li@cityofchicago.org::f33e0b3b-4721-411b-821b-3108f9bbccad" providerId="AD" clId="Web-{70CB1C59-F9F8-4042-B092-E0A6632D08B5}"/>
    <pc:docChg chg="delSld modSld">
      <pc:chgData name="Maggie Li" userId="S::maggie.li@cityofchicago.org::f33e0b3b-4721-411b-821b-3108f9bbccad" providerId="AD" clId="Web-{70CB1C59-F9F8-4042-B092-E0A6632D08B5}" dt="2023-03-08T22:13:40.005" v="134" actId="20577"/>
      <pc:docMkLst>
        <pc:docMk/>
      </pc:docMkLst>
      <pc:sldChg chg="del">
        <pc:chgData name="Maggie Li" userId="S::maggie.li@cityofchicago.org::f33e0b3b-4721-411b-821b-3108f9bbccad" providerId="AD" clId="Web-{70CB1C59-F9F8-4042-B092-E0A6632D08B5}" dt="2023-03-08T22:12:06.879" v="4"/>
        <pc:sldMkLst>
          <pc:docMk/>
          <pc:sldMk cId="368769230" sldId="270"/>
        </pc:sldMkLst>
      </pc:sldChg>
      <pc:sldChg chg="del">
        <pc:chgData name="Maggie Li" userId="S::maggie.li@cityofchicago.org::f33e0b3b-4721-411b-821b-3108f9bbccad" providerId="AD" clId="Web-{70CB1C59-F9F8-4042-B092-E0A6632D08B5}" dt="2023-03-08T22:12:08.488" v="5"/>
        <pc:sldMkLst>
          <pc:docMk/>
          <pc:sldMk cId="3326419874" sldId="278"/>
        </pc:sldMkLst>
      </pc:sldChg>
      <pc:sldChg chg="del">
        <pc:chgData name="Maggie Li" userId="S::maggie.li@cityofchicago.org::f33e0b3b-4721-411b-821b-3108f9bbccad" providerId="AD" clId="Web-{70CB1C59-F9F8-4042-B092-E0A6632D08B5}" dt="2023-03-08T22:12:16.504" v="10"/>
        <pc:sldMkLst>
          <pc:docMk/>
          <pc:sldMk cId="871254988" sldId="279"/>
        </pc:sldMkLst>
      </pc:sldChg>
      <pc:sldChg chg="del">
        <pc:chgData name="Maggie Li" userId="S::maggie.li@cityofchicago.org::f33e0b3b-4721-411b-821b-3108f9bbccad" providerId="AD" clId="Web-{70CB1C59-F9F8-4042-B092-E0A6632D08B5}" dt="2023-03-08T22:12:10.176" v="7"/>
        <pc:sldMkLst>
          <pc:docMk/>
          <pc:sldMk cId="776701545" sldId="282"/>
        </pc:sldMkLst>
      </pc:sldChg>
      <pc:sldChg chg="del">
        <pc:chgData name="Maggie Li" userId="S::maggie.li@cityofchicago.org::f33e0b3b-4721-411b-821b-3108f9bbccad" providerId="AD" clId="Web-{70CB1C59-F9F8-4042-B092-E0A6632D08B5}" dt="2023-03-08T22:12:15.504" v="9"/>
        <pc:sldMkLst>
          <pc:docMk/>
          <pc:sldMk cId="2711626844" sldId="283"/>
        </pc:sldMkLst>
      </pc:sldChg>
      <pc:sldChg chg="modSp">
        <pc:chgData name="Maggie Li" userId="S::maggie.li@cityofchicago.org::f33e0b3b-4721-411b-821b-3108f9bbccad" providerId="AD" clId="Web-{70CB1C59-F9F8-4042-B092-E0A6632D08B5}" dt="2023-03-08T22:13:40.005" v="134" actId="20577"/>
        <pc:sldMkLst>
          <pc:docMk/>
          <pc:sldMk cId="2416429895" sldId="286"/>
        </pc:sldMkLst>
        <pc:spChg chg="mod">
          <ac:chgData name="Maggie Li" userId="S::maggie.li@cityofchicago.org::f33e0b3b-4721-411b-821b-3108f9bbccad" providerId="AD" clId="Web-{70CB1C59-F9F8-4042-B092-E0A6632D08B5}" dt="2023-03-08T22:13:40.005" v="134" actId="20577"/>
          <ac:spMkLst>
            <pc:docMk/>
            <pc:sldMk cId="2416429895" sldId="286"/>
            <ac:spMk id="4" creationId="{24A47034-C923-2FED-3D61-5D01AD9E5845}"/>
          </ac:spMkLst>
        </pc:spChg>
      </pc:sldChg>
      <pc:sldChg chg="del">
        <pc:chgData name="Maggie Li" userId="S::maggie.li@cityofchicago.org::f33e0b3b-4721-411b-821b-3108f9bbccad" providerId="AD" clId="Web-{70CB1C59-F9F8-4042-B092-E0A6632D08B5}" dt="2023-03-08T22:12:09.301" v="6"/>
        <pc:sldMkLst>
          <pc:docMk/>
          <pc:sldMk cId="2929023539" sldId="295"/>
        </pc:sldMkLst>
      </pc:sldChg>
      <pc:sldChg chg="del">
        <pc:chgData name="Maggie Li" userId="S::maggie.li@cityofchicago.org::f33e0b3b-4721-411b-821b-3108f9bbccad" providerId="AD" clId="Web-{70CB1C59-F9F8-4042-B092-E0A6632D08B5}" dt="2023-03-08T22:12:17.035" v="11"/>
        <pc:sldMkLst>
          <pc:docMk/>
          <pc:sldMk cId="2920702358" sldId="2145706625"/>
        </pc:sldMkLst>
      </pc:sldChg>
      <pc:sldChg chg="modSp">
        <pc:chgData name="Maggie Li" userId="S::maggie.li@cityofchicago.org::f33e0b3b-4721-411b-821b-3108f9bbccad" providerId="AD" clId="Web-{70CB1C59-F9F8-4042-B092-E0A6632D08B5}" dt="2023-03-08T22:12:44.160" v="110" actId="20577"/>
        <pc:sldMkLst>
          <pc:docMk/>
          <pc:sldMk cId="4288186791" sldId="2145706630"/>
        </pc:sldMkLst>
        <pc:spChg chg="mod">
          <ac:chgData name="Maggie Li" userId="S::maggie.li@cityofchicago.org::f33e0b3b-4721-411b-821b-3108f9bbccad" providerId="AD" clId="Web-{70CB1C59-F9F8-4042-B092-E0A6632D08B5}" dt="2023-03-08T22:12:33.754" v="38" actId="20577"/>
          <ac:spMkLst>
            <pc:docMk/>
            <pc:sldMk cId="4288186791" sldId="2145706630"/>
            <ac:spMk id="2" creationId="{2DD836FC-01C0-366B-A5BA-6A008BC2D8D9}"/>
          </ac:spMkLst>
        </pc:spChg>
        <pc:spChg chg="mod">
          <ac:chgData name="Maggie Li" userId="S::maggie.li@cityofchicago.org::f33e0b3b-4721-411b-821b-3108f9bbccad" providerId="AD" clId="Web-{70CB1C59-F9F8-4042-B092-E0A6632D08B5}" dt="2023-03-08T22:12:44.160" v="110" actId="20577"/>
          <ac:spMkLst>
            <pc:docMk/>
            <pc:sldMk cId="4288186791" sldId="2145706630"/>
            <ac:spMk id="3" creationId="{CC5445BC-5046-3D63-257A-94D3C13BC706}"/>
          </ac:spMkLst>
        </pc:spChg>
      </pc:sldChg>
      <pc:sldChg chg="del">
        <pc:chgData name="Maggie Li" userId="S::maggie.li@cityofchicago.org::f33e0b3b-4721-411b-821b-3108f9bbccad" providerId="AD" clId="Web-{70CB1C59-F9F8-4042-B092-E0A6632D08B5}" dt="2023-03-08T22:12:47.676" v="111"/>
        <pc:sldMkLst>
          <pc:docMk/>
          <pc:sldMk cId="1138928066" sldId="2145706634"/>
        </pc:sldMkLst>
      </pc:sldChg>
      <pc:sldChg chg="del">
        <pc:chgData name="Maggie Li" userId="S::maggie.li@cityofchicago.org::f33e0b3b-4721-411b-821b-3108f9bbccad" providerId="AD" clId="Web-{70CB1C59-F9F8-4042-B092-E0A6632D08B5}" dt="2023-03-08T22:12:49.489" v="114"/>
        <pc:sldMkLst>
          <pc:docMk/>
          <pc:sldMk cId="1647086454" sldId="2145706636"/>
        </pc:sldMkLst>
      </pc:sldChg>
      <pc:sldChg chg="del">
        <pc:chgData name="Maggie Li" userId="S::maggie.li@cityofchicago.org::f33e0b3b-4721-411b-821b-3108f9bbccad" providerId="AD" clId="Web-{70CB1C59-F9F8-4042-B092-E0A6632D08B5}" dt="2023-03-08T22:12:50.160" v="115"/>
        <pc:sldMkLst>
          <pc:docMk/>
          <pc:sldMk cId="2040052521" sldId="2145706638"/>
        </pc:sldMkLst>
      </pc:sldChg>
      <pc:sldChg chg="del">
        <pc:chgData name="Maggie Li" userId="S::maggie.li@cityofchicago.org::f33e0b3b-4721-411b-821b-3108f9bbccad" providerId="AD" clId="Web-{70CB1C59-F9F8-4042-B092-E0A6632D08B5}" dt="2023-03-08T22:12:21.676" v="15"/>
        <pc:sldMkLst>
          <pc:docMk/>
          <pc:sldMk cId="3647616181" sldId="2145706639"/>
        </pc:sldMkLst>
      </pc:sldChg>
      <pc:sldChg chg="del">
        <pc:chgData name="Maggie Li" userId="S::maggie.li@cityofchicago.org::f33e0b3b-4721-411b-821b-3108f9bbccad" providerId="AD" clId="Web-{70CB1C59-F9F8-4042-B092-E0A6632D08B5}" dt="2023-03-08T22:12:22.769" v="16"/>
        <pc:sldMkLst>
          <pc:docMk/>
          <pc:sldMk cId="2715899007" sldId="2145706643"/>
        </pc:sldMkLst>
      </pc:sldChg>
      <pc:sldChg chg="del">
        <pc:chgData name="Maggie Li" userId="S::maggie.li@cityofchicago.org::f33e0b3b-4721-411b-821b-3108f9bbccad" providerId="AD" clId="Web-{70CB1C59-F9F8-4042-B092-E0A6632D08B5}" dt="2023-03-08T22:12:20.598" v="14"/>
        <pc:sldMkLst>
          <pc:docMk/>
          <pc:sldMk cId="1347836215" sldId="2145706646"/>
        </pc:sldMkLst>
      </pc:sldChg>
      <pc:sldChg chg="del">
        <pc:chgData name="Maggie Li" userId="S::maggie.li@cityofchicago.org::f33e0b3b-4721-411b-821b-3108f9bbccad" providerId="AD" clId="Web-{70CB1C59-F9F8-4042-B092-E0A6632D08B5}" dt="2023-03-08T22:12:52.332" v="119"/>
        <pc:sldMkLst>
          <pc:docMk/>
          <pc:sldMk cId="696657538" sldId="2145706649"/>
        </pc:sldMkLst>
      </pc:sldChg>
      <pc:sldChg chg="del">
        <pc:chgData name="Maggie Li" userId="S::maggie.li@cityofchicago.org::f33e0b3b-4721-411b-821b-3108f9bbccad" providerId="AD" clId="Web-{70CB1C59-F9F8-4042-B092-E0A6632D08B5}" dt="2023-03-08T22:12:25.004" v="18"/>
        <pc:sldMkLst>
          <pc:docMk/>
          <pc:sldMk cId="700484794" sldId="2145706650"/>
        </pc:sldMkLst>
      </pc:sldChg>
      <pc:sldChg chg="del">
        <pc:chgData name="Maggie Li" userId="S::maggie.li@cityofchicago.org::f33e0b3b-4721-411b-821b-3108f9bbccad" providerId="AD" clId="Web-{70CB1C59-F9F8-4042-B092-E0A6632D08B5}" dt="2023-03-08T22:12:24.145" v="17"/>
        <pc:sldMkLst>
          <pc:docMk/>
          <pc:sldMk cId="182329532" sldId="2145706651"/>
        </pc:sldMkLst>
      </pc:sldChg>
      <pc:sldChg chg="del">
        <pc:chgData name="Maggie Li" userId="S::maggie.li@cityofchicago.org::f33e0b3b-4721-411b-821b-3108f9bbccad" providerId="AD" clId="Web-{70CB1C59-F9F8-4042-B092-E0A6632D08B5}" dt="2023-03-08T22:12:48.551" v="112"/>
        <pc:sldMkLst>
          <pc:docMk/>
          <pc:sldMk cId="3838403821" sldId="2145706660"/>
        </pc:sldMkLst>
      </pc:sldChg>
      <pc:sldChg chg="del">
        <pc:chgData name="Maggie Li" userId="S::maggie.li@cityofchicago.org::f33e0b3b-4721-411b-821b-3108f9bbccad" providerId="AD" clId="Web-{70CB1C59-F9F8-4042-B092-E0A6632D08B5}" dt="2023-03-08T22:12:25.691" v="19"/>
        <pc:sldMkLst>
          <pc:docMk/>
          <pc:sldMk cId="937003293" sldId="2145706666"/>
        </pc:sldMkLst>
      </pc:sldChg>
      <pc:sldChg chg="del">
        <pc:chgData name="Maggie Li" userId="S::maggie.li@cityofchicago.org::f33e0b3b-4721-411b-821b-3108f9bbccad" providerId="AD" clId="Web-{70CB1C59-F9F8-4042-B092-E0A6632D08B5}" dt="2023-03-08T22:12:51.442" v="117"/>
        <pc:sldMkLst>
          <pc:docMk/>
          <pc:sldMk cId="601496799" sldId="2145706667"/>
        </pc:sldMkLst>
      </pc:sldChg>
      <pc:sldChg chg="del">
        <pc:chgData name="Maggie Li" userId="S::maggie.li@cityofchicago.org::f33e0b3b-4721-411b-821b-3108f9bbccad" providerId="AD" clId="Web-{70CB1C59-F9F8-4042-B092-E0A6632D08B5}" dt="2023-03-08T22:12:18.848" v="13"/>
        <pc:sldMkLst>
          <pc:docMk/>
          <pc:sldMk cId="653159619" sldId="2145706668"/>
        </pc:sldMkLst>
      </pc:sldChg>
      <pc:sldChg chg="del">
        <pc:chgData name="Maggie Li" userId="S::maggie.li@cityofchicago.org::f33e0b3b-4721-411b-821b-3108f9bbccad" providerId="AD" clId="Web-{70CB1C59-F9F8-4042-B092-E0A6632D08B5}" dt="2023-03-08T22:12:50.614" v="116"/>
        <pc:sldMkLst>
          <pc:docMk/>
          <pc:sldMk cId="4206970276" sldId="2145706669"/>
        </pc:sldMkLst>
      </pc:sldChg>
      <pc:sldChg chg="del">
        <pc:chgData name="Maggie Li" userId="S::maggie.li@cityofchicago.org::f33e0b3b-4721-411b-821b-3108f9bbccad" providerId="AD" clId="Web-{70CB1C59-F9F8-4042-B092-E0A6632D08B5}" dt="2023-03-08T22:12:48.817" v="113"/>
        <pc:sldMkLst>
          <pc:docMk/>
          <pc:sldMk cId="2191810957" sldId="2145706670"/>
        </pc:sldMkLst>
      </pc:sldChg>
      <pc:sldChg chg="del">
        <pc:chgData name="Maggie Li" userId="S::maggie.li@cityofchicago.org::f33e0b3b-4721-411b-821b-3108f9bbccad" providerId="AD" clId="Web-{70CB1C59-F9F8-4042-B092-E0A6632D08B5}" dt="2023-03-08T22:12:18.082" v="12"/>
        <pc:sldMkLst>
          <pc:docMk/>
          <pc:sldMk cId="2619890173" sldId="2145706671"/>
        </pc:sldMkLst>
      </pc:sldChg>
      <pc:sldChg chg="modSp">
        <pc:chgData name="Maggie Li" userId="S::maggie.li@cityofchicago.org::f33e0b3b-4721-411b-821b-3108f9bbccad" providerId="AD" clId="Web-{70CB1C59-F9F8-4042-B092-E0A6632D08B5}" dt="2023-03-08T22:13:21.052" v="131" actId="20577"/>
        <pc:sldMkLst>
          <pc:docMk/>
          <pc:sldMk cId="3145752992" sldId="2145707269"/>
        </pc:sldMkLst>
        <pc:spChg chg="mod">
          <ac:chgData name="Maggie Li" userId="S::maggie.li@cityofchicago.org::f33e0b3b-4721-411b-821b-3108f9bbccad" providerId="AD" clId="Web-{70CB1C59-F9F8-4042-B092-E0A6632D08B5}" dt="2023-03-08T22:13:21.052" v="131" actId="20577"/>
          <ac:spMkLst>
            <pc:docMk/>
            <pc:sldMk cId="3145752992" sldId="2145707269"/>
            <ac:spMk id="3" creationId="{DF267179-FCFA-1629-8DFD-E0794A047405}"/>
          </ac:spMkLst>
        </pc:spChg>
      </pc:sldChg>
      <pc:sldChg chg="del">
        <pc:chgData name="Maggie Li" userId="S::maggie.li@cityofchicago.org::f33e0b3b-4721-411b-821b-3108f9bbccad" providerId="AD" clId="Web-{70CB1C59-F9F8-4042-B092-E0A6632D08B5}" dt="2023-03-08T22:12:52.379" v="120"/>
        <pc:sldMkLst>
          <pc:docMk/>
          <pc:sldMk cId="3965264004" sldId="2145707285"/>
        </pc:sldMkLst>
      </pc:sldChg>
      <pc:sldChg chg="del">
        <pc:chgData name="Maggie Li" userId="S::maggie.li@cityofchicago.org::f33e0b3b-4721-411b-821b-3108f9bbccad" providerId="AD" clId="Web-{70CB1C59-F9F8-4042-B092-E0A6632D08B5}" dt="2023-03-08T22:12:53.364" v="121"/>
        <pc:sldMkLst>
          <pc:docMk/>
          <pc:sldMk cId="2479033701" sldId="2145707293"/>
        </pc:sldMkLst>
      </pc:sldChg>
      <pc:sldChg chg="del">
        <pc:chgData name="Maggie Li" userId="S::maggie.li@cityofchicago.org::f33e0b3b-4721-411b-821b-3108f9bbccad" providerId="AD" clId="Web-{70CB1C59-F9F8-4042-B092-E0A6632D08B5}" dt="2023-03-08T22:12:55.536" v="122"/>
        <pc:sldMkLst>
          <pc:docMk/>
          <pc:sldMk cId="2126298974" sldId="2145707294"/>
        </pc:sldMkLst>
      </pc:sldChg>
      <pc:sldChg chg="del">
        <pc:chgData name="Maggie Li" userId="S::maggie.li@cityofchicago.org::f33e0b3b-4721-411b-821b-3108f9bbccad" providerId="AD" clId="Web-{70CB1C59-F9F8-4042-B092-E0A6632D08B5}" dt="2023-03-08T22:12:56.536" v="123"/>
        <pc:sldMkLst>
          <pc:docMk/>
          <pc:sldMk cId="935849216" sldId="2145707303"/>
        </pc:sldMkLst>
      </pc:sldChg>
      <pc:sldChg chg="del">
        <pc:chgData name="Maggie Li" userId="S::maggie.li@cityofchicago.org::f33e0b3b-4721-411b-821b-3108f9bbccad" providerId="AD" clId="Web-{70CB1C59-F9F8-4042-B092-E0A6632D08B5}" dt="2023-03-08T22:12:05.691" v="3"/>
        <pc:sldMkLst>
          <pc:docMk/>
          <pc:sldMk cId="4039200991" sldId="2145707306"/>
        </pc:sldMkLst>
      </pc:sldChg>
      <pc:sldChg chg="del">
        <pc:chgData name="Maggie Li" userId="S::maggie.li@cityofchicago.org::f33e0b3b-4721-411b-821b-3108f9bbccad" providerId="AD" clId="Web-{70CB1C59-F9F8-4042-B092-E0A6632D08B5}" dt="2023-03-08T22:12:51.629" v="118"/>
        <pc:sldMkLst>
          <pc:docMk/>
          <pc:sldMk cId="1734835597" sldId="2145707321"/>
        </pc:sldMkLst>
      </pc:sldChg>
      <pc:sldChg chg="del">
        <pc:chgData name="Maggie Li" userId="S::maggie.li@cityofchicago.org::f33e0b3b-4721-411b-821b-3108f9bbccad" providerId="AD" clId="Web-{70CB1C59-F9F8-4042-B092-E0A6632D08B5}" dt="2023-03-08T22:12:01.847" v="0"/>
        <pc:sldMkLst>
          <pc:docMk/>
          <pc:sldMk cId="845790600" sldId="2145707322"/>
        </pc:sldMkLst>
      </pc:sldChg>
      <pc:sldChg chg="del">
        <pc:chgData name="Maggie Li" userId="S::maggie.li@cityofchicago.org::f33e0b3b-4721-411b-821b-3108f9bbccad" providerId="AD" clId="Web-{70CB1C59-F9F8-4042-B092-E0A6632D08B5}" dt="2023-03-08T22:12:03.613" v="1"/>
        <pc:sldMkLst>
          <pc:docMk/>
          <pc:sldMk cId="3896364331" sldId="2145707323"/>
        </pc:sldMkLst>
      </pc:sldChg>
      <pc:sldChg chg="del">
        <pc:chgData name="Maggie Li" userId="S::maggie.li@cityofchicago.org::f33e0b3b-4721-411b-821b-3108f9bbccad" providerId="AD" clId="Web-{70CB1C59-F9F8-4042-B092-E0A6632D08B5}" dt="2023-03-08T22:12:04.800" v="2"/>
        <pc:sldMkLst>
          <pc:docMk/>
          <pc:sldMk cId="946858382" sldId="2145707324"/>
        </pc:sldMkLst>
      </pc:sldChg>
      <pc:sldChg chg="del">
        <pc:chgData name="Maggie Li" userId="S::maggie.li@cityofchicago.org::f33e0b3b-4721-411b-821b-3108f9bbccad" providerId="AD" clId="Web-{70CB1C59-F9F8-4042-B092-E0A6632D08B5}" dt="2023-03-08T22:12:12.066" v="8"/>
        <pc:sldMkLst>
          <pc:docMk/>
          <pc:sldMk cId="1553124767" sldId="2145707325"/>
        </pc:sldMkLst>
      </pc:sldChg>
    </pc:docChg>
  </pc:docChgLst>
  <pc:docChgLst>
    <pc:chgData name="Maggie Li" userId="S::maggie.li@cityofchicago.org::f33e0b3b-4721-411b-821b-3108f9bbccad" providerId="AD" clId="Web-{DAF98541-D68A-4607-8C7D-FEBA14E1E03E}"/>
    <pc:docChg chg="addSld delSld">
      <pc:chgData name="Maggie Li" userId="S::maggie.li@cityofchicago.org::f33e0b3b-4721-411b-821b-3108f9bbccad" providerId="AD" clId="Web-{DAF98541-D68A-4607-8C7D-FEBA14E1E03E}" dt="2024-02-21T22:12:25.640" v="1"/>
      <pc:docMkLst>
        <pc:docMk/>
      </pc:docMkLst>
      <pc:sldChg chg="add del replId">
        <pc:chgData name="Maggie Li" userId="S::maggie.li@cityofchicago.org::f33e0b3b-4721-411b-821b-3108f9bbccad" providerId="AD" clId="Web-{DAF98541-D68A-4607-8C7D-FEBA14E1E03E}" dt="2024-02-21T22:12:25.640" v="1"/>
        <pc:sldMkLst>
          <pc:docMk/>
          <pc:sldMk cId="436069679" sldId="2145708559"/>
        </pc:sldMkLst>
      </pc:sldChg>
    </pc:docChg>
  </pc:docChgLst>
  <pc:docChgLst>
    <pc:chgData name="Maggie Li" userId="S::maggie.li@cityofchicago.org::f33e0b3b-4721-411b-821b-3108f9bbccad" providerId="AD" clId="Web-{82486F94-C3EF-4921-8F0B-A89C638C1D9B}"/>
    <pc:docChg chg="addSld delSld modSld sldOrd addMainMaster modMainMaster">
      <pc:chgData name="Maggie Li" userId="S::maggie.li@cityofchicago.org::f33e0b3b-4721-411b-821b-3108f9bbccad" providerId="AD" clId="Web-{82486F94-C3EF-4921-8F0B-A89C638C1D9B}" dt="2023-07-26T17:18:48.130" v="32"/>
      <pc:docMkLst>
        <pc:docMk/>
      </pc:docMkLst>
      <pc:sldChg chg="modSp add">
        <pc:chgData name="Maggie Li" userId="S::maggie.li@cityofchicago.org::f33e0b3b-4721-411b-821b-3108f9bbccad" providerId="AD" clId="Web-{82486F94-C3EF-4921-8F0B-A89C638C1D9B}" dt="2023-07-26T17:14:56.486" v="8" actId="20577"/>
        <pc:sldMkLst>
          <pc:docMk/>
          <pc:sldMk cId="3257126542" sldId="2145708460"/>
        </pc:sldMkLst>
        <pc:spChg chg="mod">
          <ac:chgData name="Maggie Li" userId="S::maggie.li@cityofchicago.org::f33e0b3b-4721-411b-821b-3108f9bbccad" providerId="AD" clId="Web-{82486F94-C3EF-4921-8F0B-A89C638C1D9B}" dt="2023-07-26T17:14:56.486" v="8" actId="20577"/>
          <ac:spMkLst>
            <pc:docMk/>
            <pc:sldMk cId="3257126542" sldId="2145708460"/>
            <ac:spMk id="3" creationId="{64154D77-FA96-6D96-7649-D2F8C7BB4288}"/>
          </ac:spMkLst>
        </pc:spChg>
      </pc:sldChg>
      <pc:sldChg chg="add">
        <pc:chgData name="Maggie Li" userId="S::maggie.li@cityofchicago.org::f33e0b3b-4721-411b-821b-3108f9bbccad" providerId="AD" clId="Web-{82486F94-C3EF-4921-8F0B-A89C638C1D9B}" dt="2023-07-26T17:14:58.549" v="9"/>
        <pc:sldMkLst>
          <pc:docMk/>
          <pc:sldMk cId="3314084919" sldId="2145708461"/>
        </pc:sldMkLst>
      </pc:sldChg>
      <pc:sldChg chg="add">
        <pc:chgData name="Maggie Li" userId="S::maggie.li@cityofchicago.org::f33e0b3b-4721-411b-821b-3108f9bbccad" providerId="AD" clId="Web-{82486F94-C3EF-4921-8F0B-A89C638C1D9B}" dt="2023-07-26T17:15:10.236" v="10"/>
        <pc:sldMkLst>
          <pc:docMk/>
          <pc:sldMk cId="253809535" sldId="2145708462"/>
        </pc:sldMkLst>
      </pc:sldChg>
      <pc:sldChg chg="add del">
        <pc:chgData name="Maggie Li" userId="S::maggie.li@cityofchicago.org::f33e0b3b-4721-411b-821b-3108f9bbccad" providerId="AD" clId="Web-{82486F94-C3EF-4921-8F0B-A89C638C1D9B}" dt="2023-07-26T17:15:36.190" v="15"/>
        <pc:sldMkLst>
          <pc:docMk/>
          <pc:sldMk cId="752639689" sldId="2145708463"/>
        </pc:sldMkLst>
      </pc:sldChg>
      <pc:sldChg chg="new del">
        <pc:chgData name="Maggie Li" userId="S::maggie.li@cityofchicago.org::f33e0b3b-4721-411b-821b-3108f9bbccad" providerId="AD" clId="Web-{82486F94-C3EF-4921-8F0B-A89C638C1D9B}" dt="2023-07-26T17:15:23.252" v="12"/>
        <pc:sldMkLst>
          <pc:docMk/>
          <pc:sldMk cId="1025862606" sldId="2145708463"/>
        </pc:sldMkLst>
      </pc:sldChg>
      <pc:sldChg chg="add">
        <pc:chgData name="Maggie Li" userId="S::maggie.li@cityofchicago.org::f33e0b3b-4721-411b-821b-3108f9bbccad" providerId="AD" clId="Web-{82486F94-C3EF-4921-8F0B-A89C638C1D9B}" dt="2023-07-26T17:15:32.877" v="14"/>
        <pc:sldMkLst>
          <pc:docMk/>
          <pc:sldMk cId="1773280642" sldId="2145708464"/>
        </pc:sldMkLst>
      </pc:sldChg>
      <pc:sldChg chg="add">
        <pc:chgData name="Maggie Li" userId="S::maggie.li@cityofchicago.org::f33e0b3b-4721-411b-821b-3108f9bbccad" providerId="AD" clId="Web-{82486F94-C3EF-4921-8F0B-A89C638C1D9B}" dt="2023-07-26T17:15:46.987" v="16"/>
        <pc:sldMkLst>
          <pc:docMk/>
          <pc:sldMk cId="2579642093" sldId="2145708465"/>
        </pc:sldMkLst>
      </pc:sldChg>
      <pc:sldChg chg="add">
        <pc:chgData name="Maggie Li" userId="S::maggie.li@cityofchicago.org::f33e0b3b-4721-411b-821b-3108f9bbccad" providerId="AD" clId="Web-{82486F94-C3EF-4921-8F0B-A89C638C1D9B}" dt="2023-07-26T17:15:54.127" v="17"/>
        <pc:sldMkLst>
          <pc:docMk/>
          <pc:sldMk cId="1768612521" sldId="2145708466"/>
        </pc:sldMkLst>
      </pc:sldChg>
      <pc:sldChg chg="add">
        <pc:chgData name="Maggie Li" userId="S::maggie.li@cityofchicago.org::f33e0b3b-4721-411b-821b-3108f9bbccad" providerId="AD" clId="Web-{82486F94-C3EF-4921-8F0B-A89C638C1D9B}" dt="2023-07-26T17:16:01.924" v="18"/>
        <pc:sldMkLst>
          <pc:docMk/>
          <pc:sldMk cId="2694236014" sldId="2145708467"/>
        </pc:sldMkLst>
      </pc:sldChg>
      <pc:sldChg chg="add">
        <pc:chgData name="Maggie Li" userId="S::maggie.li@cityofchicago.org::f33e0b3b-4721-411b-821b-3108f9bbccad" providerId="AD" clId="Web-{82486F94-C3EF-4921-8F0B-A89C638C1D9B}" dt="2023-07-26T17:16:09.690" v="19"/>
        <pc:sldMkLst>
          <pc:docMk/>
          <pc:sldMk cId="280639246" sldId="2145708468"/>
        </pc:sldMkLst>
      </pc:sldChg>
      <pc:sldChg chg="add">
        <pc:chgData name="Maggie Li" userId="S::maggie.li@cityofchicago.org::f33e0b3b-4721-411b-821b-3108f9bbccad" providerId="AD" clId="Web-{82486F94-C3EF-4921-8F0B-A89C638C1D9B}" dt="2023-07-26T17:16:18.096" v="20"/>
        <pc:sldMkLst>
          <pc:docMk/>
          <pc:sldMk cId="3286607360" sldId="2145708469"/>
        </pc:sldMkLst>
      </pc:sldChg>
      <pc:sldChg chg="add">
        <pc:chgData name="Maggie Li" userId="S::maggie.li@cityofchicago.org::f33e0b3b-4721-411b-821b-3108f9bbccad" providerId="AD" clId="Web-{82486F94-C3EF-4921-8F0B-A89C638C1D9B}" dt="2023-07-26T17:16:23.972" v="21"/>
        <pc:sldMkLst>
          <pc:docMk/>
          <pc:sldMk cId="1145111404" sldId="2145708470"/>
        </pc:sldMkLst>
      </pc:sldChg>
      <pc:sldChg chg="add">
        <pc:chgData name="Maggie Li" userId="S::maggie.li@cityofchicago.org::f33e0b3b-4721-411b-821b-3108f9bbccad" providerId="AD" clId="Web-{82486F94-C3EF-4921-8F0B-A89C638C1D9B}" dt="2023-07-26T17:16:33.300" v="22"/>
        <pc:sldMkLst>
          <pc:docMk/>
          <pc:sldMk cId="1133492001" sldId="2145708471"/>
        </pc:sldMkLst>
      </pc:sldChg>
      <pc:sldChg chg="add">
        <pc:chgData name="Maggie Li" userId="S::maggie.li@cityofchicago.org::f33e0b3b-4721-411b-821b-3108f9bbccad" providerId="AD" clId="Web-{82486F94-C3EF-4921-8F0B-A89C638C1D9B}" dt="2023-07-26T17:16:39.300" v="23"/>
        <pc:sldMkLst>
          <pc:docMk/>
          <pc:sldMk cId="3301171920" sldId="2145708472"/>
        </pc:sldMkLst>
      </pc:sldChg>
      <pc:sldChg chg="add">
        <pc:chgData name="Maggie Li" userId="S::maggie.li@cityofchicago.org::f33e0b3b-4721-411b-821b-3108f9bbccad" providerId="AD" clId="Web-{82486F94-C3EF-4921-8F0B-A89C638C1D9B}" dt="2023-07-26T17:16:46.644" v="24"/>
        <pc:sldMkLst>
          <pc:docMk/>
          <pc:sldMk cId="2229932560" sldId="2145708473"/>
        </pc:sldMkLst>
      </pc:sldChg>
      <pc:sldChg chg="add">
        <pc:chgData name="Maggie Li" userId="S::maggie.li@cityofchicago.org::f33e0b3b-4721-411b-821b-3108f9bbccad" providerId="AD" clId="Web-{82486F94-C3EF-4921-8F0B-A89C638C1D9B}" dt="2023-07-26T17:17:02.863" v="25"/>
        <pc:sldMkLst>
          <pc:docMk/>
          <pc:sldMk cId="126137527" sldId="2145708474"/>
        </pc:sldMkLst>
      </pc:sldChg>
      <pc:sldChg chg="add">
        <pc:chgData name="Maggie Li" userId="S::maggie.li@cityofchicago.org::f33e0b3b-4721-411b-821b-3108f9bbccad" providerId="AD" clId="Web-{82486F94-C3EF-4921-8F0B-A89C638C1D9B}" dt="2023-07-26T17:17:07.863" v="26"/>
        <pc:sldMkLst>
          <pc:docMk/>
          <pc:sldMk cId="3430464677" sldId="2145708475"/>
        </pc:sldMkLst>
      </pc:sldChg>
      <pc:sldChg chg="add">
        <pc:chgData name="Maggie Li" userId="S::maggie.li@cityofchicago.org::f33e0b3b-4721-411b-821b-3108f9bbccad" providerId="AD" clId="Web-{82486F94-C3EF-4921-8F0B-A89C638C1D9B}" dt="2023-07-26T17:17:15.754" v="27"/>
        <pc:sldMkLst>
          <pc:docMk/>
          <pc:sldMk cId="1647173716" sldId="2145708476"/>
        </pc:sldMkLst>
      </pc:sldChg>
      <pc:sldChg chg="add">
        <pc:chgData name="Maggie Li" userId="S::maggie.li@cityofchicago.org::f33e0b3b-4721-411b-821b-3108f9bbccad" providerId="AD" clId="Web-{82486F94-C3EF-4921-8F0B-A89C638C1D9B}" dt="2023-07-26T17:17:29.363" v="28"/>
        <pc:sldMkLst>
          <pc:docMk/>
          <pc:sldMk cId="2967767915" sldId="2145708477"/>
        </pc:sldMkLst>
      </pc:sldChg>
      <pc:sldChg chg="add">
        <pc:chgData name="Maggie Li" userId="S::maggie.li@cityofchicago.org::f33e0b3b-4721-411b-821b-3108f9bbccad" providerId="AD" clId="Web-{82486F94-C3EF-4921-8F0B-A89C638C1D9B}" dt="2023-07-26T17:17:33.410" v="29"/>
        <pc:sldMkLst>
          <pc:docMk/>
          <pc:sldMk cId="2816524048" sldId="2145708478"/>
        </pc:sldMkLst>
      </pc:sldChg>
      <pc:sldChg chg="add">
        <pc:chgData name="Maggie Li" userId="S::maggie.li@cityofchicago.org::f33e0b3b-4721-411b-821b-3108f9bbccad" providerId="AD" clId="Web-{82486F94-C3EF-4921-8F0B-A89C638C1D9B}" dt="2023-07-26T17:17:42.301" v="30"/>
        <pc:sldMkLst>
          <pc:docMk/>
          <pc:sldMk cId="3342628245" sldId="2145708479"/>
        </pc:sldMkLst>
      </pc:sldChg>
      <pc:sldChg chg="add">
        <pc:chgData name="Maggie Li" userId="S::maggie.li@cityofchicago.org::f33e0b3b-4721-411b-821b-3108f9bbccad" providerId="AD" clId="Web-{82486F94-C3EF-4921-8F0B-A89C638C1D9B}" dt="2023-07-26T17:18:48.130" v="32"/>
        <pc:sldMkLst>
          <pc:docMk/>
          <pc:sldMk cId="963168631" sldId="2145708480"/>
        </pc:sldMkLst>
      </pc:sldChg>
      <pc:sldMasterChg chg="add addSldLayout">
        <pc:chgData name="Maggie Li" userId="S::maggie.li@cityofchicago.org::f33e0b3b-4721-411b-821b-3108f9bbccad" providerId="AD" clId="Web-{82486F94-C3EF-4921-8F0B-A89C638C1D9B}" dt="2023-07-26T17:13:22.016" v="0"/>
        <pc:sldMasterMkLst>
          <pc:docMk/>
          <pc:sldMasterMk cId="3360905370" sldId="2147483668"/>
        </pc:sldMasterMkLst>
        <pc:sldLayoutChg chg="add">
          <pc:chgData name="Maggie Li" userId="S::maggie.li@cityofchicago.org::f33e0b3b-4721-411b-821b-3108f9bbccad" providerId="AD" clId="Web-{82486F94-C3EF-4921-8F0B-A89C638C1D9B}" dt="2023-07-26T17:13:22.016" v="0"/>
          <pc:sldLayoutMkLst>
            <pc:docMk/>
            <pc:sldMasterMk cId="3360905370" sldId="2147483668"/>
            <pc:sldLayoutMk cId="418922989" sldId="2147483669"/>
          </pc:sldLayoutMkLst>
        </pc:sldLayoutChg>
        <pc:sldLayoutChg chg="add">
          <pc:chgData name="Maggie Li" userId="S::maggie.li@cityofchicago.org::f33e0b3b-4721-411b-821b-3108f9bbccad" providerId="AD" clId="Web-{82486F94-C3EF-4921-8F0B-A89C638C1D9B}" dt="2023-07-26T17:13:22.016" v="0"/>
          <pc:sldLayoutMkLst>
            <pc:docMk/>
            <pc:sldMasterMk cId="3360905370" sldId="2147483668"/>
            <pc:sldLayoutMk cId="1428121165" sldId="2147483670"/>
          </pc:sldLayoutMkLst>
        </pc:sldLayoutChg>
        <pc:sldLayoutChg chg="add">
          <pc:chgData name="Maggie Li" userId="S::maggie.li@cityofchicago.org::f33e0b3b-4721-411b-821b-3108f9bbccad" providerId="AD" clId="Web-{82486F94-C3EF-4921-8F0B-A89C638C1D9B}" dt="2023-07-26T17:13:22.016" v="0"/>
          <pc:sldLayoutMkLst>
            <pc:docMk/>
            <pc:sldMasterMk cId="3360905370" sldId="2147483668"/>
            <pc:sldLayoutMk cId="2301946383" sldId="2147483671"/>
          </pc:sldLayoutMkLst>
        </pc:sldLayoutChg>
        <pc:sldLayoutChg chg="add">
          <pc:chgData name="Maggie Li" userId="S::maggie.li@cityofchicago.org::f33e0b3b-4721-411b-821b-3108f9bbccad" providerId="AD" clId="Web-{82486F94-C3EF-4921-8F0B-A89C638C1D9B}" dt="2023-07-26T17:13:22.016" v="0"/>
          <pc:sldLayoutMkLst>
            <pc:docMk/>
            <pc:sldMasterMk cId="3360905370" sldId="2147483668"/>
            <pc:sldLayoutMk cId="2778863281" sldId="2147483672"/>
          </pc:sldLayoutMkLst>
        </pc:sldLayoutChg>
        <pc:sldLayoutChg chg="add">
          <pc:chgData name="Maggie Li" userId="S::maggie.li@cityofchicago.org::f33e0b3b-4721-411b-821b-3108f9bbccad" providerId="AD" clId="Web-{82486F94-C3EF-4921-8F0B-A89C638C1D9B}" dt="2023-07-26T17:13:22.016" v="0"/>
          <pc:sldLayoutMkLst>
            <pc:docMk/>
            <pc:sldMasterMk cId="3360905370" sldId="2147483668"/>
            <pc:sldLayoutMk cId="305214241" sldId="2147483673"/>
          </pc:sldLayoutMkLst>
        </pc:sldLayoutChg>
        <pc:sldLayoutChg chg="add">
          <pc:chgData name="Maggie Li" userId="S::maggie.li@cityofchicago.org::f33e0b3b-4721-411b-821b-3108f9bbccad" providerId="AD" clId="Web-{82486F94-C3EF-4921-8F0B-A89C638C1D9B}" dt="2023-07-26T17:13:22.016" v="0"/>
          <pc:sldLayoutMkLst>
            <pc:docMk/>
            <pc:sldMasterMk cId="3360905370" sldId="2147483668"/>
            <pc:sldLayoutMk cId="4278192624" sldId="2147483822"/>
          </pc:sldLayoutMkLst>
        </pc:sldLayoutChg>
        <pc:sldLayoutChg chg="add">
          <pc:chgData name="Maggie Li" userId="S::maggie.li@cityofchicago.org::f33e0b3b-4721-411b-821b-3108f9bbccad" providerId="AD" clId="Web-{82486F94-C3EF-4921-8F0B-A89C638C1D9B}" dt="2023-07-26T17:13:22.016" v="0"/>
          <pc:sldLayoutMkLst>
            <pc:docMk/>
            <pc:sldMasterMk cId="3360905370" sldId="2147483668"/>
            <pc:sldLayoutMk cId="3856978095" sldId="2147483827"/>
          </pc:sldLayoutMkLst>
        </pc:sldLayoutChg>
      </pc:sldMasterChg>
      <pc:sldMasterChg chg="add addSldLayout">
        <pc:chgData name="Maggie Li" userId="S::maggie.li@cityofchicago.org::f33e0b3b-4721-411b-821b-3108f9bbccad" providerId="AD" clId="Web-{82486F94-C3EF-4921-8F0B-A89C638C1D9B}" dt="2023-07-26T17:15:10.236" v="10"/>
        <pc:sldMasterMkLst>
          <pc:docMk/>
          <pc:sldMasterMk cId="3812150762" sldId="2147483705"/>
        </pc:sldMasterMkLst>
        <pc:sldLayoutChg chg="add">
          <pc:chgData name="Maggie Li" userId="S::maggie.li@cityofchicago.org::f33e0b3b-4721-411b-821b-3108f9bbccad" providerId="AD" clId="Web-{82486F94-C3EF-4921-8F0B-A89C638C1D9B}" dt="2023-07-26T17:15:10.236" v="10"/>
          <pc:sldLayoutMkLst>
            <pc:docMk/>
            <pc:sldMasterMk cId="3812150762" sldId="2147483705"/>
            <pc:sldLayoutMk cId="422465604" sldId="2147483706"/>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3942107166" sldId="2147483707"/>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423966157" sldId="2147483708"/>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316823609" sldId="2147483709"/>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3738974688" sldId="2147483710"/>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3599095105" sldId="2147483711"/>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1694313003" sldId="2147483712"/>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2060193748" sldId="2147483713"/>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2635037172" sldId="2147483714"/>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3977570762" sldId="2147483715"/>
          </pc:sldLayoutMkLst>
        </pc:sldLayoutChg>
        <pc:sldLayoutChg chg="add">
          <pc:chgData name="Maggie Li" userId="S::maggie.li@cityofchicago.org::f33e0b3b-4721-411b-821b-3108f9bbccad" providerId="AD" clId="Web-{82486F94-C3EF-4921-8F0B-A89C638C1D9B}" dt="2023-07-26T17:15:10.236" v="10"/>
          <pc:sldLayoutMkLst>
            <pc:docMk/>
            <pc:sldMasterMk cId="3812150762" sldId="2147483705"/>
            <pc:sldLayoutMk cId="766535236" sldId="2147483716"/>
          </pc:sldLayoutMkLst>
        </pc:sldLayoutChg>
      </pc:sldMasterChg>
      <pc:sldMasterChg chg="add addSldLayout">
        <pc:chgData name="Maggie Li" userId="S::maggie.li@cityofchicago.org::f33e0b3b-4721-411b-821b-3108f9bbccad" providerId="AD" clId="Web-{82486F94-C3EF-4921-8F0B-A89C638C1D9B}" dt="2023-07-26T17:16:46.644" v="24"/>
        <pc:sldMasterMkLst>
          <pc:docMk/>
          <pc:sldMasterMk cId="328463453" sldId="2147483824"/>
        </pc:sldMasterMkLst>
        <pc:sldLayoutChg chg="add">
          <pc:chgData name="Maggie Li" userId="S::maggie.li@cityofchicago.org::f33e0b3b-4721-411b-821b-3108f9bbccad" providerId="AD" clId="Web-{82486F94-C3EF-4921-8F0B-A89C638C1D9B}" dt="2023-07-26T17:16:46.644" v="24"/>
          <pc:sldLayoutMkLst>
            <pc:docMk/>
            <pc:sldMasterMk cId="328463453" sldId="2147483824"/>
            <pc:sldLayoutMk cId="3696369613" sldId="2147483818"/>
          </pc:sldLayoutMkLst>
        </pc:sldLayoutChg>
        <pc:sldLayoutChg chg="add">
          <pc:chgData name="Maggie Li" userId="S::maggie.li@cityofchicago.org::f33e0b3b-4721-411b-821b-3108f9bbccad" providerId="AD" clId="Web-{82486F94-C3EF-4921-8F0B-A89C638C1D9B}" dt="2023-07-26T17:16:46.644" v="24"/>
          <pc:sldLayoutMkLst>
            <pc:docMk/>
            <pc:sldMasterMk cId="328463453" sldId="2147483824"/>
            <pc:sldLayoutMk cId="3781258069" sldId="2147483819"/>
          </pc:sldLayoutMkLst>
        </pc:sldLayoutChg>
        <pc:sldLayoutChg chg="add">
          <pc:chgData name="Maggie Li" userId="S::maggie.li@cityofchicago.org::f33e0b3b-4721-411b-821b-3108f9bbccad" providerId="AD" clId="Web-{82486F94-C3EF-4921-8F0B-A89C638C1D9B}" dt="2023-07-26T17:16:46.644" v="24"/>
          <pc:sldLayoutMkLst>
            <pc:docMk/>
            <pc:sldMasterMk cId="328463453" sldId="2147483824"/>
            <pc:sldLayoutMk cId="1330528204" sldId="2147483820"/>
          </pc:sldLayoutMkLst>
        </pc:sldLayoutChg>
        <pc:sldLayoutChg chg="add">
          <pc:chgData name="Maggie Li" userId="S::maggie.li@cityofchicago.org::f33e0b3b-4721-411b-821b-3108f9bbccad" providerId="AD" clId="Web-{82486F94-C3EF-4921-8F0B-A89C638C1D9B}" dt="2023-07-26T17:16:46.644" v="24"/>
          <pc:sldLayoutMkLst>
            <pc:docMk/>
            <pc:sldMasterMk cId="328463453" sldId="2147483824"/>
            <pc:sldLayoutMk cId="3507037955" sldId="2147483821"/>
          </pc:sldLayoutMkLst>
        </pc:sldLayoutChg>
        <pc:sldLayoutChg chg="add">
          <pc:chgData name="Maggie Li" userId="S::maggie.li@cityofchicago.org::f33e0b3b-4721-411b-821b-3108f9bbccad" providerId="AD" clId="Web-{82486F94-C3EF-4921-8F0B-A89C638C1D9B}" dt="2023-07-26T17:16:46.644" v="24"/>
          <pc:sldLayoutMkLst>
            <pc:docMk/>
            <pc:sldMasterMk cId="328463453" sldId="2147483824"/>
            <pc:sldLayoutMk cId="2460831176" sldId="2147483823"/>
          </pc:sldLayoutMkLst>
        </pc:sldLayoutChg>
        <pc:sldLayoutChg chg="add">
          <pc:chgData name="Maggie Li" userId="S::maggie.li@cityofchicago.org::f33e0b3b-4721-411b-821b-3108f9bbccad" providerId="AD" clId="Web-{82486F94-C3EF-4921-8F0B-A89C638C1D9B}" dt="2023-07-26T17:16:46.644" v="24"/>
          <pc:sldLayoutMkLst>
            <pc:docMk/>
            <pc:sldMasterMk cId="328463453" sldId="2147483824"/>
            <pc:sldLayoutMk cId="4239981546" sldId="2147483825"/>
          </pc:sldLayoutMkLst>
        </pc:sldLayoutChg>
        <pc:sldLayoutChg chg="add">
          <pc:chgData name="Maggie Li" userId="S::maggie.li@cityofchicago.org::f33e0b3b-4721-411b-821b-3108f9bbccad" providerId="AD" clId="Web-{82486F94-C3EF-4921-8F0B-A89C638C1D9B}" dt="2023-07-26T17:16:46.644" v="24"/>
          <pc:sldLayoutMkLst>
            <pc:docMk/>
            <pc:sldMasterMk cId="328463453" sldId="2147483824"/>
            <pc:sldLayoutMk cId="1789558100" sldId="2147483826"/>
          </pc:sldLayoutMkLst>
        </pc:sldLayoutChg>
      </pc:sldMasterChg>
      <pc:sldMasterChg chg="modSldLayout">
        <pc:chgData name="Maggie Li" userId="S::maggie.li@cityofchicago.org::f33e0b3b-4721-411b-821b-3108f9bbccad" providerId="AD" clId="Web-{82486F94-C3EF-4921-8F0B-A89C638C1D9B}" dt="2023-07-26T17:15:10.236" v="10"/>
        <pc:sldMasterMkLst>
          <pc:docMk/>
          <pc:sldMasterMk cId="328463453" sldId="2147484082"/>
        </pc:sldMasterMkLst>
        <pc:sldLayoutChg chg="replId">
          <pc:chgData name="Maggie Li" userId="S::maggie.li@cityofchicago.org::f33e0b3b-4721-411b-821b-3108f9bbccad" providerId="AD" clId="Web-{82486F94-C3EF-4921-8F0B-A89C638C1D9B}" dt="2023-07-26T17:15:10.236" v="10"/>
          <pc:sldLayoutMkLst>
            <pc:docMk/>
            <pc:sldMasterMk cId="1692465955" sldId="2147483756"/>
            <pc:sldLayoutMk cId="2383742910" sldId="2147483813"/>
          </pc:sldLayoutMkLst>
        </pc:sldLayoutChg>
        <pc:sldLayoutChg chg="replId">
          <pc:chgData name="Maggie Li" userId="S::maggie.li@cityofchicago.org::f33e0b3b-4721-411b-821b-3108f9bbccad" providerId="AD" clId="Web-{82486F94-C3EF-4921-8F0B-A89C638C1D9B}" dt="2023-07-26T17:15:10.236" v="10"/>
          <pc:sldLayoutMkLst>
            <pc:docMk/>
            <pc:sldMasterMk cId="1692465955" sldId="2147483756"/>
            <pc:sldLayoutMk cId="2102547261" sldId="2147483814"/>
          </pc:sldLayoutMkLst>
        </pc:sldLayoutChg>
        <pc:sldLayoutChg chg="replId">
          <pc:chgData name="Maggie Li" userId="S::maggie.li@cityofchicago.org::f33e0b3b-4721-411b-821b-3108f9bbccad" providerId="AD" clId="Web-{82486F94-C3EF-4921-8F0B-A89C638C1D9B}" dt="2023-07-26T17:15:10.236" v="10"/>
          <pc:sldLayoutMkLst>
            <pc:docMk/>
            <pc:sldMasterMk cId="1692465955" sldId="2147483756"/>
            <pc:sldLayoutMk cId="1596309115" sldId="2147483815"/>
          </pc:sldLayoutMkLst>
        </pc:sldLayoutChg>
        <pc:sldLayoutChg chg="replId">
          <pc:chgData name="Maggie Li" userId="S::maggie.li@cityofchicago.org::f33e0b3b-4721-411b-821b-3108f9bbccad" providerId="AD" clId="Web-{82486F94-C3EF-4921-8F0B-A89C638C1D9B}" dt="2023-07-26T17:15:10.236" v="10"/>
          <pc:sldLayoutMkLst>
            <pc:docMk/>
            <pc:sldMasterMk cId="1692465955" sldId="2147483756"/>
            <pc:sldLayoutMk cId="2406183530" sldId="2147483816"/>
          </pc:sldLayoutMkLst>
        </pc:sldLayoutChg>
        <pc:sldLayoutChg chg="replId">
          <pc:chgData name="Maggie Li" userId="S::maggie.li@cityofchicago.org::f33e0b3b-4721-411b-821b-3108f9bbccad" providerId="AD" clId="Web-{82486F94-C3EF-4921-8F0B-A89C638C1D9B}" dt="2023-07-26T17:15:10.236" v="10"/>
          <pc:sldLayoutMkLst>
            <pc:docMk/>
            <pc:sldMasterMk cId="1692465955" sldId="2147483756"/>
            <pc:sldLayoutMk cId="706467650" sldId="2147483817"/>
          </pc:sldLayoutMkLst>
        </pc:sldLayoutChg>
      </pc:sldMasterChg>
    </pc:docChg>
  </pc:docChgLst>
  <pc:docChgLst>
    <pc:chgData name="Romualdo Chavez" userId="S::romualdo.chavez@cityofchicago.org::69260c4b-fe9b-4564-a149-06de815a0fe3" providerId="AD" clId="Web-{EB5F42A1-BE3C-3DBB-DCBE-E614C598C93F}"/>
    <pc:docChg chg="delSld">
      <pc:chgData name="Romualdo Chavez" userId="S::romualdo.chavez@cityofchicago.org::69260c4b-fe9b-4564-a149-06de815a0fe3" providerId="AD" clId="Web-{EB5F42A1-BE3C-3DBB-DCBE-E614C598C93F}" dt="2024-10-08T19:40:36.209" v="0"/>
      <pc:docMkLst>
        <pc:docMk/>
      </pc:docMkLst>
      <pc:sldChg chg="del">
        <pc:chgData name="Romualdo Chavez" userId="S::romualdo.chavez@cityofchicago.org::69260c4b-fe9b-4564-a149-06de815a0fe3" providerId="AD" clId="Web-{EB5F42A1-BE3C-3DBB-DCBE-E614C598C93F}" dt="2024-10-08T19:40:36.209" v="0"/>
        <pc:sldMkLst>
          <pc:docMk/>
          <pc:sldMk cId="3063698702" sldId="2145708634"/>
        </pc:sldMkLst>
      </pc:sldChg>
    </pc:docChg>
  </pc:docChgLst>
  <pc:docChgLst>
    <pc:chgData name="Maria Campos-Bovee" userId="eec3ed88-350c-451f-9280-eafd4c227ed4" providerId="ADAL" clId="{25399F0D-F744-4AD1-88C9-AEFB482E0EBC}"/>
    <pc:docChg chg="undo custSel addSld delSld modSld sldOrd">
      <pc:chgData name="Maria Campos-Bovee" userId="eec3ed88-350c-451f-9280-eafd4c227ed4" providerId="ADAL" clId="{25399F0D-F744-4AD1-88C9-AEFB482E0EBC}" dt="2023-03-29T21:03:49.709" v="652"/>
      <pc:docMkLst>
        <pc:docMk/>
      </pc:docMkLst>
      <pc:sldChg chg="addSp mod">
        <pc:chgData name="Maria Campos-Bovee" userId="eec3ed88-350c-451f-9280-eafd4c227ed4" providerId="ADAL" clId="{25399F0D-F744-4AD1-88C9-AEFB482E0EBC}" dt="2023-03-29T18:28:23.415" v="0" actId="22"/>
        <pc:sldMkLst>
          <pc:docMk/>
          <pc:sldMk cId="2255863428" sldId="276"/>
        </pc:sldMkLst>
        <pc:spChg chg="add">
          <ac:chgData name="Maria Campos-Bovee" userId="eec3ed88-350c-451f-9280-eafd4c227ed4" providerId="ADAL" clId="{25399F0D-F744-4AD1-88C9-AEFB482E0EBC}" dt="2023-03-29T18:28:23.415" v="0" actId="22"/>
          <ac:spMkLst>
            <pc:docMk/>
            <pc:sldMk cId="2255863428" sldId="276"/>
            <ac:spMk id="5" creationId="{787DF507-889B-14F1-A07E-271F7911112A}"/>
          </ac:spMkLst>
        </pc:spChg>
      </pc:sldChg>
      <pc:sldChg chg="modSp add mod">
        <pc:chgData name="Maria Campos-Bovee" userId="eec3ed88-350c-451f-9280-eafd4c227ed4" providerId="ADAL" clId="{25399F0D-F744-4AD1-88C9-AEFB482E0EBC}" dt="2023-03-29T18:32:03.586" v="154" actId="20577"/>
        <pc:sldMkLst>
          <pc:docMk/>
          <pc:sldMk cId="3806440682" sldId="277"/>
        </pc:sldMkLst>
        <pc:spChg chg="mod">
          <ac:chgData name="Maria Campos-Bovee" userId="eec3ed88-350c-451f-9280-eafd4c227ed4" providerId="ADAL" clId="{25399F0D-F744-4AD1-88C9-AEFB482E0EBC}" dt="2023-03-29T18:32:03.586" v="154" actId="20577"/>
          <ac:spMkLst>
            <pc:docMk/>
            <pc:sldMk cId="3806440682" sldId="277"/>
            <ac:spMk id="4" creationId="{BB21EB8E-94ED-4556-8922-BEB4F6EC6A1F}"/>
          </ac:spMkLst>
        </pc:spChg>
      </pc:sldChg>
      <pc:sldChg chg="addSp modSp mod chgLayout">
        <pc:chgData name="Maria Campos-Bovee" userId="eec3ed88-350c-451f-9280-eafd4c227ed4" providerId="ADAL" clId="{25399F0D-F744-4AD1-88C9-AEFB482E0EBC}" dt="2023-03-29T20:49:56.006" v="639" actId="20577"/>
        <pc:sldMkLst>
          <pc:docMk/>
          <pc:sldMk cId="4288186791" sldId="2145706630"/>
        </pc:sldMkLst>
        <pc:spChg chg="mod ord">
          <ac:chgData name="Maria Campos-Bovee" userId="eec3ed88-350c-451f-9280-eafd4c227ed4" providerId="ADAL" clId="{25399F0D-F744-4AD1-88C9-AEFB482E0EBC}" dt="2023-03-29T20:41:15.491" v="247" actId="700"/>
          <ac:spMkLst>
            <pc:docMk/>
            <pc:sldMk cId="4288186791" sldId="2145706630"/>
            <ac:spMk id="2" creationId="{2DD836FC-01C0-366B-A5BA-6A008BC2D8D9}"/>
          </ac:spMkLst>
        </pc:spChg>
        <pc:spChg chg="mod ord">
          <ac:chgData name="Maria Campos-Bovee" userId="eec3ed88-350c-451f-9280-eafd4c227ed4" providerId="ADAL" clId="{25399F0D-F744-4AD1-88C9-AEFB482E0EBC}" dt="2023-03-29T20:41:15.491" v="247" actId="700"/>
          <ac:spMkLst>
            <pc:docMk/>
            <pc:sldMk cId="4288186791" sldId="2145706630"/>
            <ac:spMk id="4" creationId="{F9AE28D3-1E02-185F-96F9-B61DE90FF9BF}"/>
          </ac:spMkLst>
        </pc:spChg>
        <pc:spChg chg="add mod ord">
          <ac:chgData name="Maria Campos-Bovee" userId="eec3ed88-350c-451f-9280-eafd4c227ed4" providerId="ADAL" clId="{25399F0D-F744-4AD1-88C9-AEFB482E0EBC}" dt="2023-03-29T20:49:56.006" v="639" actId="20577"/>
          <ac:spMkLst>
            <pc:docMk/>
            <pc:sldMk cId="4288186791" sldId="2145706630"/>
            <ac:spMk id="5" creationId="{C1B36E9A-DD96-3F86-1A0C-07177E5969E4}"/>
          </ac:spMkLst>
        </pc:spChg>
      </pc:sldChg>
      <pc:sldChg chg="modSp add del mod">
        <pc:chgData name="Maria Campos-Bovee" userId="eec3ed88-350c-451f-9280-eafd4c227ed4" providerId="ADAL" clId="{25399F0D-F744-4AD1-88C9-AEFB482E0EBC}" dt="2023-03-29T18:35:23.507" v="176"/>
        <pc:sldMkLst>
          <pc:docMk/>
          <pc:sldMk cId="740155978" sldId="2145707263"/>
        </pc:sldMkLst>
        <pc:spChg chg="mod">
          <ac:chgData name="Maria Campos-Bovee" userId="eec3ed88-350c-451f-9280-eafd4c227ed4" providerId="ADAL" clId="{25399F0D-F744-4AD1-88C9-AEFB482E0EBC}" dt="2023-03-29T18:35:23.507" v="176"/>
          <ac:spMkLst>
            <pc:docMk/>
            <pc:sldMk cId="740155978" sldId="2145707263"/>
            <ac:spMk id="2" creationId="{2C9927FA-FEBF-D327-3AF8-E7F273E0B3B6}"/>
          </ac:spMkLst>
        </pc:spChg>
        <pc:spChg chg="mod">
          <ac:chgData name="Maria Campos-Bovee" userId="eec3ed88-350c-451f-9280-eafd4c227ed4" providerId="ADAL" clId="{25399F0D-F744-4AD1-88C9-AEFB482E0EBC}" dt="2023-03-29T18:35:23.507" v="176"/>
          <ac:spMkLst>
            <pc:docMk/>
            <pc:sldMk cId="740155978" sldId="2145707263"/>
            <ac:spMk id="3" creationId="{61413897-4998-45A8-C42E-413123810AEE}"/>
          </ac:spMkLst>
        </pc:spChg>
      </pc:sldChg>
      <pc:sldChg chg="modSp add del mod ord">
        <pc:chgData name="Maria Campos-Bovee" userId="eec3ed88-350c-451f-9280-eafd4c227ed4" providerId="ADAL" clId="{25399F0D-F744-4AD1-88C9-AEFB482E0EBC}" dt="2023-03-29T20:53:22.748" v="649"/>
        <pc:sldMkLst>
          <pc:docMk/>
          <pc:sldMk cId="1152022847" sldId="2145707263"/>
        </pc:sldMkLst>
        <pc:spChg chg="mod">
          <ac:chgData name="Maria Campos-Bovee" userId="eec3ed88-350c-451f-9280-eafd4c227ed4" providerId="ADAL" clId="{25399F0D-F744-4AD1-88C9-AEFB482E0EBC}" dt="2023-03-29T18:34:47.951" v="166"/>
          <ac:spMkLst>
            <pc:docMk/>
            <pc:sldMk cId="1152022847" sldId="2145707263"/>
            <ac:spMk id="2" creationId="{2C9927FA-FEBF-D327-3AF8-E7F273E0B3B6}"/>
          </ac:spMkLst>
        </pc:spChg>
        <pc:spChg chg="mod">
          <ac:chgData name="Maria Campos-Bovee" userId="eec3ed88-350c-451f-9280-eafd4c227ed4" providerId="ADAL" clId="{25399F0D-F744-4AD1-88C9-AEFB482E0EBC}" dt="2023-03-29T18:34:47.951" v="166"/>
          <ac:spMkLst>
            <pc:docMk/>
            <pc:sldMk cId="1152022847" sldId="2145707263"/>
            <ac:spMk id="3" creationId="{61413897-4998-45A8-C42E-413123810AEE}"/>
          </ac:spMkLst>
        </pc:spChg>
      </pc:sldChg>
      <pc:sldChg chg="delCm">
        <pc:chgData name="Maria Campos-Bovee" userId="eec3ed88-350c-451f-9280-eafd4c227ed4" providerId="ADAL" clId="{25399F0D-F744-4AD1-88C9-AEFB482E0EBC}" dt="2023-03-29T21:03:49.709" v="652"/>
        <pc:sldMkLst>
          <pc:docMk/>
          <pc:sldMk cId="3145752992" sldId="2145707269"/>
        </pc:sldMkLst>
      </pc:sldChg>
      <pc:sldChg chg="modSp mod">
        <pc:chgData name="Maria Campos-Bovee" userId="eec3ed88-350c-451f-9280-eafd4c227ed4" providerId="ADAL" clId="{25399F0D-F744-4AD1-88C9-AEFB482E0EBC}" dt="2023-03-29T20:53:40.715" v="651" actId="20577"/>
        <pc:sldMkLst>
          <pc:docMk/>
          <pc:sldMk cId="574144287" sldId="2145707270"/>
        </pc:sldMkLst>
        <pc:spChg chg="mod">
          <ac:chgData name="Maria Campos-Bovee" userId="eec3ed88-350c-451f-9280-eafd4c227ed4" providerId="ADAL" clId="{25399F0D-F744-4AD1-88C9-AEFB482E0EBC}" dt="2023-03-29T20:53:40.715" v="651" actId="20577"/>
          <ac:spMkLst>
            <pc:docMk/>
            <pc:sldMk cId="574144287" sldId="2145707270"/>
            <ac:spMk id="3" creationId="{2B30934B-CF22-4A91-9F85-AC6E382A875F}"/>
          </ac:spMkLst>
        </pc:spChg>
      </pc:sldChg>
      <pc:sldChg chg="modSp add del mod">
        <pc:chgData name="Maria Campos-Bovee" userId="eec3ed88-350c-451f-9280-eafd4c227ed4" providerId="ADAL" clId="{25399F0D-F744-4AD1-88C9-AEFB482E0EBC}" dt="2023-03-29T18:35:23.507" v="176"/>
        <pc:sldMkLst>
          <pc:docMk/>
          <pc:sldMk cId="1722051608" sldId="2145707283"/>
        </pc:sldMkLst>
        <pc:spChg chg="mod">
          <ac:chgData name="Maria Campos-Bovee" userId="eec3ed88-350c-451f-9280-eafd4c227ed4" providerId="ADAL" clId="{25399F0D-F744-4AD1-88C9-AEFB482E0EBC}" dt="2023-03-29T18:35:23.507" v="176"/>
          <ac:spMkLst>
            <pc:docMk/>
            <pc:sldMk cId="1722051608" sldId="2145707283"/>
            <ac:spMk id="2" creationId="{64430525-16C0-E580-B4F0-ED7D6908F3A0}"/>
          </ac:spMkLst>
        </pc:spChg>
      </pc:sldChg>
      <pc:sldChg chg="modSp add del mod ord">
        <pc:chgData name="Maria Campos-Bovee" userId="eec3ed88-350c-451f-9280-eafd4c227ed4" providerId="ADAL" clId="{25399F0D-F744-4AD1-88C9-AEFB482E0EBC}" dt="2023-03-29T20:53:13.107" v="647"/>
        <pc:sldMkLst>
          <pc:docMk/>
          <pc:sldMk cId="3346378935" sldId="2145707283"/>
        </pc:sldMkLst>
        <pc:spChg chg="mod">
          <ac:chgData name="Maria Campos-Bovee" userId="eec3ed88-350c-451f-9280-eafd4c227ed4" providerId="ADAL" clId="{25399F0D-F744-4AD1-88C9-AEFB482E0EBC}" dt="2023-03-29T18:34:47.951" v="166"/>
          <ac:spMkLst>
            <pc:docMk/>
            <pc:sldMk cId="3346378935" sldId="2145707283"/>
            <ac:spMk id="2" creationId="{64430525-16C0-E580-B4F0-ED7D6908F3A0}"/>
          </ac:spMkLst>
        </pc:spChg>
      </pc:sldChg>
      <pc:sldChg chg="modSp add mod">
        <pc:chgData name="Maria Campos-Bovee" userId="eec3ed88-350c-451f-9280-eafd4c227ed4" providerId="ADAL" clId="{25399F0D-F744-4AD1-88C9-AEFB482E0EBC}" dt="2023-03-29T20:50:35.627" v="645" actId="13926"/>
        <pc:sldMkLst>
          <pc:docMk/>
          <pc:sldMk cId="3360624222" sldId="2145707315"/>
        </pc:sldMkLst>
        <pc:spChg chg="mod">
          <ac:chgData name="Maria Campos-Bovee" userId="eec3ed88-350c-451f-9280-eafd4c227ed4" providerId="ADAL" clId="{25399F0D-F744-4AD1-88C9-AEFB482E0EBC}" dt="2023-03-29T18:30:15.417" v="3" actId="20577"/>
          <ac:spMkLst>
            <pc:docMk/>
            <pc:sldMk cId="3360624222" sldId="2145707315"/>
            <ac:spMk id="2" creationId="{3ADC54CB-9293-A7E7-AC37-158B35EF328E}"/>
          </ac:spMkLst>
        </pc:spChg>
        <pc:spChg chg="mod">
          <ac:chgData name="Maria Campos-Bovee" userId="eec3ed88-350c-451f-9280-eafd4c227ed4" providerId="ADAL" clId="{25399F0D-F744-4AD1-88C9-AEFB482E0EBC}" dt="2023-03-29T20:50:35.627" v="645" actId="13926"/>
          <ac:spMkLst>
            <pc:docMk/>
            <pc:sldMk cId="3360624222" sldId="2145707315"/>
            <ac:spMk id="3" creationId="{2423E9B9-E12B-E06A-E711-A2646F2C4586}"/>
          </ac:spMkLst>
        </pc:spChg>
        <pc:spChg chg="mod">
          <ac:chgData name="Maria Campos-Bovee" userId="eec3ed88-350c-451f-9280-eafd4c227ed4" providerId="ADAL" clId="{25399F0D-F744-4AD1-88C9-AEFB482E0EBC}" dt="2023-03-29T20:38:38.596" v="244" actId="1076"/>
          <ac:spMkLst>
            <pc:docMk/>
            <pc:sldMk cId="3360624222" sldId="2145707315"/>
            <ac:spMk id="5" creationId="{18202C0D-45ED-9E0B-AFCF-BC57D4553E6E}"/>
          </ac:spMkLst>
        </pc:spChg>
        <pc:picChg chg="mod">
          <ac:chgData name="Maria Campos-Bovee" userId="eec3ed88-350c-451f-9280-eafd4c227ed4" providerId="ADAL" clId="{25399F0D-F744-4AD1-88C9-AEFB482E0EBC}" dt="2023-03-29T20:38:42.186" v="245" actId="1076"/>
          <ac:picMkLst>
            <pc:docMk/>
            <pc:sldMk cId="3360624222" sldId="2145707315"/>
            <ac:picMk id="4" creationId="{0D7B9BD7-CA73-A041-0A35-BACD94E91E7F}"/>
          </ac:picMkLst>
        </pc:picChg>
      </pc:sldChg>
      <pc:sldChg chg="new del">
        <pc:chgData name="Maria Campos-Bovee" userId="eec3ed88-350c-451f-9280-eafd4c227ed4" providerId="ADAL" clId="{25399F0D-F744-4AD1-88C9-AEFB482E0EBC}" dt="2023-03-29T18:35:02.006" v="168" actId="680"/>
        <pc:sldMkLst>
          <pc:docMk/>
          <pc:sldMk cId="427109326" sldId="2145707316"/>
        </pc:sldMkLst>
      </pc:sldChg>
    </pc:docChg>
  </pc:docChgLst>
  <pc:docChgLst>
    <pc:chgData name="Maggie Li" userId="S::maggie.li@cityofchicago.org::f33e0b3b-4721-411b-821b-3108f9bbccad" providerId="AD" clId="Web-{B15BC325-6604-43E0-A801-4872FA88C6FA}"/>
    <pc:docChg chg="modSld">
      <pc:chgData name="Maggie Li" userId="S::maggie.li@cityofchicago.org::f33e0b3b-4721-411b-821b-3108f9bbccad" providerId="AD" clId="Web-{B15BC325-6604-43E0-A801-4872FA88C6FA}" dt="2024-01-18T19:37:48.607" v="1"/>
      <pc:docMkLst>
        <pc:docMk/>
      </pc:docMkLst>
      <pc:sldChg chg="modSp">
        <pc:chgData name="Maggie Li" userId="S::maggie.li@cityofchicago.org::f33e0b3b-4721-411b-821b-3108f9bbccad" providerId="AD" clId="Web-{B15BC325-6604-43E0-A801-4872FA88C6FA}" dt="2024-01-18T19:37:48.607" v="1"/>
        <pc:sldMkLst>
          <pc:docMk/>
          <pc:sldMk cId="2978209947" sldId="2145708576"/>
        </pc:sldMkLst>
        <pc:picChg chg="mod modCrop">
          <ac:chgData name="Maggie Li" userId="S::maggie.li@cityofchicago.org::f33e0b3b-4721-411b-821b-3108f9bbccad" providerId="AD" clId="Web-{B15BC325-6604-43E0-A801-4872FA88C6FA}" dt="2024-01-18T19:37:48.607" v="1"/>
          <ac:picMkLst>
            <pc:docMk/>
            <pc:sldMk cId="2978209947" sldId="2145708576"/>
            <ac:picMk id="4" creationId="{DA4BB76C-DFCC-7B77-DF73-C73CB4591342}"/>
          </ac:picMkLst>
        </pc:picChg>
      </pc:sldChg>
    </pc:docChg>
  </pc:docChgLst>
  <pc:docChgLst>
    <pc:chgData name="Maggie Li" userId="S::maggie.li@cityofchicago.org::f33e0b3b-4721-411b-821b-3108f9bbccad" providerId="AD" clId="Web-{2439E6FE-CB04-4718-8345-587F74DDC92C}"/>
    <pc:docChg chg="addSld modSld sldOrd">
      <pc:chgData name="Maggie Li" userId="S::maggie.li@cityofchicago.org::f33e0b3b-4721-411b-821b-3108f9bbccad" providerId="AD" clId="Web-{2439E6FE-CB04-4718-8345-587F74DDC92C}" dt="2024-03-12T21:00:14.492" v="1310" actId="20577"/>
      <pc:docMkLst>
        <pc:docMk/>
      </pc:docMkLst>
      <pc:sldChg chg="modSp">
        <pc:chgData name="Maggie Li" userId="S::maggie.li@cityofchicago.org::f33e0b3b-4721-411b-821b-3108f9bbccad" providerId="AD" clId="Web-{2439E6FE-CB04-4718-8345-587F74DDC92C}" dt="2024-03-12T20:56:51.480" v="1113" actId="20577"/>
        <pc:sldMkLst>
          <pc:docMk/>
          <pc:sldMk cId="1530030863" sldId="2145708564"/>
        </pc:sldMkLst>
        <pc:spChg chg="mod">
          <ac:chgData name="Maggie Li" userId="S::maggie.li@cityofchicago.org::f33e0b3b-4721-411b-821b-3108f9bbccad" providerId="AD" clId="Web-{2439E6FE-CB04-4718-8345-587F74DDC92C}" dt="2024-03-12T20:56:51.480" v="1113" actId="20577"/>
          <ac:spMkLst>
            <pc:docMk/>
            <pc:sldMk cId="1530030863" sldId="2145708564"/>
            <ac:spMk id="3" creationId="{DE1988FF-C8CD-B760-8B84-D95D71E61555}"/>
          </ac:spMkLst>
        </pc:spChg>
      </pc:sldChg>
      <pc:sldChg chg="modSp">
        <pc:chgData name="Maggie Li" userId="S::maggie.li@cityofchicago.org::f33e0b3b-4721-411b-821b-3108f9bbccad" providerId="AD" clId="Web-{2439E6FE-CB04-4718-8345-587F74DDC92C}" dt="2024-03-12T20:57:51.822" v="1187" actId="20577"/>
        <pc:sldMkLst>
          <pc:docMk/>
          <pc:sldMk cId="1216979786" sldId="2145708565"/>
        </pc:sldMkLst>
        <pc:spChg chg="mod">
          <ac:chgData name="Maggie Li" userId="S::maggie.li@cityofchicago.org::f33e0b3b-4721-411b-821b-3108f9bbccad" providerId="AD" clId="Web-{2439E6FE-CB04-4718-8345-587F74DDC92C}" dt="2024-03-12T20:57:51.822" v="1187" actId="20577"/>
          <ac:spMkLst>
            <pc:docMk/>
            <pc:sldMk cId="1216979786" sldId="2145708565"/>
            <ac:spMk id="3" creationId="{DE1988FF-C8CD-B760-8B84-D95D71E61555}"/>
          </ac:spMkLst>
        </pc:spChg>
      </pc:sldChg>
      <pc:sldChg chg="modSp">
        <pc:chgData name="Maggie Li" userId="S::maggie.li@cityofchicago.org::f33e0b3b-4721-411b-821b-3108f9bbccad" providerId="AD" clId="Web-{2439E6FE-CB04-4718-8345-587F74DDC92C}" dt="2024-03-12T20:58:03.291" v="1193" actId="20577"/>
        <pc:sldMkLst>
          <pc:docMk/>
          <pc:sldMk cId="3157200718" sldId="2145708566"/>
        </pc:sldMkLst>
        <pc:spChg chg="mod">
          <ac:chgData name="Maggie Li" userId="S::maggie.li@cityofchicago.org::f33e0b3b-4721-411b-821b-3108f9bbccad" providerId="AD" clId="Web-{2439E6FE-CB04-4718-8345-587F74DDC92C}" dt="2024-03-12T20:58:03.291" v="1193" actId="20577"/>
          <ac:spMkLst>
            <pc:docMk/>
            <pc:sldMk cId="3157200718" sldId="2145708566"/>
            <ac:spMk id="3" creationId="{DE1988FF-C8CD-B760-8B84-D95D71E61555}"/>
          </ac:spMkLst>
        </pc:spChg>
      </pc:sldChg>
      <pc:sldChg chg="modSp">
        <pc:chgData name="Maggie Li" userId="S::maggie.li@cityofchicago.org::f33e0b3b-4721-411b-821b-3108f9bbccad" providerId="AD" clId="Web-{2439E6FE-CB04-4718-8345-587F74DDC92C}" dt="2024-03-12T20:59:55.648" v="1300" actId="20577"/>
        <pc:sldMkLst>
          <pc:docMk/>
          <pc:sldMk cId="1781850606" sldId="2145708567"/>
        </pc:sldMkLst>
        <pc:spChg chg="mod">
          <ac:chgData name="Maggie Li" userId="S::maggie.li@cityofchicago.org::f33e0b3b-4721-411b-821b-3108f9bbccad" providerId="AD" clId="Web-{2439E6FE-CB04-4718-8345-587F74DDC92C}" dt="2024-03-12T20:59:55.648" v="1300" actId="20577"/>
          <ac:spMkLst>
            <pc:docMk/>
            <pc:sldMk cId="1781850606" sldId="2145708567"/>
            <ac:spMk id="3" creationId="{DE1988FF-C8CD-B760-8B84-D95D71E61555}"/>
          </ac:spMkLst>
        </pc:spChg>
      </pc:sldChg>
      <pc:sldChg chg="modSp">
        <pc:chgData name="Maggie Li" userId="S::maggie.li@cityofchicago.org::f33e0b3b-4721-411b-821b-3108f9bbccad" providerId="AD" clId="Web-{2439E6FE-CB04-4718-8345-587F74DDC92C}" dt="2024-03-12T20:43:02.604" v="240" actId="20577"/>
        <pc:sldMkLst>
          <pc:docMk/>
          <pc:sldMk cId="1564443867" sldId="2145708568"/>
        </pc:sldMkLst>
        <pc:spChg chg="mod">
          <ac:chgData name="Maggie Li" userId="S::maggie.li@cityofchicago.org::f33e0b3b-4721-411b-821b-3108f9bbccad" providerId="AD" clId="Web-{2439E6FE-CB04-4718-8345-587F74DDC92C}" dt="2024-03-12T20:43:02.604" v="240" actId="20577"/>
          <ac:spMkLst>
            <pc:docMk/>
            <pc:sldMk cId="1564443867" sldId="2145708568"/>
            <ac:spMk id="3" creationId="{DE1988FF-C8CD-B760-8B84-D95D71E61555}"/>
          </ac:spMkLst>
        </pc:spChg>
      </pc:sldChg>
      <pc:sldChg chg="modSp">
        <pc:chgData name="Maggie Li" userId="S::maggie.li@cityofchicago.org::f33e0b3b-4721-411b-821b-3108f9bbccad" providerId="AD" clId="Web-{2439E6FE-CB04-4718-8345-587F74DDC92C}" dt="2024-03-12T20:47:38.989" v="526" actId="20577"/>
        <pc:sldMkLst>
          <pc:docMk/>
          <pc:sldMk cId="3152217789" sldId="2145708569"/>
        </pc:sldMkLst>
        <pc:spChg chg="mod">
          <ac:chgData name="Maggie Li" userId="S::maggie.li@cityofchicago.org::f33e0b3b-4721-411b-821b-3108f9bbccad" providerId="AD" clId="Web-{2439E6FE-CB04-4718-8345-587F74DDC92C}" dt="2024-03-12T20:47:38.989" v="526" actId="20577"/>
          <ac:spMkLst>
            <pc:docMk/>
            <pc:sldMk cId="3152217789" sldId="2145708569"/>
            <ac:spMk id="3" creationId="{DE1988FF-C8CD-B760-8B84-D95D71E61555}"/>
          </ac:spMkLst>
        </pc:spChg>
      </pc:sldChg>
      <pc:sldChg chg="modSp">
        <pc:chgData name="Maggie Li" userId="S::maggie.li@cityofchicago.org::f33e0b3b-4721-411b-821b-3108f9bbccad" providerId="AD" clId="Web-{2439E6FE-CB04-4718-8345-587F74DDC92C}" dt="2024-03-12T20:56:22.683" v="1101" actId="20577"/>
        <pc:sldMkLst>
          <pc:docMk/>
          <pc:sldMk cId="3927745326" sldId="2145708570"/>
        </pc:sldMkLst>
        <pc:spChg chg="mod">
          <ac:chgData name="Maggie Li" userId="S::maggie.li@cityofchicago.org::f33e0b3b-4721-411b-821b-3108f9bbccad" providerId="AD" clId="Web-{2439E6FE-CB04-4718-8345-587F74DDC92C}" dt="2024-03-12T20:56:22.683" v="1101" actId="20577"/>
          <ac:spMkLst>
            <pc:docMk/>
            <pc:sldMk cId="3927745326" sldId="2145708570"/>
            <ac:spMk id="3" creationId="{DE1988FF-C8CD-B760-8B84-D95D71E61555}"/>
          </ac:spMkLst>
        </pc:spChg>
      </pc:sldChg>
      <pc:sldChg chg="modSp ord">
        <pc:chgData name="Maggie Li" userId="S::maggie.li@cityofchicago.org::f33e0b3b-4721-411b-821b-3108f9bbccad" providerId="AD" clId="Web-{2439E6FE-CB04-4718-8345-587F74DDC92C}" dt="2024-03-12T20:53:51.733" v="853"/>
        <pc:sldMkLst>
          <pc:docMk/>
          <pc:sldMk cId="1011242322" sldId="2145708571"/>
        </pc:sldMkLst>
        <pc:spChg chg="mod">
          <ac:chgData name="Maggie Li" userId="S::maggie.li@cityofchicago.org::f33e0b3b-4721-411b-821b-3108f9bbccad" providerId="AD" clId="Web-{2439E6FE-CB04-4718-8345-587F74DDC92C}" dt="2024-03-12T20:53:34.905" v="852" actId="20577"/>
          <ac:spMkLst>
            <pc:docMk/>
            <pc:sldMk cId="1011242322" sldId="2145708571"/>
            <ac:spMk id="3" creationId="{DE1988FF-C8CD-B760-8B84-D95D71E61555}"/>
          </ac:spMkLst>
        </pc:spChg>
      </pc:sldChg>
      <pc:sldChg chg="modSp">
        <pc:chgData name="Maggie Li" userId="S::maggie.li@cityofchicago.org::f33e0b3b-4721-411b-821b-3108f9bbccad" providerId="AD" clId="Web-{2439E6FE-CB04-4718-8345-587F74DDC92C}" dt="2024-03-12T20:55:02.122" v="981" actId="20577"/>
        <pc:sldMkLst>
          <pc:docMk/>
          <pc:sldMk cId="3614003974" sldId="2145708572"/>
        </pc:sldMkLst>
        <pc:spChg chg="mod">
          <ac:chgData name="Maggie Li" userId="S::maggie.li@cityofchicago.org::f33e0b3b-4721-411b-821b-3108f9bbccad" providerId="AD" clId="Web-{2439E6FE-CB04-4718-8345-587F74DDC92C}" dt="2024-03-12T20:55:02.122" v="981" actId="20577"/>
          <ac:spMkLst>
            <pc:docMk/>
            <pc:sldMk cId="3614003974" sldId="2145708572"/>
            <ac:spMk id="3" creationId="{DE1988FF-C8CD-B760-8B84-D95D71E61555}"/>
          </ac:spMkLst>
        </pc:spChg>
      </pc:sldChg>
      <pc:sldChg chg="modSp add replId">
        <pc:chgData name="Maggie Li" userId="S::maggie.li@cityofchicago.org::f33e0b3b-4721-411b-821b-3108f9bbccad" providerId="AD" clId="Web-{2439E6FE-CB04-4718-8345-587F74DDC92C}" dt="2024-03-12T21:00:14.492" v="1310" actId="20577"/>
        <pc:sldMkLst>
          <pc:docMk/>
          <pc:sldMk cId="1258721469" sldId="2145708581"/>
        </pc:sldMkLst>
        <pc:spChg chg="mod">
          <ac:chgData name="Maggie Li" userId="S::maggie.li@cityofchicago.org::f33e0b3b-4721-411b-821b-3108f9bbccad" providerId="AD" clId="Web-{2439E6FE-CB04-4718-8345-587F74DDC92C}" dt="2024-03-12T21:00:12.054" v="1309" actId="20577"/>
          <ac:spMkLst>
            <pc:docMk/>
            <pc:sldMk cId="1258721469" sldId="2145708581"/>
            <ac:spMk id="2" creationId="{EC40FCF2-3A53-ED55-8C61-B33CFFDA233C}"/>
          </ac:spMkLst>
        </pc:spChg>
        <pc:spChg chg="mod">
          <ac:chgData name="Maggie Li" userId="S::maggie.li@cityofchicago.org::f33e0b3b-4721-411b-821b-3108f9bbccad" providerId="AD" clId="Web-{2439E6FE-CB04-4718-8345-587F74DDC92C}" dt="2024-03-12T21:00:14.492" v="1310" actId="20577"/>
          <ac:spMkLst>
            <pc:docMk/>
            <pc:sldMk cId="1258721469" sldId="2145708581"/>
            <ac:spMk id="3" creationId="{DE1988FF-C8CD-B760-8B84-D95D71E61555}"/>
          </ac:spMkLst>
        </pc:spChg>
      </pc:sldChg>
    </pc:docChg>
  </pc:docChgLst>
  <pc:docChgLst>
    <pc:chgData name="Maggie Li" userId="f33e0b3b-4721-411b-821b-3108f9bbccad" providerId="ADAL" clId="{49CC4842-B948-4096-83A0-D3884968DB90}"/>
    <pc:docChg chg="undo redo custSel addSld delSld modSld">
      <pc:chgData name="Maggie Li" userId="f33e0b3b-4721-411b-821b-3108f9bbccad" providerId="ADAL" clId="{49CC4842-B948-4096-83A0-D3884968DB90}" dt="2024-07-22T21:16:01.525" v="922" actId="20577"/>
      <pc:docMkLst>
        <pc:docMk/>
      </pc:docMkLst>
      <pc:sldChg chg="modSp mod">
        <pc:chgData name="Maggie Li" userId="f33e0b3b-4721-411b-821b-3108f9bbccad" providerId="ADAL" clId="{49CC4842-B948-4096-83A0-D3884968DB90}" dt="2024-07-22T20:30:29.577" v="21" actId="113"/>
        <pc:sldMkLst>
          <pc:docMk/>
          <pc:sldMk cId="2161995387" sldId="256"/>
        </pc:sldMkLst>
        <pc:spChg chg="mod">
          <ac:chgData name="Maggie Li" userId="f33e0b3b-4721-411b-821b-3108f9bbccad" providerId="ADAL" clId="{49CC4842-B948-4096-83A0-D3884968DB90}" dt="2024-07-22T20:30:29.577" v="21" actId="113"/>
          <ac:spMkLst>
            <pc:docMk/>
            <pc:sldMk cId="2161995387" sldId="256"/>
            <ac:spMk id="2" creationId="{00000000-0000-0000-0000-000000000000}"/>
          </ac:spMkLst>
        </pc:spChg>
      </pc:sldChg>
      <pc:sldChg chg="modSp del mod">
        <pc:chgData name="Maggie Li" userId="f33e0b3b-4721-411b-821b-3108f9bbccad" providerId="ADAL" clId="{49CC4842-B948-4096-83A0-D3884968DB90}" dt="2024-07-22T21:13:42.957" v="876" actId="2696"/>
        <pc:sldMkLst>
          <pc:docMk/>
          <pc:sldMk cId="2619223538" sldId="257"/>
        </pc:sldMkLst>
        <pc:spChg chg="mod">
          <ac:chgData name="Maggie Li" userId="f33e0b3b-4721-411b-821b-3108f9bbccad" providerId="ADAL" clId="{49CC4842-B948-4096-83A0-D3884968DB90}" dt="2024-07-22T21:00:09.551" v="249" actId="27636"/>
          <ac:spMkLst>
            <pc:docMk/>
            <pc:sldMk cId="2619223538" sldId="257"/>
            <ac:spMk id="4" creationId="{BB21EB8E-94ED-4556-8922-BEB4F6EC6A1F}"/>
          </ac:spMkLst>
        </pc:spChg>
      </pc:sldChg>
      <pc:sldChg chg="modSp del">
        <pc:chgData name="Maggie Li" userId="f33e0b3b-4721-411b-821b-3108f9bbccad" providerId="ADAL" clId="{49CC4842-B948-4096-83A0-D3884968DB90}" dt="2024-07-22T21:13:42.065" v="875" actId="2696"/>
        <pc:sldMkLst>
          <pc:docMk/>
          <pc:sldMk cId="4227738779" sldId="2145707258"/>
        </pc:sldMkLst>
        <pc:spChg chg="mod">
          <ac:chgData name="Maggie Li" userId="f33e0b3b-4721-411b-821b-3108f9bbccad" providerId="ADAL" clId="{49CC4842-B948-4096-83A0-D3884968DB90}" dt="2024-07-22T20:30:14.221" v="0"/>
          <ac:spMkLst>
            <pc:docMk/>
            <pc:sldMk cId="4227738779" sldId="2145707258"/>
            <ac:spMk id="2" creationId="{785A9E43-DCB4-29B4-39BF-C7021E38E0BF}"/>
          </ac:spMkLst>
        </pc:spChg>
        <pc:spChg chg="mod">
          <ac:chgData name="Maggie Li" userId="f33e0b3b-4721-411b-821b-3108f9bbccad" providerId="ADAL" clId="{49CC4842-B948-4096-83A0-D3884968DB90}" dt="2024-07-22T20:30:14.221" v="0"/>
          <ac:spMkLst>
            <pc:docMk/>
            <pc:sldMk cId="4227738779" sldId="2145707258"/>
            <ac:spMk id="4" creationId="{47EBB991-8FB2-3107-E391-93FA6B10ADEC}"/>
          </ac:spMkLst>
        </pc:spChg>
      </pc:sldChg>
      <pc:sldChg chg="modSp">
        <pc:chgData name="Maggie Li" userId="f33e0b3b-4721-411b-821b-3108f9bbccad" providerId="ADAL" clId="{49CC4842-B948-4096-83A0-D3884968DB90}" dt="2024-07-22T20:30:14.221" v="0"/>
        <pc:sldMkLst>
          <pc:docMk/>
          <pc:sldMk cId="408213282" sldId="2145707262"/>
        </pc:sldMkLst>
        <pc:spChg chg="mod">
          <ac:chgData name="Maggie Li" userId="f33e0b3b-4721-411b-821b-3108f9bbccad" providerId="ADAL" clId="{49CC4842-B948-4096-83A0-D3884968DB90}" dt="2024-07-22T20:30:14.221" v="0"/>
          <ac:spMkLst>
            <pc:docMk/>
            <pc:sldMk cId="408213282" sldId="2145707262"/>
            <ac:spMk id="4" creationId="{EEED72D4-BAD2-CF6E-5C76-8E3CD473F46D}"/>
          </ac:spMkLst>
        </pc:spChg>
      </pc:sldChg>
      <pc:sldChg chg="modSp mod">
        <pc:chgData name="Maggie Li" userId="f33e0b3b-4721-411b-821b-3108f9bbccad" providerId="ADAL" clId="{49CC4842-B948-4096-83A0-D3884968DB90}" dt="2024-07-22T20:33:56.322" v="66" actId="5793"/>
        <pc:sldMkLst>
          <pc:docMk/>
          <pc:sldMk cId="3047645352" sldId="2145707316"/>
        </pc:sldMkLst>
        <pc:spChg chg="mod">
          <ac:chgData name="Maggie Li" userId="f33e0b3b-4721-411b-821b-3108f9bbccad" providerId="ADAL" clId="{49CC4842-B948-4096-83A0-D3884968DB90}" dt="2024-07-22T20:30:14.221" v="0"/>
          <ac:spMkLst>
            <pc:docMk/>
            <pc:sldMk cId="3047645352" sldId="2145707316"/>
            <ac:spMk id="2" creationId="{785A9E43-DCB4-29B4-39BF-C7021E38E0BF}"/>
          </ac:spMkLst>
        </pc:spChg>
        <pc:spChg chg="mod">
          <ac:chgData name="Maggie Li" userId="f33e0b3b-4721-411b-821b-3108f9bbccad" providerId="ADAL" clId="{49CC4842-B948-4096-83A0-D3884968DB90}" dt="2024-07-22T20:30:14.221" v="0"/>
          <ac:spMkLst>
            <pc:docMk/>
            <pc:sldMk cId="3047645352" sldId="2145707316"/>
            <ac:spMk id="4" creationId="{47EBB991-8FB2-3107-E391-93FA6B10ADEC}"/>
          </ac:spMkLst>
        </pc:spChg>
        <pc:spChg chg="mod">
          <ac:chgData name="Maggie Li" userId="f33e0b3b-4721-411b-821b-3108f9bbccad" providerId="ADAL" clId="{49CC4842-B948-4096-83A0-D3884968DB90}" dt="2024-07-22T20:33:56.322" v="66" actId="5793"/>
          <ac:spMkLst>
            <pc:docMk/>
            <pc:sldMk cId="3047645352" sldId="2145707316"/>
            <ac:spMk id="8" creationId="{C14D0919-7C0C-D358-50E4-3878CCE97CDF}"/>
          </ac:spMkLst>
        </pc:spChg>
      </pc:sldChg>
      <pc:sldChg chg="modSp del mod">
        <pc:chgData name="Maggie Li" userId="f33e0b3b-4721-411b-821b-3108f9bbccad" providerId="ADAL" clId="{49CC4842-B948-4096-83A0-D3884968DB90}" dt="2024-07-22T21:13:39.909" v="873" actId="2696"/>
        <pc:sldMkLst>
          <pc:docMk/>
          <pc:sldMk cId="1003733057" sldId="2145707500"/>
        </pc:sldMkLst>
        <pc:spChg chg="mod">
          <ac:chgData name="Maggie Li" userId="f33e0b3b-4721-411b-821b-3108f9bbccad" providerId="ADAL" clId="{49CC4842-B948-4096-83A0-D3884968DB90}" dt="2024-07-22T20:30:14.521" v="8" actId="27636"/>
          <ac:spMkLst>
            <pc:docMk/>
            <pc:sldMk cId="1003733057" sldId="2145707500"/>
            <ac:spMk id="3" creationId="{DF267179-FCFA-1629-8DFD-E0794A047405}"/>
          </ac:spMkLst>
        </pc:spChg>
      </pc:sldChg>
      <pc:sldChg chg="modSp del mod">
        <pc:chgData name="Maggie Li" userId="f33e0b3b-4721-411b-821b-3108f9bbccad" providerId="ADAL" clId="{49CC4842-B948-4096-83A0-D3884968DB90}" dt="2024-07-22T21:13:32.938" v="870" actId="2696"/>
        <pc:sldMkLst>
          <pc:docMk/>
          <pc:sldMk cId="425449212" sldId="2145708540"/>
        </pc:sldMkLst>
        <pc:spChg chg="mod">
          <ac:chgData name="Maggie Li" userId="f33e0b3b-4721-411b-821b-3108f9bbccad" providerId="ADAL" clId="{49CC4842-B948-4096-83A0-D3884968DB90}" dt="2024-07-22T20:30:14.221" v="0"/>
          <ac:spMkLst>
            <pc:docMk/>
            <pc:sldMk cId="425449212" sldId="2145708540"/>
            <ac:spMk id="4" creationId="{342D8903-0281-6594-F106-499E1F9DBBDD}"/>
          </ac:spMkLst>
        </pc:spChg>
        <pc:spChg chg="mod">
          <ac:chgData name="Maggie Li" userId="f33e0b3b-4721-411b-821b-3108f9bbccad" providerId="ADAL" clId="{49CC4842-B948-4096-83A0-D3884968DB90}" dt="2024-07-22T20:32:48.258" v="34" actId="20577"/>
          <ac:spMkLst>
            <pc:docMk/>
            <pc:sldMk cId="425449212" sldId="2145708540"/>
            <ac:spMk id="7" creationId="{94D7607B-5E70-2AA1-9E97-AEEBC16CE367}"/>
          </ac:spMkLst>
        </pc:spChg>
      </pc:sldChg>
      <pc:sldChg chg="modSp add del mod addCm modCm">
        <pc:chgData name="Maggie Li" userId="f33e0b3b-4721-411b-821b-3108f9bbccad" providerId="ADAL" clId="{49CC4842-B948-4096-83A0-D3884968DB90}" dt="2024-07-22T21:15:11.909" v="888"/>
        <pc:sldMkLst>
          <pc:docMk/>
          <pc:sldMk cId="2872883510" sldId="2145708542"/>
        </pc:sldMkLst>
        <pc:spChg chg="mod">
          <ac:chgData name="Maggie Li" userId="f33e0b3b-4721-411b-821b-3108f9bbccad" providerId="ADAL" clId="{49CC4842-B948-4096-83A0-D3884968DB90}" dt="2024-07-22T20:30:14.515" v="7" actId="27636"/>
          <ac:spMkLst>
            <pc:docMk/>
            <pc:sldMk cId="2872883510" sldId="2145708542"/>
            <ac:spMk id="2" creationId="{3085196C-15CD-9087-21D2-B529C22AC5C2}"/>
          </ac:spMkLst>
        </pc:spChg>
        <pc:extLst>
          <p:ext xmlns:p="http://schemas.openxmlformats.org/presentationml/2006/main" uri="{D6D511B9-2390-475A-947B-AFAB55BFBCF1}">
            <pc226:cmChg xmlns:pc226="http://schemas.microsoft.com/office/powerpoint/2022/06/main/command" chg="add">
              <pc226:chgData name="Maggie Li" userId="f33e0b3b-4721-411b-821b-3108f9bbccad" providerId="ADAL" clId="{49CC4842-B948-4096-83A0-D3884968DB90}" dt="2024-07-22T21:15:11.909" v="888"/>
              <pc2:cmMkLst xmlns:pc2="http://schemas.microsoft.com/office/powerpoint/2019/9/main/command">
                <pc:docMk/>
                <pc:sldMk cId="2872883510" sldId="2145708542"/>
                <pc2:cmMk id="{EEDF7577-0F33-466D-95E8-FED397B05DF3}"/>
              </pc2:cmMkLst>
              <pc226:cmRplyChg chg="add">
                <pc226:chgData name="Maggie Li" userId="f33e0b3b-4721-411b-821b-3108f9bbccad" providerId="ADAL" clId="{49CC4842-B948-4096-83A0-D3884968DB90}" dt="2024-07-22T21:15:01.662" v="887"/>
                <pc2:cmRplyMkLst xmlns:pc2="http://schemas.microsoft.com/office/powerpoint/2019/9/main/command">
                  <pc:docMk/>
                  <pc:sldMk cId="2872883510" sldId="2145708542"/>
                  <pc2:cmMk id="{EEDF7577-0F33-466D-95E8-FED397B05DF3}"/>
                  <pc2:cmRplyMk id="{E19521C6-DA61-421E-BC5B-5708A6D1170F}"/>
                </pc2:cmRplyMkLst>
              </pc226:cmRplyChg>
              <pc226:cmRplyChg chg="add">
                <pc226:chgData name="Maggie Li" userId="f33e0b3b-4721-411b-821b-3108f9bbccad" providerId="ADAL" clId="{49CC4842-B948-4096-83A0-D3884968DB90}" dt="2024-07-22T21:15:11.909" v="888"/>
                <pc2:cmRplyMkLst xmlns:pc2="http://schemas.microsoft.com/office/powerpoint/2019/9/main/command">
                  <pc:docMk/>
                  <pc:sldMk cId="2872883510" sldId="2145708542"/>
                  <pc2:cmMk id="{EEDF7577-0F33-466D-95E8-FED397B05DF3}"/>
                  <pc2:cmRplyMk id="{9D43A7E2-C40D-4ABB-A408-C6B11A533515}"/>
                </pc2:cmRplyMkLst>
              </pc226:cmRplyChg>
            </pc226:cmChg>
          </p:ext>
        </pc:extLst>
      </pc:sldChg>
      <pc:sldChg chg="del">
        <pc:chgData name="Maggie Li" userId="f33e0b3b-4721-411b-821b-3108f9bbccad" providerId="ADAL" clId="{49CC4842-B948-4096-83A0-D3884968DB90}" dt="2024-07-22T20:34:15.858" v="73" actId="2696"/>
        <pc:sldMkLst>
          <pc:docMk/>
          <pc:sldMk cId="1196744247" sldId="2145708544"/>
        </pc:sldMkLst>
      </pc:sldChg>
      <pc:sldChg chg="modSp del mod">
        <pc:chgData name="Maggie Li" userId="f33e0b3b-4721-411b-821b-3108f9bbccad" providerId="ADAL" clId="{49CC4842-B948-4096-83A0-D3884968DB90}" dt="2024-07-22T21:13:58.508" v="886" actId="2696"/>
        <pc:sldMkLst>
          <pc:docMk/>
          <pc:sldMk cId="794903878" sldId="2145708546"/>
        </pc:sldMkLst>
        <pc:spChg chg="mod">
          <ac:chgData name="Maggie Li" userId="f33e0b3b-4721-411b-821b-3108f9bbccad" providerId="ADAL" clId="{49CC4842-B948-4096-83A0-D3884968DB90}" dt="2024-07-22T20:30:14.686" v="18" actId="27636"/>
          <ac:spMkLst>
            <pc:docMk/>
            <pc:sldMk cId="794903878" sldId="2145708546"/>
            <ac:spMk id="6" creationId="{DA61D40B-F2A9-B495-D025-BBEB3EC708A0}"/>
          </ac:spMkLst>
        </pc:spChg>
      </pc:sldChg>
      <pc:sldChg chg="del">
        <pc:chgData name="Maggie Li" userId="f33e0b3b-4721-411b-821b-3108f9bbccad" providerId="ADAL" clId="{49CC4842-B948-4096-83A0-D3884968DB90}" dt="2024-07-22T21:13:52.258" v="885" actId="2696"/>
        <pc:sldMkLst>
          <pc:docMk/>
          <pc:sldMk cId="2909086829" sldId="2145708547"/>
        </pc:sldMkLst>
      </pc:sldChg>
      <pc:sldChg chg="del">
        <pc:chgData name="Maggie Li" userId="f33e0b3b-4721-411b-821b-3108f9bbccad" providerId="ADAL" clId="{49CC4842-B948-4096-83A0-D3884968DB90}" dt="2024-07-22T21:13:51.500" v="884" actId="2696"/>
        <pc:sldMkLst>
          <pc:docMk/>
          <pc:sldMk cId="3181020311" sldId="2145708548"/>
        </pc:sldMkLst>
      </pc:sldChg>
      <pc:sldChg chg="del">
        <pc:chgData name="Maggie Li" userId="f33e0b3b-4721-411b-821b-3108f9bbccad" providerId="ADAL" clId="{49CC4842-B948-4096-83A0-D3884968DB90}" dt="2024-07-22T21:13:50.848" v="883" actId="2696"/>
        <pc:sldMkLst>
          <pc:docMk/>
          <pc:sldMk cId="3673245998" sldId="2145708549"/>
        </pc:sldMkLst>
      </pc:sldChg>
      <pc:sldChg chg="del">
        <pc:chgData name="Maggie Li" userId="f33e0b3b-4721-411b-821b-3108f9bbccad" providerId="ADAL" clId="{49CC4842-B948-4096-83A0-D3884968DB90}" dt="2024-07-22T21:13:50.213" v="882" actId="2696"/>
        <pc:sldMkLst>
          <pc:docMk/>
          <pc:sldMk cId="3966731262" sldId="2145708550"/>
        </pc:sldMkLst>
      </pc:sldChg>
      <pc:sldChg chg="modSp del mod">
        <pc:chgData name="Maggie Li" userId="f33e0b3b-4721-411b-821b-3108f9bbccad" providerId="ADAL" clId="{49CC4842-B948-4096-83A0-D3884968DB90}" dt="2024-07-22T21:13:49.588" v="881" actId="2696"/>
        <pc:sldMkLst>
          <pc:docMk/>
          <pc:sldMk cId="1398887620" sldId="2145708551"/>
        </pc:sldMkLst>
        <pc:spChg chg="mod">
          <ac:chgData name="Maggie Li" userId="f33e0b3b-4721-411b-821b-3108f9bbccad" providerId="ADAL" clId="{49CC4842-B948-4096-83A0-D3884968DB90}" dt="2024-07-22T20:30:14.221" v="0"/>
          <ac:spMkLst>
            <pc:docMk/>
            <pc:sldMk cId="1398887620" sldId="2145708551"/>
            <ac:spMk id="2" creationId="{09F36996-1410-664B-0705-54DA868E8CCB}"/>
          </ac:spMkLst>
        </pc:spChg>
        <pc:spChg chg="mod">
          <ac:chgData name="Maggie Li" userId="f33e0b3b-4721-411b-821b-3108f9bbccad" providerId="ADAL" clId="{49CC4842-B948-4096-83A0-D3884968DB90}" dt="2024-07-22T20:30:14.665" v="17" actId="27636"/>
          <ac:spMkLst>
            <pc:docMk/>
            <pc:sldMk cId="1398887620" sldId="2145708551"/>
            <ac:spMk id="3" creationId="{4BFE20A6-E05A-80D2-8A7E-0E7809D096E0}"/>
          </ac:spMkLst>
        </pc:spChg>
      </pc:sldChg>
      <pc:sldChg chg="modSp del">
        <pc:chgData name="Maggie Li" userId="f33e0b3b-4721-411b-821b-3108f9bbccad" providerId="ADAL" clId="{49CC4842-B948-4096-83A0-D3884968DB90}" dt="2024-07-22T21:13:48.539" v="880" actId="2696"/>
        <pc:sldMkLst>
          <pc:docMk/>
          <pc:sldMk cId="1400458216" sldId="2145708552"/>
        </pc:sldMkLst>
        <pc:spChg chg="mod">
          <ac:chgData name="Maggie Li" userId="f33e0b3b-4721-411b-821b-3108f9bbccad" providerId="ADAL" clId="{49CC4842-B948-4096-83A0-D3884968DB90}" dt="2024-07-22T20:30:14.221" v="0"/>
          <ac:spMkLst>
            <pc:docMk/>
            <pc:sldMk cId="1400458216" sldId="2145708552"/>
            <ac:spMk id="2" creationId="{ADD79EE0-A7E7-1F48-14FA-B1E1FE3B54A5}"/>
          </ac:spMkLst>
        </pc:spChg>
        <pc:spChg chg="mod">
          <ac:chgData name="Maggie Li" userId="f33e0b3b-4721-411b-821b-3108f9bbccad" providerId="ADAL" clId="{49CC4842-B948-4096-83A0-D3884968DB90}" dt="2024-07-22T20:30:14.221" v="0"/>
          <ac:spMkLst>
            <pc:docMk/>
            <pc:sldMk cId="1400458216" sldId="2145708552"/>
            <ac:spMk id="4" creationId="{A22CBEC7-7FAB-53FE-2038-3A7FBE1BEBAE}"/>
          </ac:spMkLst>
        </pc:spChg>
      </pc:sldChg>
      <pc:sldChg chg="modSp del mod">
        <pc:chgData name="Maggie Li" userId="f33e0b3b-4721-411b-821b-3108f9bbccad" providerId="ADAL" clId="{49CC4842-B948-4096-83A0-D3884968DB90}" dt="2024-07-22T21:13:47.767" v="879" actId="2696"/>
        <pc:sldMkLst>
          <pc:docMk/>
          <pc:sldMk cId="4117384247" sldId="2145708553"/>
        </pc:sldMkLst>
        <pc:spChg chg="mod">
          <ac:chgData name="Maggie Li" userId="f33e0b3b-4721-411b-821b-3108f9bbccad" providerId="ADAL" clId="{49CC4842-B948-4096-83A0-D3884968DB90}" dt="2024-07-22T20:30:14.221" v="0"/>
          <ac:spMkLst>
            <pc:docMk/>
            <pc:sldMk cId="4117384247" sldId="2145708553"/>
            <ac:spMk id="2" creationId="{07367E14-B76F-1952-9FF6-DA770A93BB52}"/>
          </ac:spMkLst>
        </pc:spChg>
        <pc:spChg chg="mod">
          <ac:chgData name="Maggie Li" userId="f33e0b3b-4721-411b-821b-3108f9bbccad" providerId="ADAL" clId="{49CC4842-B948-4096-83A0-D3884968DB90}" dt="2024-07-22T21:00:09.596" v="251" actId="27636"/>
          <ac:spMkLst>
            <pc:docMk/>
            <pc:sldMk cId="4117384247" sldId="2145708553"/>
            <ac:spMk id="3" creationId="{C5593694-7C09-CF05-939A-0A10B42850E6}"/>
          </ac:spMkLst>
        </pc:spChg>
      </pc:sldChg>
      <pc:sldChg chg="modSp del mod">
        <pc:chgData name="Maggie Li" userId="f33e0b3b-4721-411b-821b-3108f9bbccad" providerId="ADAL" clId="{49CC4842-B948-4096-83A0-D3884968DB90}" dt="2024-07-22T21:13:46.982" v="878" actId="2696"/>
        <pc:sldMkLst>
          <pc:docMk/>
          <pc:sldMk cId="2981132413" sldId="2145708554"/>
        </pc:sldMkLst>
        <pc:spChg chg="mod">
          <ac:chgData name="Maggie Li" userId="f33e0b3b-4721-411b-821b-3108f9bbccad" providerId="ADAL" clId="{49CC4842-B948-4096-83A0-D3884968DB90}" dt="2024-07-22T20:30:14.221" v="0"/>
          <ac:spMkLst>
            <pc:docMk/>
            <pc:sldMk cId="2981132413" sldId="2145708554"/>
            <ac:spMk id="2" creationId="{FBC91C85-7111-C8EF-07E0-C009C11F5012}"/>
          </ac:spMkLst>
        </pc:spChg>
        <pc:spChg chg="mod">
          <ac:chgData name="Maggie Li" userId="f33e0b3b-4721-411b-821b-3108f9bbccad" providerId="ADAL" clId="{49CC4842-B948-4096-83A0-D3884968DB90}" dt="2024-07-22T21:00:09.574" v="250" actId="27636"/>
          <ac:spMkLst>
            <pc:docMk/>
            <pc:sldMk cId="2981132413" sldId="2145708554"/>
            <ac:spMk id="3" creationId="{3707E0D2-65BF-413E-4EDD-332C773E69B3}"/>
          </ac:spMkLst>
        </pc:spChg>
      </pc:sldChg>
      <pc:sldChg chg="modSp del mod">
        <pc:chgData name="Maggie Li" userId="f33e0b3b-4721-411b-821b-3108f9bbccad" providerId="ADAL" clId="{49CC4842-B948-4096-83A0-D3884968DB90}" dt="2024-07-22T21:13:45.865" v="877" actId="2696"/>
        <pc:sldMkLst>
          <pc:docMk/>
          <pc:sldMk cId="709261453" sldId="2145708555"/>
        </pc:sldMkLst>
        <pc:spChg chg="mod">
          <ac:chgData name="Maggie Li" userId="f33e0b3b-4721-411b-821b-3108f9bbccad" providerId="ADAL" clId="{49CC4842-B948-4096-83A0-D3884968DB90}" dt="2024-07-22T20:35:41.896" v="129" actId="27636"/>
          <ac:spMkLst>
            <pc:docMk/>
            <pc:sldMk cId="709261453" sldId="2145708555"/>
            <ac:spMk id="3" creationId="{0E795634-02C3-5A7E-AEE2-EEDF0E0F9AE6}"/>
          </ac:spMkLst>
        </pc:spChg>
        <pc:picChg chg="mod">
          <ac:chgData name="Maggie Li" userId="f33e0b3b-4721-411b-821b-3108f9bbccad" providerId="ADAL" clId="{49CC4842-B948-4096-83A0-D3884968DB90}" dt="2024-07-22T20:35:33.640" v="118" actId="1076"/>
          <ac:picMkLst>
            <pc:docMk/>
            <pc:sldMk cId="709261453" sldId="2145708555"/>
            <ac:picMk id="5" creationId="{65BD95CA-D3A3-0714-BC8D-8162C083DC54}"/>
          </ac:picMkLst>
        </pc:picChg>
      </pc:sldChg>
      <pc:sldChg chg="modSp mod">
        <pc:chgData name="Maggie Li" userId="f33e0b3b-4721-411b-821b-3108f9bbccad" providerId="ADAL" clId="{49CC4842-B948-4096-83A0-D3884968DB90}" dt="2024-07-22T20:34:05.306" v="70" actId="20577"/>
        <pc:sldMkLst>
          <pc:docMk/>
          <pc:sldMk cId="2043652743" sldId="2145708560"/>
        </pc:sldMkLst>
        <pc:spChg chg="mod">
          <ac:chgData name="Maggie Li" userId="f33e0b3b-4721-411b-821b-3108f9bbccad" providerId="ADAL" clId="{49CC4842-B948-4096-83A0-D3884968DB90}" dt="2024-07-22T20:34:05.306" v="70" actId="20577"/>
          <ac:spMkLst>
            <pc:docMk/>
            <pc:sldMk cId="2043652743" sldId="2145708560"/>
            <ac:spMk id="2" creationId="{2506643C-DB0A-6BE6-2915-0CA147B56382}"/>
          </ac:spMkLst>
        </pc:spChg>
        <pc:spChg chg="mod">
          <ac:chgData name="Maggie Li" userId="f33e0b3b-4721-411b-821b-3108f9bbccad" providerId="ADAL" clId="{49CC4842-B948-4096-83A0-D3884968DB90}" dt="2024-07-22T20:30:14.404" v="2" actId="27636"/>
          <ac:spMkLst>
            <pc:docMk/>
            <pc:sldMk cId="2043652743" sldId="2145708560"/>
            <ac:spMk id="5" creationId="{311A2B36-52EB-F63F-73FE-34AEFAEF1DC2}"/>
          </ac:spMkLst>
        </pc:spChg>
      </pc:sldChg>
      <pc:sldChg chg="modSp add del mod">
        <pc:chgData name="Maggie Li" userId="f33e0b3b-4721-411b-821b-3108f9bbccad" providerId="ADAL" clId="{49CC4842-B948-4096-83A0-D3884968DB90}" dt="2024-07-22T21:13:36.032" v="872" actId="2696"/>
        <pc:sldMkLst>
          <pc:docMk/>
          <pc:sldMk cId="19721979" sldId="2145708561"/>
        </pc:sldMkLst>
        <pc:spChg chg="mod">
          <ac:chgData name="Maggie Li" userId="f33e0b3b-4721-411b-821b-3108f9bbccad" providerId="ADAL" clId="{49CC4842-B948-4096-83A0-D3884968DB90}" dt="2024-07-22T20:35:09.923" v="105" actId="13926"/>
          <ac:spMkLst>
            <pc:docMk/>
            <pc:sldMk cId="19721979" sldId="2145708561"/>
            <ac:spMk id="3" creationId="{DF267179-FCFA-1629-8DFD-E0794A047405}"/>
          </ac:spMkLst>
        </pc:spChg>
      </pc:sldChg>
      <pc:sldChg chg="modSp del mod">
        <pc:chgData name="Maggie Li" userId="f33e0b3b-4721-411b-821b-3108f9bbccad" providerId="ADAL" clId="{49CC4842-B948-4096-83A0-D3884968DB90}" dt="2024-07-22T20:34:16.466" v="74" actId="2696"/>
        <pc:sldMkLst>
          <pc:docMk/>
          <pc:sldMk cId="4140066297" sldId="2145708562"/>
        </pc:sldMkLst>
        <pc:spChg chg="mod">
          <ac:chgData name="Maggie Li" userId="f33e0b3b-4721-411b-821b-3108f9bbccad" providerId="ADAL" clId="{49CC4842-B948-4096-83A0-D3884968DB90}" dt="2024-07-22T20:30:14.221" v="0"/>
          <ac:spMkLst>
            <pc:docMk/>
            <pc:sldMk cId="4140066297" sldId="2145708562"/>
            <ac:spMk id="2" creationId="{2506643C-DB0A-6BE6-2915-0CA147B56382}"/>
          </ac:spMkLst>
        </pc:spChg>
        <pc:spChg chg="mod">
          <ac:chgData name="Maggie Li" userId="f33e0b3b-4721-411b-821b-3108f9bbccad" providerId="ADAL" clId="{49CC4842-B948-4096-83A0-D3884968DB90}" dt="2024-07-22T20:30:14.507" v="5" actId="27636"/>
          <ac:spMkLst>
            <pc:docMk/>
            <pc:sldMk cId="4140066297" sldId="2145708562"/>
            <ac:spMk id="5" creationId="{311A2B36-52EB-F63F-73FE-34AEFAEF1DC2}"/>
          </ac:spMkLst>
        </pc:spChg>
      </pc:sldChg>
      <pc:sldChg chg="modSp del">
        <pc:chgData name="Maggie Li" userId="f33e0b3b-4721-411b-821b-3108f9bbccad" providerId="ADAL" clId="{49CC4842-B948-4096-83A0-D3884968DB90}" dt="2024-07-22T20:35:16.182" v="106" actId="2696"/>
        <pc:sldMkLst>
          <pc:docMk/>
          <pc:sldMk cId="3028289026" sldId="2145708563"/>
        </pc:sldMkLst>
        <pc:spChg chg="mod">
          <ac:chgData name="Maggie Li" userId="f33e0b3b-4721-411b-821b-3108f9bbccad" providerId="ADAL" clId="{49CC4842-B948-4096-83A0-D3884968DB90}" dt="2024-07-22T20:30:14.221" v="0"/>
          <ac:spMkLst>
            <pc:docMk/>
            <pc:sldMk cId="3028289026" sldId="2145708563"/>
            <ac:spMk id="2" creationId="{EC40FCF2-3A53-ED55-8C61-B33CFFDA233C}"/>
          </ac:spMkLst>
        </pc:spChg>
      </pc:sldChg>
      <pc:sldChg chg="modSp del mod">
        <pc:chgData name="Maggie Li" userId="f33e0b3b-4721-411b-821b-3108f9bbccad" providerId="ADAL" clId="{49CC4842-B948-4096-83A0-D3884968DB90}" dt="2024-07-22T21:13:33.935" v="871" actId="2696"/>
        <pc:sldMkLst>
          <pc:docMk/>
          <pc:sldMk cId="1127858390" sldId="2145708564"/>
        </pc:sldMkLst>
        <pc:spChg chg="mod">
          <ac:chgData name="Maggie Li" userId="f33e0b3b-4721-411b-821b-3108f9bbccad" providerId="ADAL" clId="{49CC4842-B948-4096-83A0-D3884968DB90}" dt="2024-07-22T20:48:05.084" v="135" actId="404"/>
          <ac:spMkLst>
            <pc:docMk/>
            <pc:sldMk cId="1127858390" sldId="2145708564"/>
            <ac:spMk id="8" creationId="{C14D0919-7C0C-D358-50E4-3878CCE97CDF}"/>
          </ac:spMkLst>
        </pc:spChg>
      </pc:sldChg>
      <pc:sldChg chg="modSp del mod">
        <pc:chgData name="Maggie Li" userId="f33e0b3b-4721-411b-821b-3108f9bbccad" providerId="ADAL" clId="{49CC4842-B948-4096-83A0-D3884968DB90}" dt="2024-07-22T20:35:17.394" v="107" actId="2696"/>
        <pc:sldMkLst>
          <pc:docMk/>
          <pc:sldMk cId="1530030863" sldId="2145708564"/>
        </pc:sldMkLst>
        <pc:spChg chg="mod">
          <ac:chgData name="Maggie Li" userId="f33e0b3b-4721-411b-821b-3108f9bbccad" providerId="ADAL" clId="{49CC4842-B948-4096-83A0-D3884968DB90}" dt="2024-07-22T20:30:14.535" v="9" actId="27636"/>
          <ac:spMkLst>
            <pc:docMk/>
            <pc:sldMk cId="1530030863" sldId="2145708564"/>
            <ac:spMk id="2" creationId="{EC40FCF2-3A53-ED55-8C61-B33CFFDA233C}"/>
          </ac:spMkLst>
        </pc:spChg>
      </pc:sldChg>
      <pc:sldChg chg="modSp del mod">
        <pc:chgData name="Maggie Li" userId="f33e0b3b-4721-411b-821b-3108f9bbccad" providerId="ADAL" clId="{49CC4842-B948-4096-83A0-D3884968DB90}" dt="2024-07-22T20:35:18.070" v="108" actId="2696"/>
        <pc:sldMkLst>
          <pc:docMk/>
          <pc:sldMk cId="1216979786" sldId="2145708565"/>
        </pc:sldMkLst>
        <pc:spChg chg="mod">
          <ac:chgData name="Maggie Li" userId="f33e0b3b-4721-411b-821b-3108f9bbccad" providerId="ADAL" clId="{49CC4842-B948-4096-83A0-D3884968DB90}" dt="2024-07-22T20:30:14.553" v="10" actId="27636"/>
          <ac:spMkLst>
            <pc:docMk/>
            <pc:sldMk cId="1216979786" sldId="2145708565"/>
            <ac:spMk id="2" creationId="{EC40FCF2-3A53-ED55-8C61-B33CFFDA233C}"/>
          </ac:spMkLst>
        </pc:spChg>
      </pc:sldChg>
      <pc:sldChg chg="del">
        <pc:chgData name="Maggie Li" userId="f33e0b3b-4721-411b-821b-3108f9bbccad" providerId="ADAL" clId="{49CC4842-B948-4096-83A0-D3884968DB90}" dt="2024-07-22T21:13:40.894" v="874" actId="2696"/>
        <pc:sldMkLst>
          <pc:docMk/>
          <pc:sldMk cId="2388062666" sldId="2145708566"/>
        </pc:sldMkLst>
      </pc:sldChg>
      <pc:sldChg chg="modSp del mod">
        <pc:chgData name="Maggie Li" userId="f33e0b3b-4721-411b-821b-3108f9bbccad" providerId="ADAL" clId="{49CC4842-B948-4096-83A0-D3884968DB90}" dt="2024-07-22T20:35:18.663" v="109" actId="2696"/>
        <pc:sldMkLst>
          <pc:docMk/>
          <pc:sldMk cId="3157200718" sldId="2145708566"/>
        </pc:sldMkLst>
        <pc:spChg chg="mod">
          <ac:chgData name="Maggie Li" userId="f33e0b3b-4721-411b-821b-3108f9bbccad" providerId="ADAL" clId="{49CC4842-B948-4096-83A0-D3884968DB90}" dt="2024-07-22T20:30:14.560" v="11" actId="27636"/>
          <ac:spMkLst>
            <pc:docMk/>
            <pc:sldMk cId="3157200718" sldId="2145708566"/>
            <ac:spMk id="2" creationId="{EC40FCF2-3A53-ED55-8C61-B33CFFDA233C}"/>
          </ac:spMkLst>
        </pc:spChg>
      </pc:sldChg>
      <pc:sldChg chg="modSp del mod">
        <pc:chgData name="Maggie Li" userId="f33e0b3b-4721-411b-821b-3108f9bbccad" providerId="ADAL" clId="{49CC4842-B948-4096-83A0-D3884968DB90}" dt="2024-07-22T20:35:19.157" v="110" actId="2696"/>
        <pc:sldMkLst>
          <pc:docMk/>
          <pc:sldMk cId="1781850606" sldId="2145708567"/>
        </pc:sldMkLst>
        <pc:spChg chg="mod">
          <ac:chgData name="Maggie Li" userId="f33e0b3b-4721-411b-821b-3108f9bbccad" providerId="ADAL" clId="{49CC4842-B948-4096-83A0-D3884968DB90}" dt="2024-07-22T20:30:14.565" v="13" actId="27636"/>
          <ac:spMkLst>
            <pc:docMk/>
            <pc:sldMk cId="1781850606" sldId="2145708567"/>
            <ac:spMk id="2" creationId="{EC40FCF2-3A53-ED55-8C61-B33CFFDA233C}"/>
          </ac:spMkLst>
        </pc:spChg>
        <pc:spChg chg="mod">
          <ac:chgData name="Maggie Li" userId="f33e0b3b-4721-411b-821b-3108f9bbccad" providerId="ADAL" clId="{49CC4842-B948-4096-83A0-D3884968DB90}" dt="2024-07-22T20:30:14.564" v="12" actId="27636"/>
          <ac:spMkLst>
            <pc:docMk/>
            <pc:sldMk cId="1781850606" sldId="2145708567"/>
            <ac:spMk id="3" creationId="{DE1988FF-C8CD-B760-8B84-D95D71E61555}"/>
          </ac:spMkLst>
        </pc:spChg>
      </pc:sldChg>
      <pc:sldChg chg="modSp mod">
        <pc:chgData name="Maggie Li" userId="f33e0b3b-4721-411b-821b-3108f9bbccad" providerId="ADAL" clId="{49CC4842-B948-4096-83A0-D3884968DB90}" dt="2024-07-22T21:04:52.041" v="480" actId="1076"/>
        <pc:sldMkLst>
          <pc:docMk/>
          <pc:sldMk cId="901184024" sldId="2145708568"/>
        </pc:sldMkLst>
        <pc:spChg chg="mod">
          <ac:chgData name="Maggie Li" userId="f33e0b3b-4721-411b-821b-3108f9bbccad" providerId="ADAL" clId="{49CC4842-B948-4096-83A0-D3884968DB90}" dt="2024-07-22T21:04:52.041" v="480" actId="1076"/>
          <ac:spMkLst>
            <pc:docMk/>
            <pc:sldMk cId="901184024" sldId="2145708568"/>
            <ac:spMk id="2" creationId="{422B2349-D58C-7A69-6B5D-E5BC7A3640B7}"/>
          </ac:spMkLst>
        </pc:spChg>
        <pc:spChg chg="mod">
          <ac:chgData name="Maggie Li" userId="f33e0b3b-4721-411b-821b-3108f9bbccad" providerId="ADAL" clId="{49CC4842-B948-4096-83A0-D3884968DB90}" dt="2024-07-22T21:04:46.977" v="479" actId="1076"/>
          <ac:spMkLst>
            <pc:docMk/>
            <pc:sldMk cId="901184024" sldId="2145708568"/>
            <ac:spMk id="7" creationId="{94D7607B-5E70-2AA1-9E97-AEEBC16CE367}"/>
          </ac:spMkLst>
        </pc:spChg>
      </pc:sldChg>
      <pc:sldChg chg="modSp del">
        <pc:chgData name="Maggie Li" userId="f33e0b3b-4721-411b-821b-3108f9bbccad" providerId="ADAL" clId="{49CC4842-B948-4096-83A0-D3884968DB90}" dt="2024-07-22T20:35:19.588" v="111" actId="2696"/>
        <pc:sldMkLst>
          <pc:docMk/>
          <pc:sldMk cId="1564443867" sldId="2145708568"/>
        </pc:sldMkLst>
        <pc:spChg chg="mod">
          <ac:chgData name="Maggie Li" userId="f33e0b3b-4721-411b-821b-3108f9bbccad" providerId="ADAL" clId="{49CC4842-B948-4096-83A0-D3884968DB90}" dt="2024-07-22T20:30:14.221" v="0"/>
          <ac:spMkLst>
            <pc:docMk/>
            <pc:sldMk cId="1564443867" sldId="2145708568"/>
            <ac:spMk id="2" creationId="{EC40FCF2-3A53-ED55-8C61-B33CFFDA233C}"/>
          </ac:spMkLst>
        </pc:spChg>
      </pc:sldChg>
      <pc:sldChg chg="modSp mod">
        <pc:chgData name="Maggie Li" userId="f33e0b3b-4721-411b-821b-3108f9bbccad" providerId="ADAL" clId="{49CC4842-B948-4096-83A0-D3884968DB90}" dt="2024-07-22T20:58:56.307" v="203" actId="20577"/>
        <pc:sldMkLst>
          <pc:docMk/>
          <pc:sldMk cId="3047645352" sldId="2145708569"/>
        </pc:sldMkLst>
        <pc:spChg chg="mod">
          <ac:chgData name="Maggie Li" userId="f33e0b3b-4721-411b-821b-3108f9bbccad" providerId="ADAL" clId="{49CC4842-B948-4096-83A0-D3884968DB90}" dt="2024-07-22T20:58:56.307" v="203" actId="20577"/>
          <ac:spMkLst>
            <pc:docMk/>
            <pc:sldMk cId="3047645352" sldId="2145708569"/>
            <ac:spMk id="8" creationId="{C14D0919-7C0C-D358-50E4-3878CCE97CDF}"/>
          </ac:spMkLst>
        </pc:spChg>
      </pc:sldChg>
      <pc:sldChg chg="modSp del">
        <pc:chgData name="Maggie Li" userId="f33e0b3b-4721-411b-821b-3108f9bbccad" providerId="ADAL" clId="{49CC4842-B948-4096-83A0-D3884968DB90}" dt="2024-07-22T20:35:20.102" v="112" actId="2696"/>
        <pc:sldMkLst>
          <pc:docMk/>
          <pc:sldMk cId="3152217789" sldId="2145708569"/>
        </pc:sldMkLst>
        <pc:spChg chg="mod">
          <ac:chgData name="Maggie Li" userId="f33e0b3b-4721-411b-821b-3108f9bbccad" providerId="ADAL" clId="{49CC4842-B948-4096-83A0-D3884968DB90}" dt="2024-07-22T20:30:14.221" v="0"/>
          <ac:spMkLst>
            <pc:docMk/>
            <pc:sldMk cId="3152217789" sldId="2145708569"/>
            <ac:spMk id="2" creationId="{EC40FCF2-3A53-ED55-8C61-B33CFFDA233C}"/>
          </ac:spMkLst>
        </pc:spChg>
      </pc:sldChg>
      <pc:sldChg chg="modSp mod">
        <pc:chgData name="Maggie Li" userId="f33e0b3b-4721-411b-821b-3108f9bbccad" providerId="ADAL" clId="{49CC4842-B948-4096-83A0-D3884968DB90}" dt="2024-07-22T21:05:32.104" v="502" actId="1076"/>
        <pc:sldMkLst>
          <pc:docMk/>
          <pc:sldMk cId="2210730477" sldId="2145708570"/>
        </pc:sldMkLst>
        <pc:spChg chg="mod">
          <ac:chgData name="Maggie Li" userId="f33e0b3b-4721-411b-821b-3108f9bbccad" providerId="ADAL" clId="{49CC4842-B948-4096-83A0-D3884968DB90}" dt="2024-07-22T21:05:25.299" v="501" actId="20577"/>
          <ac:spMkLst>
            <pc:docMk/>
            <pc:sldMk cId="2210730477" sldId="2145708570"/>
            <ac:spMk id="3" creationId="{DF267179-FCFA-1629-8DFD-E0794A047405}"/>
          </ac:spMkLst>
        </pc:spChg>
        <pc:picChg chg="mod">
          <ac:chgData name="Maggie Li" userId="f33e0b3b-4721-411b-821b-3108f9bbccad" providerId="ADAL" clId="{49CC4842-B948-4096-83A0-D3884968DB90}" dt="2024-07-22T21:05:32.104" v="502" actId="1076"/>
          <ac:picMkLst>
            <pc:docMk/>
            <pc:sldMk cId="2210730477" sldId="2145708570"/>
            <ac:picMk id="2" creationId="{84552F92-73B6-9A3A-553E-3E7DFE845CA1}"/>
          </ac:picMkLst>
        </pc:picChg>
      </pc:sldChg>
      <pc:sldChg chg="modSp del">
        <pc:chgData name="Maggie Li" userId="f33e0b3b-4721-411b-821b-3108f9bbccad" providerId="ADAL" clId="{49CC4842-B948-4096-83A0-D3884968DB90}" dt="2024-07-22T20:35:20.525" v="113" actId="2696"/>
        <pc:sldMkLst>
          <pc:docMk/>
          <pc:sldMk cId="3927745326" sldId="2145708570"/>
        </pc:sldMkLst>
        <pc:spChg chg="mod">
          <ac:chgData name="Maggie Li" userId="f33e0b3b-4721-411b-821b-3108f9bbccad" providerId="ADAL" clId="{49CC4842-B948-4096-83A0-D3884968DB90}" dt="2024-07-22T20:30:14.221" v="0"/>
          <ac:spMkLst>
            <pc:docMk/>
            <pc:sldMk cId="3927745326" sldId="2145708570"/>
            <ac:spMk id="2" creationId="{EC40FCF2-3A53-ED55-8C61-B33CFFDA233C}"/>
          </ac:spMkLst>
        </pc:spChg>
      </pc:sldChg>
      <pc:sldChg chg="del">
        <pc:chgData name="Maggie Li" userId="f33e0b3b-4721-411b-821b-3108f9bbccad" providerId="ADAL" clId="{49CC4842-B948-4096-83A0-D3884968DB90}" dt="2024-07-22T21:05:37.387" v="503" actId="2696"/>
        <pc:sldMkLst>
          <pc:docMk/>
          <pc:sldMk cId="259895445" sldId="2145708571"/>
        </pc:sldMkLst>
      </pc:sldChg>
      <pc:sldChg chg="modSp del">
        <pc:chgData name="Maggie Li" userId="f33e0b3b-4721-411b-821b-3108f9bbccad" providerId="ADAL" clId="{49CC4842-B948-4096-83A0-D3884968DB90}" dt="2024-07-22T20:35:21.013" v="114" actId="2696"/>
        <pc:sldMkLst>
          <pc:docMk/>
          <pc:sldMk cId="1011242322" sldId="2145708571"/>
        </pc:sldMkLst>
        <pc:spChg chg="mod">
          <ac:chgData name="Maggie Li" userId="f33e0b3b-4721-411b-821b-3108f9bbccad" providerId="ADAL" clId="{49CC4842-B948-4096-83A0-D3884968DB90}" dt="2024-07-22T20:30:14.221" v="0"/>
          <ac:spMkLst>
            <pc:docMk/>
            <pc:sldMk cId="1011242322" sldId="2145708571"/>
            <ac:spMk id="2" creationId="{EC40FCF2-3A53-ED55-8C61-B33CFFDA233C}"/>
          </ac:spMkLst>
        </pc:spChg>
      </pc:sldChg>
      <pc:sldChg chg="modSp del">
        <pc:chgData name="Maggie Li" userId="f33e0b3b-4721-411b-821b-3108f9bbccad" providerId="ADAL" clId="{49CC4842-B948-4096-83A0-D3884968DB90}" dt="2024-07-22T20:35:21.632" v="115" actId="2696"/>
        <pc:sldMkLst>
          <pc:docMk/>
          <pc:sldMk cId="3614003974" sldId="2145708572"/>
        </pc:sldMkLst>
        <pc:spChg chg="mod">
          <ac:chgData name="Maggie Li" userId="f33e0b3b-4721-411b-821b-3108f9bbccad" providerId="ADAL" clId="{49CC4842-B948-4096-83A0-D3884968DB90}" dt="2024-07-22T20:30:14.221" v="0"/>
          <ac:spMkLst>
            <pc:docMk/>
            <pc:sldMk cId="3614003974" sldId="2145708572"/>
            <ac:spMk id="2" creationId="{EC40FCF2-3A53-ED55-8C61-B33CFFDA233C}"/>
          </ac:spMkLst>
        </pc:spChg>
      </pc:sldChg>
      <pc:sldChg chg="modSp mod">
        <pc:chgData name="Maggie Li" userId="f33e0b3b-4721-411b-821b-3108f9bbccad" providerId="ADAL" clId="{49CC4842-B948-4096-83A0-D3884968DB90}" dt="2024-07-22T21:11:03.802" v="834" actId="20577"/>
        <pc:sldMkLst>
          <pc:docMk/>
          <pc:sldMk cId="3598337751" sldId="2145708573"/>
        </pc:sldMkLst>
        <pc:spChg chg="mod">
          <ac:chgData name="Maggie Li" userId="f33e0b3b-4721-411b-821b-3108f9bbccad" providerId="ADAL" clId="{49CC4842-B948-4096-83A0-D3884968DB90}" dt="2024-07-22T21:11:03.802" v="834" actId="20577"/>
          <ac:spMkLst>
            <pc:docMk/>
            <pc:sldMk cId="3598337751" sldId="2145708573"/>
            <ac:spMk id="3" creationId="{6C4D5F6F-26C9-EFA2-4354-6590F11E685D}"/>
          </ac:spMkLst>
        </pc:spChg>
      </pc:sldChg>
      <pc:sldChg chg="modSp del mod">
        <pc:chgData name="Maggie Li" userId="f33e0b3b-4721-411b-821b-3108f9bbccad" providerId="ADAL" clId="{49CC4842-B948-4096-83A0-D3884968DB90}" dt="2024-07-22T20:34:19.539" v="80" actId="2696"/>
        <pc:sldMkLst>
          <pc:docMk/>
          <pc:sldMk cId="4023436887" sldId="2145708573"/>
        </pc:sldMkLst>
        <pc:spChg chg="mod">
          <ac:chgData name="Maggie Li" userId="f33e0b3b-4721-411b-821b-3108f9bbccad" providerId="ADAL" clId="{49CC4842-B948-4096-83A0-D3884968DB90}" dt="2024-07-22T20:30:14.512" v="6" actId="27636"/>
          <ac:spMkLst>
            <pc:docMk/>
            <pc:sldMk cId="4023436887" sldId="2145708573"/>
            <ac:spMk id="5" creationId="{934C1670-797F-02CC-C382-A74550638E0C}"/>
          </ac:spMkLst>
        </pc:spChg>
      </pc:sldChg>
      <pc:sldChg chg="del">
        <pc:chgData name="Maggie Li" userId="f33e0b3b-4721-411b-821b-3108f9bbccad" providerId="ADAL" clId="{49CC4842-B948-4096-83A0-D3884968DB90}" dt="2024-07-22T21:07:32.327" v="607" actId="2696"/>
        <pc:sldMkLst>
          <pc:docMk/>
          <pc:sldMk cId="978761831" sldId="2145708574"/>
        </pc:sldMkLst>
      </pc:sldChg>
      <pc:sldChg chg="modSp del">
        <pc:chgData name="Maggie Li" userId="f33e0b3b-4721-411b-821b-3108f9bbccad" providerId="ADAL" clId="{49CC4842-B948-4096-83A0-D3884968DB90}" dt="2024-07-22T20:34:19.118" v="79" actId="2696"/>
        <pc:sldMkLst>
          <pc:docMk/>
          <pc:sldMk cId="1986871312" sldId="2145708574"/>
        </pc:sldMkLst>
        <pc:spChg chg="mod">
          <ac:chgData name="Maggie Li" userId="f33e0b3b-4721-411b-821b-3108f9bbccad" providerId="ADAL" clId="{49CC4842-B948-4096-83A0-D3884968DB90}" dt="2024-07-22T20:30:14.221" v="0"/>
          <ac:spMkLst>
            <pc:docMk/>
            <pc:sldMk cId="1986871312" sldId="2145708574"/>
            <ac:spMk id="2" creationId="{71632706-FC02-4AD8-A173-A6E6911513FE}"/>
          </ac:spMkLst>
        </pc:spChg>
        <pc:spChg chg="mod">
          <ac:chgData name="Maggie Li" userId="f33e0b3b-4721-411b-821b-3108f9bbccad" providerId="ADAL" clId="{49CC4842-B948-4096-83A0-D3884968DB90}" dt="2024-07-22T20:30:14.221" v="0"/>
          <ac:spMkLst>
            <pc:docMk/>
            <pc:sldMk cId="1986871312" sldId="2145708574"/>
            <ac:spMk id="3" creationId="{7EBE2D3C-5DCE-6388-4A62-149FF6BAB2BF}"/>
          </ac:spMkLst>
        </pc:spChg>
      </pc:sldChg>
      <pc:sldChg chg="modSp del">
        <pc:chgData name="Maggie Li" userId="f33e0b3b-4721-411b-821b-3108f9bbccad" providerId="ADAL" clId="{49CC4842-B948-4096-83A0-D3884968DB90}" dt="2024-07-22T20:34:18.737" v="78" actId="2696"/>
        <pc:sldMkLst>
          <pc:docMk/>
          <pc:sldMk cId="517630940" sldId="2145708575"/>
        </pc:sldMkLst>
        <pc:spChg chg="mod">
          <ac:chgData name="Maggie Li" userId="f33e0b3b-4721-411b-821b-3108f9bbccad" providerId="ADAL" clId="{49CC4842-B948-4096-83A0-D3884968DB90}" dt="2024-07-22T20:30:14.221" v="0"/>
          <ac:spMkLst>
            <pc:docMk/>
            <pc:sldMk cId="517630940" sldId="2145708575"/>
            <ac:spMk id="2" creationId="{22BD97D8-8303-4EEE-B9D2-307C7EE8C7D3}"/>
          </ac:spMkLst>
        </pc:spChg>
        <pc:spChg chg="mod">
          <ac:chgData name="Maggie Li" userId="f33e0b3b-4721-411b-821b-3108f9bbccad" providerId="ADAL" clId="{49CC4842-B948-4096-83A0-D3884968DB90}" dt="2024-07-22T20:30:14.221" v="0"/>
          <ac:spMkLst>
            <pc:docMk/>
            <pc:sldMk cId="517630940" sldId="2145708575"/>
            <ac:spMk id="4" creationId="{D1B921DA-F268-3C91-885E-91F2843B8192}"/>
          </ac:spMkLst>
        </pc:spChg>
      </pc:sldChg>
      <pc:sldChg chg="modSp mod">
        <pc:chgData name="Maggie Li" userId="f33e0b3b-4721-411b-821b-3108f9bbccad" providerId="ADAL" clId="{49CC4842-B948-4096-83A0-D3884968DB90}" dt="2024-07-22T21:10:24.640" v="826" actId="27636"/>
        <pc:sldMkLst>
          <pc:docMk/>
          <pc:sldMk cId="3085983768" sldId="2145708575"/>
        </pc:sldMkLst>
        <pc:spChg chg="mod">
          <ac:chgData name="Maggie Li" userId="f33e0b3b-4721-411b-821b-3108f9bbccad" providerId="ADAL" clId="{49CC4842-B948-4096-83A0-D3884968DB90}" dt="2024-07-22T21:10:24.640" v="826" actId="27636"/>
          <ac:spMkLst>
            <pc:docMk/>
            <pc:sldMk cId="3085983768" sldId="2145708575"/>
            <ac:spMk id="3" creationId="{0E795634-02C3-5A7E-AEE2-EEDF0E0F9AE6}"/>
          </ac:spMkLst>
        </pc:spChg>
      </pc:sldChg>
      <pc:sldChg chg="modSp del">
        <pc:chgData name="Maggie Li" userId="f33e0b3b-4721-411b-821b-3108f9bbccad" providerId="ADAL" clId="{49CC4842-B948-4096-83A0-D3884968DB90}" dt="2024-07-22T20:34:18.166" v="77" actId="2696"/>
        <pc:sldMkLst>
          <pc:docMk/>
          <pc:sldMk cId="873458717" sldId="2145708576"/>
        </pc:sldMkLst>
        <pc:spChg chg="mod">
          <ac:chgData name="Maggie Li" userId="f33e0b3b-4721-411b-821b-3108f9bbccad" providerId="ADAL" clId="{49CC4842-B948-4096-83A0-D3884968DB90}" dt="2024-07-22T20:30:14.221" v="0"/>
          <ac:spMkLst>
            <pc:docMk/>
            <pc:sldMk cId="873458717" sldId="2145708576"/>
            <ac:spMk id="5" creationId="{732BE79B-2631-E2AE-39A7-7A5F0FBED442}"/>
          </ac:spMkLst>
        </pc:spChg>
      </pc:sldChg>
      <pc:sldChg chg="modSp mod">
        <pc:chgData name="Maggie Li" userId="f33e0b3b-4721-411b-821b-3108f9bbccad" providerId="ADAL" clId="{49CC4842-B948-4096-83A0-D3884968DB90}" dt="2024-07-22T21:11:35.749" v="836" actId="2711"/>
        <pc:sldMkLst>
          <pc:docMk/>
          <pc:sldMk cId="1135419245" sldId="2145708576"/>
        </pc:sldMkLst>
        <pc:spChg chg="mod">
          <ac:chgData name="Maggie Li" userId="f33e0b3b-4721-411b-821b-3108f9bbccad" providerId="ADAL" clId="{49CC4842-B948-4096-83A0-D3884968DB90}" dt="2024-07-22T21:11:29.657" v="835" actId="2711"/>
          <ac:spMkLst>
            <pc:docMk/>
            <pc:sldMk cId="1135419245" sldId="2145708576"/>
            <ac:spMk id="2" creationId="{FBC91C85-7111-C8EF-07E0-C009C11F5012}"/>
          </ac:spMkLst>
        </pc:spChg>
        <pc:spChg chg="mod">
          <ac:chgData name="Maggie Li" userId="f33e0b3b-4721-411b-821b-3108f9bbccad" providerId="ADAL" clId="{49CC4842-B948-4096-83A0-D3884968DB90}" dt="2024-07-22T21:11:35.749" v="836" actId="2711"/>
          <ac:spMkLst>
            <pc:docMk/>
            <pc:sldMk cId="1135419245" sldId="2145708576"/>
            <ac:spMk id="3" creationId="{3707E0D2-65BF-413E-4EDD-332C773E69B3}"/>
          </ac:spMkLst>
        </pc:spChg>
      </pc:sldChg>
      <pc:sldChg chg="modSp mod">
        <pc:chgData name="Maggie Li" userId="f33e0b3b-4721-411b-821b-3108f9bbccad" providerId="ADAL" clId="{49CC4842-B948-4096-83A0-D3884968DB90}" dt="2024-07-22T21:11:50.676" v="841" actId="2711"/>
        <pc:sldMkLst>
          <pc:docMk/>
          <pc:sldMk cId="1079371262" sldId="2145708577"/>
        </pc:sldMkLst>
        <pc:spChg chg="mod">
          <ac:chgData name="Maggie Li" userId="f33e0b3b-4721-411b-821b-3108f9bbccad" providerId="ADAL" clId="{49CC4842-B948-4096-83A0-D3884968DB90}" dt="2024-07-22T21:11:50.676" v="841" actId="2711"/>
          <ac:spMkLst>
            <pc:docMk/>
            <pc:sldMk cId="1079371262" sldId="2145708577"/>
            <ac:spMk id="2" creationId="{07367E14-B76F-1952-9FF6-DA770A93BB52}"/>
          </ac:spMkLst>
        </pc:spChg>
        <pc:spChg chg="mod">
          <ac:chgData name="Maggie Li" userId="f33e0b3b-4721-411b-821b-3108f9bbccad" providerId="ADAL" clId="{49CC4842-B948-4096-83A0-D3884968DB90}" dt="2024-07-22T21:11:47.338" v="840" actId="27636"/>
          <ac:spMkLst>
            <pc:docMk/>
            <pc:sldMk cId="1079371262" sldId="2145708577"/>
            <ac:spMk id="3" creationId="{C5593694-7C09-CF05-939A-0A10B42850E6}"/>
          </ac:spMkLst>
        </pc:spChg>
      </pc:sldChg>
      <pc:sldChg chg="del">
        <pc:chgData name="Maggie Li" userId="f33e0b3b-4721-411b-821b-3108f9bbccad" providerId="ADAL" clId="{49CC4842-B948-4096-83A0-D3884968DB90}" dt="2024-07-22T20:34:17.716" v="76" actId="2696"/>
        <pc:sldMkLst>
          <pc:docMk/>
          <pc:sldMk cId="1662065916" sldId="2145708577"/>
        </pc:sldMkLst>
      </pc:sldChg>
      <pc:sldChg chg="modSp mod">
        <pc:chgData name="Maggie Li" userId="f33e0b3b-4721-411b-821b-3108f9bbccad" providerId="ADAL" clId="{49CC4842-B948-4096-83A0-D3884968DB90}" dt="2024-07-22T21:12:23.697" v="852" actId="404"/>
        <pc:sldMkLst>
          <pc:docMk/>
          <pc:sldMk cId="2263042457" sldId="2145708578"/>
        </pc:sldMkLst>
        <pc:spChg chg="mod">
          <ac:chgData name="Maggie Li" userId="f33e0b3b-4721-411b-821b-3108f9bbccad" providerId="ADAL" clId="{49CC4842-B948-4096-83A0-D3884968DB90}" dt="2024-07-22T21:11:54.692" v="842" actId="2711"/>
          <ac:spMkLst>
            <pc:docMk/>
            <pc:sldMk cId="2263042457" sldId="2145708578"/>
            <ac:spMk id="2" creationId="{ADD79EE0-A7E7-1F48-14FA-B1E1FE3B54A5}"/>
          </ac:spMkLst>
        </pc:spChg>
        <pc:spChg chg="mod">
          <ac:chgData name="Maggie Li" userId="f33e0b3b-4721-411b-821b-3108f9bbccad" providerId="ADAL" clId="{49CC4842-B948-4096-83A0-D3884968DB90}" dt="2024-07-22T21:12:16.354" v="849" actId="404"/>
          <ac:spMkLst>
            <pc:docMk/>
            <pc:sldMk cId="2263042457" sldId="2145708578"/>
            <ac:spMk id="3" creationId="{517A8C72-B02F-C5E0-5F58-C9D9576E276E}"/>
          </ac:spMkLst>
        </pc:spChg>
        <pc:spChg chg="mod">
          <ac:chgData name="Maggie Li" userId="f33e0b3b-4721-411b-821b-3108f9bbccad" providerId="ADAL" clId="{49CC4842-B948-4096-83A0-D3884968DB90}" dt="2024-07-22T21:12:23.697" v="852" actId="404"/>
          <ac:spMkLst>
            <pc:docMk/>
            <pc:sldMk cId="2263042457" sldId="2145708578"/>
            <ac:spMk id="4" creationId="{A22CBEC7-7FAB-53FE-2038-3A7FBE1BEBAE}"/>
          </ac:spMkLst>
        </pc:spChg>
      </pc:sldChg>
      <pc:sldChg chg="del">
        <pc:chgData name="Maggie Li" userId="f33e0b3b-4721-411b-821b-3108f9bbccad" providerId="ADAL" clId="{49CC4842-B948-4096-83A0-D3884968DB90}" dt="2024-07-22T20:34:17.047" v="75" actId="2696"/>
        <pc:sldMkLst>
          <pc:docMk/>
          <pc:sldMk cId="2501190921" sldId="2145708578"/>
        </pc:sldMkLst>
      </pc:sldChg>
      <pc:sldChg chg="modSp mod">
        <pc:chgData name="Maggie Li" userId="f33e0b3b-4721-411b-821b-3108f9bbccad" providerId="ADAL" clId="{49CC4842-B948-4096-83A0-D3884968DB90}" dt="2024-07-22T21:13:00.510" v="866" actId="1076"/>
        <pc:sldMkLst>
          <pc:docMk/>
          <pc:sldMk cId="226718680" sldId="2145708579"/>
        </pc:sldMkLst>
        <pc:spChg chg="mod">
          <ac:chgData name="Maggie Li" userId="f33e0b3b-4721-411b-821b-3108f9bbccad" providerId="ADAL" clId="{49CC4842-B948-4096-83A0-D3884968DB90}" dt="2024-07-22T21:12:34.771" v="853" actId="2711"/>
          <ac:spMkLst>
            <pc:docMk/>
            <pc:sldMk cId="226718680" sldId="2145708579"/>
            <ac:spMk id="2" creationId="{09F36996-1410-664B-0705-54DA868E8CCB}"/>
          </ac:spMkLst>
        </pc:spChg>
        <pc:spChg chg="mod">
          <ac:chgData name="Maggie Li" userId="f33e0b3b-4721-411b-821b-3108f9bbccad" providerId="ADAL" clId="{49CC4842-B948-4096-83A0-D3884968DB90}" dt="2024-07-22T21:12:41.745" v="855" actId="27636"/>
          <ac:spMkLst>
            <pc:docMk/>
            <pc:sldMk cId="226718680" sldId="2145708579"/>
            <ac:spMk id="3" creationId="{4BFE20A6-E05A-80D2-8A7E-0E7809D096E0}"/>
          </ac:spMkLst>
        </pc:spChg>
        <pc:picChg chg="mod">
          <ac:chgData name="Maggie Li" userId="f33e0b3b-4721-411b-821b-3108f9bbccad" providerId="ADAL" clId="{49CC4842-B948-4096-83A0-D3884968DB90}" dt="2024-07-22T21:12:48.327" v="861" actId="1076"/>
          <ac:picMkLst>
            <pc:docMk/>
            <pc:sldMk cId="226718680" sldId="2145708579"/>
            <ac:picMk id="6" creationId="{A1A120DD-94EB-D6BD-F086-EB3CA814B598}"/>
          </ac:picMkLst>
        </pc:picChg>
        <pc:picChg chg="mod">
          <ac:chgData name="Maggie Li" userId="f33e0b3b-4721-411b-821b-3108f9bbccad" providerId="ADAL" clId="{49CC4842-B948-4096-83A0-D3884968DB90}" dt="2024-07-22T21:12:50.039" v="862" actId="1076"/>
          <ac:picMkLst>
            <pc:docMk/>
            <pc:sldMk cId="226718680" sldId="2145708579"/>
            <ac:picMk id="7" creationId="{6CA89AD3-1968-9164-D87F-CB14AD5177FB}"/>
          </ac:picMkLst>
        </pc:picChg>
        <pc:picChg chg="mod">
          <ac:chgData name="Maggie Li" userId="f33e0b3b-4721-411b-821b-3108f9bbccad" providerId="ADAL" clId="{49CC4842-B948-4096-83A0-D3884968DB90}" dt="2024-07-22T21:12:53.576" v="864" actId="14100"/>
          <ac:picMkLst>
            <pc:docMk/>
            <pc:sldMk cId="226718680" sldId="2145708579"/>
            <ac:picMk id="8" creationId="{EC2D416C-124F-F4B0-9522-7AD98A584E23}"/>
          </ac:picMkLst>
        </pc:picChg>
        <pc:picChg chg="mod">
          <ac:chgData name="Maggie Li" userId="f33e0b3b-4721-411b-821b-3108f9bbccad" providerId="ADAL" clId="{49CC4842-B948-4096-83A0-D3884968DB90}" dt="2024-07-22T21:12:57.248" v="865" actId="1076"/>
          <ac:picMkLst>
            <pc:docMk/>
            <pc:sldMk cId="226718680" sldId="2145708579"/>
            <ac:picMk id="9" creationId="{7EE976B2-1C94-84FC-C912-EEDF1ABAD9FD}"/>
          </ac:picMkLst>
        </pc:picChg>
        <pc:picChg chg="mod">
          <ac:chgData name="Maggie Li" userId="f33e0b3b-4721-411b-821b-3108f9bbccad" providerId="ADAL" clId="{49CC4842-B948-4096-83A0-D3884968DB90}" dt="2024-07-22T21:13:00.510" v="866" actId="1076"/>
          <ac:picMkLst>
            <pc:docMk/>
            <pc:sldMk cId="226718680" sldId="2145708579"/>
            <ac:picMk id="10" creationId="{80648620-A378-06B9-58D4-A0DCC2992718}"/>
          </ac:picMkLst>
        </pc:picChg>
      </pc:sldChg>
      <pc:sldChg chg="modSp del mod">
        <pc:chgData name="Maggie Li" userId="f33e0b3b-4721-411b-821b-3108f9bbccad" providerId="ADAL" clId="{49CC4842-B948-4096-83A0-D3884968DB90}" dt="2024-07-22T20:35:22.662" v="116" actId="2696"/>
        <pc:sldMkLst>
          <pc:docMk/>
          <pc:sldMk cId="1258721469" sldId="2145708581"/>
        </pc:sldMkLst>
        <pc:spChg chg="mod">
          <ac:chgData name="Maggie Li" userId="f33e0b3b-4721-411b-821b-3108f9bbccad" providerId="ADAL" clId="{49CC4842-B948-4096-83A0-D3884968DB90}" dt="2024-07-22T20:30:14.221" v="0"/>
          <ac:spMkLst>
            <pc:docMk/>
            <pc:sldMk cId="1258721469" sldId="2145708581"/>
            <ac:spMk id="2" creationId="{EC40FCF2-3A53-ED55-8C61-B33CFFDA233C}"/>
          </ac:spMkLst>
        </pc:spChg>
        <pc:spChg chg="mod">
          <ac:chgData name="Maggie Li" userId="f33e0b3b-4721-411b-821b-3108f9bbccad" providerId="ADAL" clId="{49CC4842-B948-4096-83A0-D3884968DB90}" dt="2024-07-22T20:30:14.604" v="14" actId="27636"/>
          <ac:spMkLst>
            <pc:docMk/>
            <pc:sldMk cId="1258721469" sldId="2145708581"/>
            <ac:spMk id="3" creationId="{DE1988FF-C8CD-B760-8B84-D95D71E61555}"/>
          </ac:spMkLst>
        </pc:spChg>
      </pc:sldChg>
      <pc:sldChg chg="modSp del mod">
        <pc:chgData name="Maggie Li" userId="f33e0b3b-4721-411b-821b-3108f9bbccad" providerId="ADAL" clId="{49CC4842-B948-4096-83A0-D3884968DB90}" dt="2024-07-22T20:34:11.751" v="71" actId="2696"/>
        <pc:sldMkLst>
          <pc:docMk/>
          <pc:sldMk cId="386277082" sldId="2145708582"/>
        </pc:sldMkLst>
        <pc:spChg chg="mod">
          <ac:chgData name="Maggie Li" userId="f33e0b3b-4721-411b-821b-3108f9bbccad" providerId="ADAL" clId="{49CC4842-B948-4096-83A0-D3884968DB90}" dt="2024-07-22T20:30:14.221" v="0"/>
          <ac:spMkLst>
            <pc:docMk/>
            <pc:sldMk cId="386277082" sldId="2145708582"/>
            <ac:spMk id="2" creationId="{059CA250-1D3A-EF0A-A8F3-E09AEB8D32E9}"/>
          </ac:spMkLst>
        </pc:spChg>
        <pc:spChg chg="mod">
          <ac:chgData name="Maggie Li" userId="f33e0b3b-4721-411b-821b-3108f9bbccad" providerId="ADAL" clId="{49CC4842-B948-4096-83A0-D3884968DB90}" dt="2024-07-22T20:30:14.478" v="3" actId="27636"/>
          <ac:spMkLst>
            <pc:docMk/>
            <pc:sldMk cId="386277082" sldId="2145708582"/>
            <ac:spMk id="3" creationId="{44EB2652-8C81-B8CF-1582-61C2C07F2515}"/>
          </ac:spMkLst>
        </pc:spChg>
      </pc:sldChg>
      <pc:sldChg chg="modSp del mod">
        <pc:chgData name="Maggie Li" userId="f33e0b3b-4721-411b-821b-3108f9bbccad" providerId="ADAL" clId="{49CC4842-B948-4096-83A0-D3884968DB90}" dt="2024-07-22T20:34:13.042" v="72" actId="2696"/>
        <pc:sldMkLst>
          <pc:docMk/>
          <pc:sldMk cId="3609850773" sldId="2145708583"/>
        </pc:sldMkLst>
        <pc:spChg chg="mod">
          <ac:chgData name="Maggie Li" userId="f33e0b3b-4721-411b-821b-3108f9bbccad" providerId="ADAL" clId="{49CC4842-B948-4096-83A0-D3884968DB90}" dt="2024-07-22T20:30:14.484" v="4" actId="27636"/>
          <ac:spMkLst>
            <pc:docMk/>
            <pc:sldMk cId="3609850773" sldId="2145708583"/>
            <ac:spMk id="2" creationId="{D048DF89-8361-9349-CA50-21A4BA9AC2D8}"/>
          </ac:spMkLst>
        </pc:spChg>
        <pc:spChg chg="mod">
          <ac:chgData name="Maggie Li" userId="f33e0b3b-4721-411b-821b-3108f9bbccad" providerId="ADAL" clId="{49CC4842-B948-4096-83A0-D3884968DB90}" dt="2024-07-22T20:30:14.221" v="0"/>
          <ac:spMkLst>
            <pc:docMk/>
            <pc:sldMk cId="3609850773" sldId="2145708583"/>
            <ac:spMk id="3" creationId="{797A0B0C-F7A9-929A-F9E3-A0A0DB134902}"/>
          </ac:spMkLst>
        </pc:spChg>
      </pc:sldChg>
      <pc:sldChg chg="modSp mod">
        <pc:chgData name="Maggie Li" userId="f33e0b3b-4721-411b-821b-3108f9bbccad" providerId="ADAL" clId="{49CC4842-B948-4096-83A0-D3884968DB90}" dt="2024-07-22T21:13:27.979" v="869" actId="2711"/>
        <pc:sldMkLst>
          <pc:docMk/>
          <pc:sldMk cId="1820987161" sldId="2145708584"/>
        </pc:sldMkLst>
        <pc:spChg chg="mod">
          <ac:chgData name="Maggie Li" userId="f33e0b3b-4721-411b-821b-3108f9bbccad" providerId="ADAL" clId="{49CC4842-B948-4096-83A0-D3884968DB90}" dt="2024-07-22T21:13:19.758" v="867" actId="2711"/>
          <ac:spMkLst>
            <pc:docMk/>
            <pc:sldMk cId="1820987161" sldId="2145708584"/>
            <ac:spMk id="2" creationId="{1AD18B8C-E175-5C5E-C653-821EB098BBC6}"/>
          </ac:spMkLst>
        </pc:spChg>
        <pc:spChg chg="mod">
          <ac:chgData name="Maggie Li" userId="f33e0b3b-4721-411b-821b-3108f9bbccad" providerId="ADAL" clId="{49CC4842-B948-4096-83A0-D3884968DB90}" dt="2024-07-22T21:13:27.979" v="869" actId="2711"/>
          <ac:spMkLst>
            <pc:docMk/>
            <pc:sldMk cId="1820987161" sldId="2145708584"/>
            <ac:spMk id="6" creationId="{DA61D40B-F2A9-B495-D025-BBEB3EC708A0}"/>
          </ac:spMkLst>
        </pc:spChg>
        <pc:spChg chg="mod">
          <ac:chgData name="Maggie Li" userId="f33e0b3b-4721-411b-821b-3108f9bbccad" providerId="ADAL" clId="{49CC4842-B948-4096-83A0-D3884968DB90}" dt="2024-07-22T21:13:23.977" v="868" actId="2711"/>
          <ac:spMkLst>
            <pc:docMk/>
            <pc:sldMk cId="1820987161" sldId="2145708584"/>
            <ac:spMk id="8" creationId="{5FCA75DA-9673-80DA-6027-54CACB4F0E96}"/>
          </ac:spMkLst>
        </pc:spChg>
      </pc:sldChg>
      <pc:sldChg chg="modSp add mod">
        <pc:chgData name="Maggie Li" userId="f33e0b3b-4721-411b-821b-3108f9bbccad" providerId="ADAL" clId="{49CC4842-B948-4096-83A0-D3884968DB90}" dt="2024-07-22T21:06:23.498" v="550" actId="108"/>
        <pc:sldMkLst>
          <pc:docMk/>
          <pc:sldMk cId="2869882094" sldId="2145708585"/>
        </pc:sldMkLst>
        <pc:spChg chg="mod">
          <ac:chgData name="Maggie Li" userId="f33e0b3b-4721-411b-821b-3108f9bbccad" providerId="ADAL" clId="{49CC4842-B948-4096-83A0-D3884968DB90}" dt="2024-07-22T21:05:51.391" v="528" actId="20577"/>
          <ac:spMkLst>
            <pc:docMk/>
            <pc:sldMk cId="2869882094" sldId="2145708585"/>
            <ac:spMk id="2" creationId="{785A9E43-DCB4-29B4-39BF-C7021E38E0BF}"/>
          </ac:spMkLst>
        </pc:spChg>
        <pc:spChg chg="mod">
          <ac:chgData name="Maggie Li" userId="f33e0b3b-4721-411b-821b-3108f9bbccad" providerId="ADAL" clId="{49CC4842-B948-4096-83A0-D3884968DB90}" dt="2024-07-22T21:06:23.498" v="550" actId="108"/>
          <ac:spMkLst>
            <pc:docMk/>
            <pc:sldMk cId="2869882094" sldId="2145708585"/>
            <ac:spMk id="8" creationId="{C14D0919-7C0C-D358-50E4-3878CCE97CDF}"/>
          </ac:spMkLst>
        </pc:spChg>
      </pc:sldChg>
      <pc:sldChg chg="modSp add mod">
        <pc:chgData name="Maggie Li" userId="f33e0b3b-4721-411b-821b-3108f9bbccad" providerId="ADAL" clId="{49CC4842-B948-4096-83A0-D3884968DB90}" dt="2024-07-22T21:16:01.525" v="922" actId="20577"/>
        <pc:sldMkLst>
          <pc:docMk/>
          <pc:sldMk cId="1380092019" sldId="2145708586"/>
        </pc:sldMkLst>
        <pc:spChg chg="mod">
          <ac:chgData name="Maggie Li" userId="f33e0b3b-4721-411b-821b-3108f9bbccad" providerId="ADAL" clId="{49CC4842-B948-4096-83A0-D3884968DB90}" dt="2024-07-22T21:07:14.455" v="603" actId="20577"/>
          <ac:spMkLst>
            <pc:docMk/>
            <pc:sldMk cId="1380092019" sldId="2145708586"/>
            <ac:spMk id="2" creationId="{785A9E43-DCB4-29B4-39BF-C7021E38E0BF}"/>
          </ac:spMkLst>
        </pc:spChg>
        <pc:spChg chg="mod">
          <ac:chgData name="Maggie Li" userId="f33e0b3b-4721-411b-821b-3108f9bbccad" providerId="ADAL" clId="{49CC4842-B948-4096-83A0-D3884968DB90}" dt="2024-07-22T21:16:01.525" v="922" actId="20577"/>
          <ac:spMkLst>
            <pc:docMk/>
            <pc:sldMk cId="1380092019" sldId="2145708586"/>
            <ac:spMk id="3" creationId="{6C4D5F6F-26C9-EFA2-4354-6590F11E685D}"/>
          </ac:spMkLst>
        </pc:spChg>
      </pc:sldChg>
    </pc:docChg>
  </pc:docChgLst>
  <pc:docChgLst>
    <pc:chgData name="Maggie Li" userId="S::maggie.li@cityofchicago.org::f33e0b3b-4721-411b-821b-3108f9bbccad" providerId="AD" clId="Web-{52E5AB4A-26F1-4FD5-AA6A-5BA1EBBD5837}"/>
    <pc:docChg chg="addSld addMainMaster">
      <pc:chgData name="Maggie Li" userId="S::maggie.li@cityofchicago.org::f33e0b3b-4721-411b-821b-3108f9bbccad" providerId="AD" clId="Web-{52E5AB4A-26F1-4FD5-AA6A-5BA1EBBD5837}" dt="2024-01-10T20:31:57.368" v="3"/>
      <pc:docMkLst>
        <pc:docMk/>
      </pc:docMkLst>
      <pc:sldChg chg="add">
        <pc:chgData name="Maggie Li" userId="S::maggie.li@cityofchicago.org::f33e0b3b-4721-411b-821b-3108f9bbccad" providerId="AD" clId="Web-{52E5AB4A-26F1-4FD5-AA6A-5BA1EBBD5837}" dt="2024-01-10T20:31:56.961" v="0"/>
        <pc:sldMkLst>
          <pc:docMk/>
          <pc:sldMk cId="637292900" sldId="2145708544"/>
        </pc:sldMkLst>
      </pc:sldChg>
      <pc:sldChg chg="add">
        <pc:chgData name="Maggie Li" userId="S::maggie.li@cityofchicago.org::f33e0b3b-4721-411b-821b-3108f9bbccad" providerId="AD" clId="Web-{52E5AB4A-26F1-4FD5-AA6A-5BA1EBBD5837}" dt="2024-01-10T20:31:57.071" v="1"/>
        <pc:sldMkLst>
          <pc:docMk/>
          <pc:sldMk cId="3397321683" sldId="2145708545"/>
        </pc:sldMkLst>
      </pc:sldChg>
      <pc:sldChg chg="add">
        <pc:chgData name="Maggie Li" userId="S::maggie.li@cityofchicago.org::f33e0b3b-4721-411b-821b-3108f9bbccad" providerId="AD" clId="Web-{52E5AB4A-26F1-4FD5-AA6A-5BA1EBBD5837}" dt="2024-01-10T20:31:57.211" v="2"/>
        <pc:sldMkLst>
          <pc:docMk/>
          <pc:sldMk cId="3944880686" sldId="2145708546"/>
        </pc:sldMkLst>
      </pc:sldChg>
      <pc:sldChg chg="add">
        <pc:chgData name="Maggie Li" userId="S::maggie.li@cityofchicago.org::f33e0b3b-4721-411b-821b-3108f9bbccad" providerId="AD" clId="Web-{52E5AB4A-26F1-4FD5-AA6A-5BA1EBBD5837}" dt="2024-01-10T20:31:57.368" v="3"/>
        <pc:sldMkLst>
          <pc:docMk/>
          <pc:sldMk cId="1427540927" sldId="2145708547"/>
        </pc:sldMkLst>
      </pc:sldChg>
      <pc:sldMasterChg chg="add addSldLayout">
        <pc:chgData name="Maggie Li" userId="S::maggie.li@cityofchicago.org::f33e0b3b-4721-411b-821b-3108f9bbccad" providerId="AD" clId="Web-{52E5AB4A-26F1-4FD5-AA6A-5BA1EBBD5837}" dt="2024-01-10T20:31:56.961" v="0"/>
        <pc:sldMasterMkLst>
          <pc:docMk/>
          <pc:sldMasterMk cId="0" sldId="2147484081"/>
        </pc:sldMasterMkLst>
        <pc:sldLayoutChg chg="add">
          <pc:chgData name="Maggie Li" userId="S::maggie.li@cityofchicago.org::f33e0b3b-4721-411b-821b-3108f9bbccad" providerId="AD" clId="Web-{52E5AB4A-26F1-4FD5-AA6A-5BA1EBBD5837}" dt="2024-01-10T20:31:56.961" v="0"/>
          <pc:sldLayoutMkLst>
            <pc:docMk/>
            <pc:sldMasterMk cId="0" sldId="2147484081"/>
            <pc:sldLayoutMk cId="0" sldId="2147483661"/>
          </pc:sldLayoutMkLst>
        </pc:sldLayoutChg>
        <pc:sldLayoutChg chg="add">
          <pc:chgData name="Maggie Li" userId="S::maggie.li@cityofchicago.org::f33e0b3b-4721-411b-821b-3108f9bbccad" providerId="AD" clId="Web-{52E5AB4A-26F1-4FD5-AA6A-5BA1EBBD5837}" dt="2024-01-10T20:31:56.961" v="0"/>
          <pc:sldLayoutMkLst>
            <pc:docMk/>
            <pc:sldMasterMk cId="0" sldId="2147484081"/>
            <pc:sldLayoutMk cId="0" sldId="2147483662"/>
          </pc:sldLayoutMkLst>
        </pc:sldLayoutChg>
        <pc:sldLayoutChg chg="add">
          <pc:chgData name="Maggie Li" userId="S::maggie.li@cityofchicago.org::f33e0b3b-4721-411b-821b-3108f9bbccad" providerId="AD" clId="Web-{52E5AB4A-26F1-4FD5-AA6A-5BA1EBBD5837}" dt="2024-01-10T20:31:56.961" v="0"/>
          <pc:sldLayoutMkLst>
            <pc:docMk/>
            <pc:sldMasterMk cId="0" sldId="2147484081"/>
            <pc:sldLayoutMk cId="0" sldId="2147483663"/>
          </pc:sldLayoutMkLst>
        </pc:sldLayoutChg>
        <pc:sldLayoutChg chg="add">
          <pc:chgData name="Maggie Li" userId="S::maggie.li@cityofchicago.org::f33e0b3b-4721-411b-821b-3108f9bbccad" providerId="AD" clId="Web-{52E5AB4A-26F1-4FD5-AA6A-5BA1EBBD5837}" dt="2024-01-10T20:31:56.961" v="0"/>
          <pc:sldLayoutMkLst>
            <pc:docMk/>
            <pc:sldMasterMk cId="0" sldId="2147484081"/>
            <pc:sldLayoutMk cId="0" sldId="2147483664"/>
          </pc:sldLayoutMkLst>
        </pc:sldLayoutChg>
        <pc:sldLayoutChg chg="add">
          <pc:chgData name="Maggie Li" userId="S::maggie.li@cityofchicago.org::f33e0b3b-4721-411b-821b-3108f9bbccad" providerId="AD" clId="Web-{52E5AB4A-26F1-4FD5-AA6A-5BA1EBBD5837}" dt="2024-01-10T20:31:56.961" v="0"/>
          <pc:sldLayoutMkLst>
            <pc:docMk/>
            <pc:sldMasterMk cId="0" sldId="2147484081"/>
            <pc:sldLayoutMk cId="0" sldId="2147483665"/>
          </pc:sldLayoutMkLst>
        </pc:sldLayoutChg>
      </pc:sldMasterChg>
    </pc:docChg>
  </pc:docChgLst>
  <pc:docChgLst>
    <pc:chgData name="Maggie Li" userId="S::maggie.li@cityofchicago.org::f33e0b3b-4721-411b-821b-3108f9bbccad" providerId="AD" clId="Web-{3A013A54-083B-4EB5-A4A8-2FA99AFF46AF}"/>
    <pc:docChg chg="addSld delSld modSld">
      <pc:chgData name="Maggie Li" userId="S::maggie.li@cityofchicago.org::f33e0b3b-4721-411b-821b-3108f9bbccad" providerId="AD" clId="Web-{3A013A54-083B-4EB5-A4A8-2FA99AFF46AF}" dt="2024-02-20T17:05:08.766" v="74" actId="20577"/>
      <pc:docMkLst>
        <pc:docMk/>
      </pc:docMkLst>
      <pc:sldChg chg="modSp">
        <pc:chgData name="Maggie Li" userId="S::maggie.li@cityofchicago.org::f33e0b3b-4721-411b-821b-3108f9bbccad" providerId="AD" clId="Web-{3A013A54-083B-4EB5-A4A8-2FA99AFF46AF}" dt="2024-02-20T17:05:08.766" v="74" actId="20577"/>
        <pc:sldMkLst>
          <pc:docMk/>
          <pc:sldMk cId="1196744247" sldId="2145708544"/>
        </pc:sldMkLst>
        <pc:spChg chg="mod">
          <ac:chgData name="Maggie Li" userId="S::maggie.li@cityofchicago.org::f33e0b3b-4721-411b-821b-3108f9bbccad" providerId="AD" clId="Web-{3A013A54-083B-4EB5-A4A8-2FA99AFF46AF}" dt="2024-02-20T17:05:08.766" v="74" actId="20577"/>
          <ac:spMkLst>
            <pc:docMk/>
            <pc:sldMk cId="1196744247" sldId="2145708544"/>
            <ac:spMk id="3" creationId="{DF267179-FCFA-1629-8DFD-E0794A047405}"/>
          </ac:spMkLst>
        </pc:spChg>
      </pc:sldChg>
      <pc:sldChg chg="del">
        <pc:chgData name="Maggie Li" userId="S::maggie.li@cityofchicago.org::f33e0b3b-4721-411b-821b-3108f9bbccad" providerId="AD" clId="Web-{3A013A54-083B-4EB5-A4A8-2FA99AFF46AF}" dt="2024-02-20T17:03:48.780" v="20"/>
        <pc:sldMkLst>
          <pc:docMk/>
          <pc:sldMk cId="4176016896" sldId="2145708557"/>
        </pc:sldMkLst>
      </pc:sldChg>
      <pc:sldChg chg="delSp modSp">
        <pc:chgData name="Maggie Li" userId="S::maggie.li@cityofchicago.org::f33e0b3b-4721-411b-821b-3108f9bbccad" providerId="AD" clId="Web-{3A013A54-083B-4EB5-A4A8-2FA99AFF46AF}" dt="2024-02-20T17:03:21.733" v="7"/>
        <pc:sldMkLst>
          <pc:docMk/>
          <pc:sldMk cId="168660134" sldId="2145708558"/>
        </pc:sldMkLst>
        <pc:spChg chg="mod">
          <ac:chgData name="Maggie Li" userId="S::maggie.li@cityofchicago.org::f33e0b3b-4721-411b-821b-3108f9bbccad" providerId="AD" clId="Web-{3A013A54-083B-4EB5-A4A8-2FA99AFF46AF}" dt="2024-02-20T17:03:19.530" v="6" actId="20577"/>
          <ac:spMkLst>
            <pc:docMk/>
            <pc:sldMk cId="168660134" sldId="2145708558"/>
            <ac:spMk id="5" creationId="{311A2B36-52EB-F63F-73FE-34AEFAEF1DC2}"/>
          </ac:spMkLst>
        </pc:spChg>
        <pc:picChg chg="del">
          <ac:chgData name="Maggie Li" userId="S::maggie.li@cityofchicago.org::f33e0b3b-4721-411b-821b-3108f9bbccad" providerId="AD" clId="Web-{3A013A54-083B-4EB5-A4A8-2FA99AFF46AF}" dt="2024-02-20T17:03:21.733" v="7"/>
          <ac:picMkLst>
            <pc:docMk/>
            <pc:sldMk cId="168660134" sldId="2145708558"/>
            <ac:picMk id="3" creationId="{CF365669-911E-78CE-2D82-81F1360CCBB4}"/>
          </ac:picMkLst>
        </pc:picChg>
      </pc:sldChg>
      <pc:sldChg chg="del">
        <pc:chgData name="Maggie Li" userId="S::maggie.li@cityofchicago.org::f33e0b3b-4721-411b-821b-3108f9bbccad" providerId="AD" clId="Web-{3A013A54-083B-4EB5-A4A8-2FA99AFF46AF}" dt="2024-02-20T17:04:42.078" v="66"/>
        <pc:sldMkLst>
          <pc:docMk/>
          <pc:sldMk cId="2020031413" sldId="2145708613"/>
        </pc:sldMkLst>
      </pc:sldChg>
      <pc:sldChg chg="del">
        <pc:chgData name="Maggie Li" userId="S::maggie.li@cityofchicago.org::f33e0b3b-4721-411b-821b-3108f9bbccad" providerId="AD" clId="Web-{3A013A54-083B-4EB5-A4A8-2FA99AFF46AF}" dt="2024-02-20T17:04:42.094" v="67"/>
        <pc:sldMkLst>
          <pc:docMk/>
          <pc:sldMk cId="208582272" sldId="2145708614"/>
        </pc:sldMkLst>
      </pc:sldChg>
      <pc:sldChg chg="del">
        <pc:chgData name="Maggie Li" userId="S::maggie.li@cityofchicago.org::f33e0b3b-4721-411b-821b-3108f9bbccad" providerId="AD" clId="Web-{3A013A54-083B-4EB5-A4A8-2FA99AFF46AF}" dt="2024-02-20T17:04:42.094" v="68"/>
        <pc:sldMkLst>
          <pc:docMk/>
          <pc:sldMk cId="2753103871" sldId="2145708615"/>
        </pc:sldMkLst>
      </pc:sldChg>
      <pc:sldChg chg="del">
        <pc:chgData name="Maggie Li" userId="S::maggie.li@cityofchicago.org::f33e0b3b-4721-411b-821b-3108f9bbccad" providerId="AD" clId="Web-{3A013A54-083B-4EB5-A4A8-2FA99AFF46AF}" dt="2024-02-20T17:04:42.094" v="69"/>
        <pc:sldMkLst>
          <pc:docMk/>
          <pc:sldMk cId="1923943983" sldId="2145708616"/>
        </pc:sldMkLst>
      </pc:sldChg>
      <pc:sldChg chg="del">
        <pc:chgData name="Maggie Li" userId="S::maggie.li@cityofchicago.org::f33e0b3b-4721-411b-821b-3108f9bbccad" providerId="AD" clId="Web-{3A013A54-083B-4EB5-A4A8-2FA99AFF46AF}" dt="2024-02-20T17:04:42.094" v="70"/>
        <pc:sldMkLst>
          <pc:docMk/>
          <pc:sldMk cId="418037450" sldId="2145708617"/>
        </pc:sldMkLst>
      </pc:sldChg>
      <pc:sldChg chg="del">
        <pc:chgData name="Maggie Li" userId="S::maggie.li@cityofchicago.org::f33e0b3b-4721-411b-821b-3108f9bbccad" providerId="AD" clId="Web-{3A013A54-083B-4EB5-A4A8-2FA99AFF46AF}" dt="2024-02-20T17:04:37.109" v="61"/>
        <pc:sldMkLst>
          <pc:docMk/>
          <pc:sldMk cId="904484716" sldId="2145708618"/>
        </pc:sldMkLst>
      </pc:sldChg>
      <pc:sldChg chg="del">
        <pc:chgData name="Maggie Li" userId="S::maggie.li@cityofchicago.org::f33e0b3b-4721-411b-821b-3108f9bbccad" providerId="AD" clId="Web-{3A013A54-083B-4EB5-A4A8-2FA99AFF46AF}" dt="2024-02-20T17:04:37.109" v="62"/>
        <pc:sldMkLst>
          <pc:docMk/>
          <pc:sldMk cId="1071455354" sldId="2145708619"/>
        </pc:sldMkLst>
      </pc:sldChg>
      <pc:sldChg chg="del">
        <pc:chgData name="Maggie Li" userId="S::maggie.li@cityofchicago.org::f33e0b3b-4721-411b-821b-3108f9bbccad" providerId="AD" clId="Web-{3A013A54-083B-4EB5-A4A8-2FA99AFF46AF}" dt="2024-02-20T17:04:37.109" v="63"/>
        <pc:sldMkLst>
          <pc:docMk/>
          <pc:sldMk cId="835361870" sldId="2145708620"/>
        </pc:sldMkLst>
      </pc:sldChg>
      <pc:sldChg chg="del">
        <pc:chgData name="Maggie Li" userId="S::maggie.li@cityofchicago.org::f33e0b3b-4721-411b-821b-3108f9bbccad" providerId="AD" clId="Web-{3A013A54-083B-4EB5-A4A8-2FA99AFF46AF}" dt="2024-02-20T17:04:37.109" v="64"/>
        <pc:sldMkLst>
          <pc:docMk/>
          <pc:sldMk cId="1066603442" sldId="2145708621"/>
        </pc:sldMkLst>
      </pc:sldChg>
      <pc:sldChg chg="del">
        <pc:chgData name="Maggie Li" userId="S::maggie.li@cityofchicago.org::f33e0b3b-4721-411b-821b-3108f9bbccad" providerId="AD" clId="Web-{3A013A54-083B-4EB5-A4A8-2FA99AFF46AF}" dt="2024-02-20T17:04:37.109" v="65"/>
        <pc:sldMkLst>
          <pc:docMk/>
          <pc:sldMk cId="1034710769" sldId="2145708622"/>
        </pc:sldMkLst>
      </pc:sldChg>
      <pc:sldChg chg="del">
        <pc:chgData name="Maggie Li" userId="S::maggie.li@cityofchicago.org::f33e0b3b-4721-411b-821b-3108f9bbccad" providerId="AD" clId="Web-{3A013A54-083B-4EB5-A4A8-2FA99AFF46AF}" dt="2024-02-20T17:04:33.547" v="56"/>
        <pc:sldMkLst>
          <pc:docMk/>
          <pc:sldMk cId="391999648" sldId="2145708623"/>
        </pc:sldMkLst>
      </pc:sldChg>
      <pc:sldChg chg="del">
        <pc:chgData name="Maggie Li" userId="S::maggie.li@cityofchicago.org::f33e0b3b-4721-411b-821b-3108f9bbccad" providerId="AD" clId="Web-{3A013A54-083B-4EB5-A4A8-2FA99AFF46AF}" dt="2024-02-20T17:04:33.547" v="57"/>
        <pc:sldMkLst>
          <pc:docMk/>
          <pc:sldMk cId="3662258359" sldId="2145708624"/>
        </pc:sldMkLst>
      </pc:sldChg>
      <pc:sldChg chg="del">
        <pc:chgData name="Maggie Li" userId="S::maggie.li@cityofchicago.org::f33e0b3b-4721-411b-821b-3108f9bbccad" providerId="AD" clId="Web-{3A013A54-083B-4EB5-A4A8-2FA99AFF46AF}" dt="2024-02-20T17:04:33.547" v="58"/>
        <pc:sldMkLst>
          <pc:docMk/>
          <pc:sldMk cId="4223263729" sldId="2145708625"/>
        </pc:sldMkLst>
      </pc:sldChg>
      <pc:sldChg chg="del">
        <pc:chgData name="Maggie Li" userId="S::maggie.li@cityofchicago.org::f33e0b3b-4721-411b-821b-3108f9bbccad" providerId="AD" clId="Web-{3A013A54-083B-4EB5-A4A8-2FA99AFF46AF}" dt="2024-02-20T17:04:33.547" v="59"/>
        <pc:sldMkLst>
          <pc:docMk/>
          <pc:sldMk cId="3225166583" sldId="2145708626"/>
        </pc:sldMkLst>
      </pc:sldChg>
      <pc:sldChg chg="del">
        <pc:chgData name="Maggie Li" userId="S::maggie.li@cityofchicago.org::f33e0b3b-4721-411b-821b-3108f9bbccad" providerId="AD" clId="Web-{3A013A54-083B-4EB5-A4A8-2FA99AFF46AF}" dt="2024-02-20T17:04:33.562" v="60"/>
        <pc:sldMkLst>
          <pc:docMk/>
          <pc:sldMk cId="1862490645" sldId="2145708627"/>
        </pc:sldMkLst>
      </pc:sldChg>
      <pc:sldChg chg="del">
        <pc:chgData name="Maggie Li" userId="S::maggie.li@cityofchicago.org::f33e0b3b-4721-411b-821b-3108f9bbccad" providerId="AD" clId="Web-{3A013A54-083B-4EB5-A4A8-2FA99AFF46AF}" dt="2024-02-20T17:04:27.594" v="51"/>
        <pc:sldMkLst>
          <pc:docMk/>
          <pc:sldMk cId="4195898662" sldId="2145708628"/>
        </pc:sldMkLst>
      </pc:sldChg>
      <pc:sldChg chg="del">
        <pc:chgData name="Maggie Li" userId="S::maggie.li@cityofchicago.org::f33e0b3b-4721-411b-821b-3108f9bbccad" providerId="AD" clId="Web-{3A013A54-083B-4EB5-A4A8-2FA99AFF46AF}" dt="2024-02-20T17:04:27.609" v="52"/>
        <pc:sldMkLst>
          <pc:docMk/>
          <pc:sldMk cId="313229368" sldId="2145708629"/>
        </pc:sldMkLst>
      </pc:sldChg>
      <pc:sldChg chg="del">
        <pc:chgData name="Maggie Li" userId="S::maggie.li@cityofchicago.org::f33e0b3b-4721-411b-821b-3108f9bbccad" providerId="AD" clId="Web-{3A013A54-083B-4EB5-A4A8-2FA99AFF46AF}" dt="2024-02-20T17:04:27.609" v="53"/>
        <pc:sldMkLst>
          <pc:docMk/>
          <pc:sldMk cId="1651924688" sldId="2145708630"/>
        </pc:sldMkLst>
      </pc:sldChg>
      <pc:sldChg chg="del">
        <pc:chgData name="Maggie Li" userId="S::maggie.li@cityofchicago.org::f33e0b3b-4721-411b-821b-3108f9bbccad" providerId="AD" clId="Web-{3A013A54-083B-4EB5-A4A8-2FA99AFF46AF}" dt="2024-02-20T17:04:27.609" v="54"/>
        <pc:sldMkLst>
          <pc:docMk/>
          <pc:sldMk cId="3168469700" sldId="2145708631"/>
        </pc:sldMkLst>
      </pc:sldChg>
      <pc:sldChg chg="del">
        <pc:chgData name="Maggie Li" userId="S::maggie.li@cityofchicago.org::f33e0b3b-4721-411b-821b-3108f9bbccad" providerId="AD" clId="Web-{3A013A54-083B-4EB5-A4A8-2FA99AFF46AF}" dt="2024-02-20T17:04:27.625" v="55"/>
        <pc:sldMkLst>
          <pc:docMk/>
          <pc:sldMk cId="1203634462" sldId="2145708632"/>
        </pc:sldMkLst>
      </pc:sldChg>
      <pc:sldChg chg="del">
        <pc:chgData name="Maggie Li" userId="S::maggie.li@cityofchicago.org::f33e0b3b-4721-411b-821b-3108f9bbccad" providerId="AD" clId="Web-{3A013A54-083B-4EB5-A4A8-2FA99AFF46AF}" dt="2024-02-20T17:04:19.297" v="46"/>
        <pc:sldMkLst>
          <pc:docMk/>
          <pc:sldMk cId="2087201798" sldId="2145708633"/>
        </pc:sldMkLst>
      </pc:sldChg>
      <pc:sldChg chg="del">
        <pc:chgData name="Maggie Li" userId="S::maggie.li@cityofchicago.org::f33e0b3b-4721-411b-821b-3108f9bbccad" providerId="AD" clId="Web-{3A013A54-083B-4EB5-A4A8-2FA99AFF46AF}" dt="2024-02-20T17:04:19.312" v="47"/>
        <pc:sldMkLst>
          <pc:docMk/>
          <pc:sldMk cId="777878440" sldId="2145708634"/>
        </pc:sldMkLst>
      </pc:sldChg>
      <pc:sldChg chg="del">
        <pc:chgData name="Maggie Li" userId="S::maggie.li@cityofchicago.org::f33e0b3b-4721-411b-821b-3108f9bbccad" providerId="AD" clId="Web-{3A013A54-083B-4EB5-A4A8-2FA99AFF46AF}" dt="2024-02-20T17:04:19.312" v="48"/>
        <pc:sldMkLst>
          <pc:docMk/>
          <pc:sldMk cId="1904965133" sldId="2145708635"/>
        </pc:sldMkLst>
      </pc:sldChg>
      <pc:sldChg chg="del">
        <pc:chgData name="Maggie Li" userId="S::maggie.li@cityofchicago.org::f33e0b3b-4721-411b-821b-3108f9bbccad" providerId="AD" clId="Web-{3A013A54-083B-4EB5-A4A8-2FA99AFF46AF}" dt="2024-02-20T17:04:19.312" v="49"/>
        <pc:sldMkLst>
          <pc:docMk/>
          <pc:sldMk cId="629559596" sldId="2145708636"/>
        </pc:sldMkLst>
      </pc:sldChg>
      <pc:sldChg chg="del">
        <pc:chgData name="Maggie Li" userId="S::maggie.li@cityofchicago.org::f33e0b3b-4721-411b-821b-3108f9bbccad" providerId="AD" clId="Web-{3A013A54-083B-4EB5-A4A8-2FA99AFF46AF}" dt="2024-02-20T17:04:19.312" v="50"/>
        <pc:sldMkLst>
          <pc:docMk/>
          <pc:sldMk cId="3036134120" sldId="2145708637"/>
        </pc:sldMkLst>
      </pc:sldChg>
      <pc:sldChg chg="del">
        <pc:chgData name="Maggie Li" userId="S::maggie.li@cityofchicago.org::f33e0b3b-4721-411b-821b-3108f9bbccad" providerId="AD" clId="Web-{3A013A54-083B-4EB5-A4A8-2FA99AFF46AF}" dt="2024-02-20T17:04:10.062" v="41"/>
        <pc:sldMkLst>
          <pc:docMk/>
          <pc:sldMk cId="908492145" sldId="2145708638"/>
        </pc:sldMkLst>
      </pc:sldChg>
      <pc:sldChg chg="del">
        <pc:chgData name="Maggie Li" userId="S::maggie.li@cityofchicago.org::f33e0b3b-4721-411b-821b-3108f9bbccad" providerId="AD" clId="Web-{3A013A54-083B-4EB5-A4A8-2FA99AFF46AF}" dt="2024-02-20T17:04:10.078" v="42"/>
        <pc:sldMkLst>
          <pc:docMk/>
          <pc:sldMk cId="2659731321" sldId="2145708639"/>
        </pc:sldMkLst>
      </pc:sldChg>
      <pc:sldChg chg="del">
        <pc:chgData name="Maggie Li" userId="S::maggie.li@cityofchicago.org::f33e0b3b-4721-411b-821b-3108f9bbccad" providerId="AD" clId="Web-{3A013A54-083B-4EB5-A4A8-2FA99AFF46AF}" dt="2024-02-20T17:04:10.078" v="43"/>
        <pc:sldMkLst>
          <pc:docMk/>
          <pc:sldMk cId="2085304184" sldId="2145708640"/>
        </pc:sldMkLst>
      </pc:sldChg>
      <pc:sldChg chg="del">
        <pc:chgData name="Maggie Li" userId="S::maggie.li@cityofchicago.org::f33e0b3b-4721-411b-821b-3108f9bbccad" providerId="AD" clId="Web-{3A013A54-083B-4EB5-A4A8-2FA99AFF46AF}" dt="2024-02-20T17:04:10.078" v="44"/>
        <pc:sldMkLst>
          <pc:docMk/>
          <pc:sldMk cId="252659333" sldId="2145708641"/>
        </pc:sldMkLst>
      </pc:sldChg>
      <pc:sldChg chg="del">
        <pc:chgData name="Maggie Li" userId="S::maggie.li@cityofchicago.org::f33e0b3b-4721-411b-821b-3108f9bbccad" providerId="AD" clId="Web-{3A013A54-083B-4EB5-A4A8-2FA99AFF46AF}" dt="2024-02-20T17:04:10.093" v="45"/>
        <pc:sldMkLst>
          <pc:docMk/>
          <pc:sldMk cId="2737178115" sldId="2145708642"/>
        </pc:sldMkLst>
      </pc:sldChg>
      <pc:sldChg chg="del">
        <pc:chgData name="Maggie Li" userId="S::maggie.li@cityofchicago.org::f33e0b3b-4721-411b-821b-3108f9bbccad" providerId="AD" clId="Web-{3A013A54-083B-4EB5-A4A8-2FA99AFF46AF}" dt="2024-02-20T17:04:07.484" v="36"/>
        <pc:sldMkLst>
          <pc:docMk/>
          <pc:sldMk cId="438746489" sldId="2145708643"/>
        </pc:sldMkLst>
      </pc:sldChg>
      <pc:sldChg chg="del">
        <pc:chgData name="Maggie Li" userId="S::maggie.li@cityofchicago.org::f33e0b3b-4721-411b-821b-3108f9bbccad" providerId="AD" clId="Web-{3A013A54-083B-4EB5-A4A8-2FA99AFF46AF}" dt="2024-02-20T17:04:07.484" v="37"/>
        <pc:sldMkLst>
          <pc:docMk/>
          <pc:sldMk cId="3440188844" sldId="2145708644"/>
        </pc:sldMkLst>
      </pc:sldChg>
      <pc:sldChg chg="del">
        <pc:chgData name="Maggie Li" userId="S::maggie.li@cityofchicago.org::f33e0b3b-4721-411b-821b-3108f9bbccad" providerId="AD" clId="Web-{3A013A54-083B-4EB5-A4A8-2FA99AFF46AF}" dt="2024-02-20T17:04:07.484" v="38"/>
        <pc:sldMkLst>
          <pc:docMk/>
          <pc:sldMk cId="1817319771" sldId="2145708645"/>
        </pc:sldMkLst>
      </pc:sldChg>
      <pc:sldChg chg="del">
        <pc:chgData name="Maggie Li" userId="S::maggie.li@cityofchicago.org::f33e0b3b-4721-411b-821b-3108f9bbccad" providerId="AD" clId="Web-{3A013A54-083B-4EB5-A4A8-2FA99AFF46AF}" dt="2024-02-20T17:04:07.499" v="39"/>
        <pc:sldMkLst>
          <pc:docMk/>
          <pc:sldMk cId="4144130671" sldId="2145708646"/>
        </pc:sldMkLst>
      </pc:sldChg>
      <pc:sldChg chg="del">
        <pc:chgData name="Maggie Li" userId="S::maggie.li@cityofchicago.org::f33e0b3b-4721-411b-821b-3108f9bbccad" providerId="AD" clId="Web-{3A013A54-083B-4EB5-A4A8-2FA99AFF46AF}" dt="2024-02-20T17:04:07.499" v="40"/>
        <pc:sldMkLst>
          <pc:docMk/>
          <pc:sldMk cId="2335844937" sldId="2145708647"/>
        </pc:sldMkLst>
      </pc:sldChg>
      <pc:sldChg chg="del">
        <pc:chgData name="Maggie Li" userId="S::maggie.li@cityofchicago.org::f33e0b3b-4721-411b-821b-3108f9bbccad" providerId="AD" clId="Web-{3A013A54-083B-4EB5-A4A8-2FA99AFF46AF}" dt="2024-02-20T17:04:01.890" v="31"/>
        <pc:sldMkLst>
          <pc:docMk/>
          <pc:sldMk cId="123016200" sldId="2145708648"/>
        </pc:sldMkLst>
      </pc:sldChg>
      <pc:sldChg chg="del">
        <pc:chgData name="Maggie Li" userId="S::maggie.li@cityofchicago.org::f33e0b3b-4721-411b-821b-3108f9bbccad" providerId="AD" clId="Web-{3A013A54-083B-4EB5-A4A8-2FA99AFF46AF}" dt="2024-02-20T17:04:01.906" v="32"/>
        <pc:sldMkLst>
          <pc:docMk/>
          <pc:sldMk cId="3672917993" sldId="2145708649"/>
        </pc:sldMkLst>
      </pc:sldChg>
      <pc:sldChg chg="del">
        <pc:chgData name="Maggie Li" userId="S::maggie.li@cityofchicago.org::f33e0b3b-4721-411b-821b-3108f9bbccad" providerId="AD" clId="Web-{3A013A54-083B-4EB5-A4A8-2FA99AFF46AF}" dt="2024-02-20T17:04:01.906" v="33"/>
        <pc:sldMkLst>
          <pc:docMk/>
          <pc:sldMk cId="3968717648" sldId="2145708650"/>
        </pc:sldMkLst>
      </pc:sldChg>
      <pc:sldChg chg="del">
        <pc:chgData name="Maggie Li" userId="S::maggie.li@cityofchicago.org::f33e0b3b-4721-411b-821b-3108f9bbccad" providerId="AD" clId="Web-{3A013A54-083B-4EB5-A4A8-2FA99AFF46AF}" dt="2024-02-20T17:04:01.906" v="34"/>
        <pc:sldMkLst>
          <pc:docMk/>
          <pc:sldMk cId="3225116842" sldId="2145708651"/>
        </pc:sldMkLst>
      </pc:sldChg>
      <pc:sldChg chg="del">
        <pc:chgData name="Maggie Li" userId="S::maggie.li@cityofchicago.org::f33e0b3b-4721-411b-821b-3108f9bbccad" providerId="AD" clId="Web-{3A013A54-083B-4EB5-A4A8-2FA99AFF46AF}" dt="2024-02-20T17:04:01.906" v="35"/>
        <pc:sldMkLst>
          <pc:docMk/>
          <pc:sldMk cId="4243612257" sldId="2145708652"/>
        </pc:sldMkLst>
      </pc:sldChg>
      <pc:sldChg chg="del">
        <pc:chgData name="Maggie Li" userId="S::maggie.li@cityofchicago.org::f33e0b3b-4721-411b-821b-3108f9bbccad" providerId="AD" clId="Web-{3A013A54-083B-4EB5-A4A8-2FA99AFF46AF}" dt="2024-02-20T17:03:55.140" v="26"/>
        <pc:sldMkLst>
          <pc:docMk/>
          <pc:sldMk cId="892903523" sldId="2145708653"/>
        </pc:sldMkLst>
      </pc:sldChg>
      <pc:sldChg chg="del">
        <pc:chgData name="Maggie Li" userId="S::maggie.li@cityofchicago.org::f33e0b3b-4721-411b-821b-3108f9bbccad" providerId="AD" clId="Web-{3A013A54-083B-4EB5-A4A8-2FA99AFF46AF}" dt="2024-02-20T17:03:55.155" v="27"/>
        <pc:sldMkLst>
          <pc:docMk/>
          <pc:sldMk cId="1193260053" sldId="2145708654"/>
        </pc:sldMkLst>
      </pc:sldChg>
      <pc:sldChg chg="del">
        <pc:chgData name="Maggie Li" userId="S::maggie.li@cityofchicago.org::f33e0b3b-4721-411b-821b-3108f9bbccad" providerId="AD" clId="Web-{3A013A54-083B-4EB5-A4A8-2FA99AFF46AF}" dt="2024-02-20T17:03:55.155" v="28"/>
        <pc:sldMkLst>
          <pc:docMk/>
          <pc:sldMk cId="2352971485" sldId="2145708655"/>
        </pc:sldMkLst>
      </pc:sldChg>
      <pc:sldChg chg="del">
        <pc:chgData name="Maggie Li" userId="S::maggie.li@cityofchicago.org::f33e0b3b-4721-411b-821b-3108f9bbccad" providerId="AD" clId="Web-{3A013A54-083B-4EB5-A4A8-2FA99AFF46AF}" dt="2024-02-20T17:03:55.155" v="29"/>
        <pc:sldMkLst>
          <pc:docMk/>
          <pc:sldMk cId="714037574" sldId="2145708656"/>
        </pc:sldMkLst>
      </pc:sldChg>
      <pc:sldChg chg="del">
        <pc:chgData name="Maggie Li" userId="S::maggie.li@cityofchicago.org::f33e0b3b-4721-411b-821b-3108f9bbccad" providerId="AD" clId="Web-{3A013A54-083B-4EB5-A4A8-2FA99AFF46AF}" dt="2024-02-20T17:03:55.155" v="30"/>
        <pc:sldMkLst>
          <pc:docMk/>
          <pc:sldMk cId="3134757484" sldId="2145708657"/>
        </pc:sldMkLst>
      </pc:sldChg>
      <pc:sldChg chg="del">
        <pc:chgData name="Maggie Li" userId="S::maggie.li@cityofchicago.org::f33e0b3b-4721-411b-821b-3108f9bbccad" providerId="AD" clId="Web-{3A013A54-083B-4EB5-A4A8-2FA99AFF46AF}" dt="2024-02-20T17:03:51.874" v="21"/>
        <pc:sldMkLst>
          <pc:docMk/>
          <pc:sldMk cId="1184494220" sldId="2145708658"/>
        </pc:sldMkLst>
      </pc:sldChg>
      <pc:sldChg chg="del">
        <pc:chgData name="Maggie Li" userId="S::maggie.li@cityofchicago.org::f33e0b3b-4721-411b-821b-3108f9bbccad" providerId="AD" clId="Web-{3A013A54-083B-4EB5-A4A8-2FA99AFF46AF}" dt="2024-02-20T17:03:48.765" v="16"/>
        <pc:sldMkLst>
          <pc:docMk/>
          <pc:sldMk cId="3140291094" sldId="2145708659"/>
        </pc:sldMkLst>
      </pc:sldChg>
      <pc:sldChg chg="del">
        <pc:chgData name="Maggie Li" userId="S::maggie.li@cityofchicago.org::f33e0b3b-4721-411b-821b-3108f9bbccad" providerId="AD" clId="Web-{3A013A54-083B-4EB5-A4A8-2FA99AFF46AF}" dt="2024-02-20T17:03:48.780" v="17"/>
        <pc:sldMkLst>
          <pc:docMk/>
          <pc:sldMk cId="800186674" sldId="2145708660"/>
        </pc:sldMkLst>
      </pc:sldChg>
      <pc:sldChg chg="del">
        <pc:chgData name="Maggie Li" userId="S::maggie.li@cityofchicago.org::f33e0b3b-4721-411b-821b-3108f9bbccad" providerId="AD" clId="Web-{3A013A54-083B-4EB5-A4A8-2FA99AFF46AF}" dt="2024-02-20T17:03:48.780" v="18"/>
        <pc:sldMkLst>
          <pc:docMk/>
          <pc:sldMk cId="1743299218" sldId="2145708661"/>
        </pc:sldMkLst>
      </pc:sldChg>
      <pc:sldChg chg="del">
        <pc:chgData name="Maggie Li" userId="S::maggie.li@cityofchicago.org::f33e0b3b-4721-411b-821b-3108f9bbccad" providerId="AD" clId="Web-{3A013A54-083B-4EB5-A4A8-2FA99AFF46AF}" dt="2024-02-20T17:03:48.780" v="19"/>
        <pc:sldMkLst>
          <pc:docMk/>
          <pc:sldMk cId="1064066203" sldId="2145708662"/>
        </pc:sldMkLst>
      </pc:sldChg>
      <pc:sldChg chg="add del replId">
        <pc:chgData name="Maggie Li" userId="S::maggie.li@cityofchicago.org::f33e0b3b-4721-411b-821b-3108f9bbccad" providerId="AD" clId="Web-{3A013A54-083B-4EB5-A4A8-2FA99AFF46AF}" dt="2024-02-20T17:03:51.890" v="22"/>
        <pc:sldMkLst>
          <pc:docMk/>
          <pc:sldMk cId="3122804133" sldId="2145708663"/>
        </pc:sldMkLst>
      </pc:sldChg>
      <pc:sldChg chg="del">
        <pc:chgData name="Maggie Li" userId="S::maggie.li@cityofchicago.org::f33e0b3b-4721-411b-821b-3108f9bbccad" providerId="AD" clId="Web-{3A013A54-083B-4EB5-A4A8-2FA99AFF46AF}" dt="2024-02-20T17:03:35.061" v="8"/>
        <pc:sldMkLst>
          <pc:docMk/>
          <pc:sldMk cId="3946701832" sldId="2145708663"/>
        </pc:sldMkLst>
      </pc:sldChg>
      <pc:sldChg chg="del">
        <pc:chgData name="Maggie Li" userId="S::maggie.li@cityofchicago.org::f33e0b3b-4721-411b-821b-3108f9bbccad" providerId="AD" clId="Web-{3A013A54-083B-4EB5-A4A8-2FA99AFF46AF}" dt="2024-02-20T17:03:35.061" v="9"/>
        <pc:sldMkLst>
          <pc:docMk/>
          <pc:sldMk cId="2977043325" sldId="2145708664"/>
        </pc:sldMkLst>
      </pc:sldChg>
      <pc:sldChg chg="add del replId">
        <pc:chgData name="Maggie Li" userId="S::maggie.li@cityofchicago.org::f33e0b3b-4721-411b-821b-3108f9bbccad" providerId="AD" clId="Web-{3A013A54-083B-4EB5-A4A8-2FA99AFF46AF}" dt="2024-02-20T17:03:51.890" v="23"/>
        <pc:sldMkLst>
          <pc:docMk/>
          <pc:sldMk cId="3252336199" sldId="2145708664"/>
        </pc:sldMkLst>
      </pc:sldChg>
      <pc:sldChg chg="del">
        <pc:chgData name="Maggie Li" userId="S::maggie.li@cityofchicago.org::f33e0b3b-4721-411b-821b-3108f9bbccad" providerId="AD" clId="Web-{3A013A54-083B-4EB5-A4A8-2FA99AFF46AF}" dt="2024-02-20T17:03:35.077" v="10"/>
        <pc:sldMkLst>
          <pc:docMk/>
          <pc:sldMk cId="3452420684" sldId="2145708665"/>
        </pc:sldMkLst>
      </pc:sldChg>
      <pc:sldChg chg="add del replId">
        <pc:chgData name="Maggie Li" userId="S::maggie.li@cityofchicago.org::f33e0b3b-4721-411b-821b-3108f9bbccad" providerId="AD" clId="Web-{3A013A54-083B-4EB5-A4A8-2FA99AFF46AF}" dt="2024-02-20T17:03:51.890" v="24"/>
        <pc:sldMkLst>
          <pc:docMk/>
          <pc:sldMk cId="3825290275" sldId="2145708665"/>
        </pc:sldMkLst>
      </pc:sldChg>
      <pc:sldChg chg="del">
        <pc:chgData name="Maggie Li" userId="S::maggie.li@cityofchicago.org::f33e0b3b-4721-411b-821b-3108f9bbccad" providerId="AD" clId="Web-{3A013A54-083B-4EB5-A4A8-2FA99AFF46AF}" dt="2024-02-20T17:03:35.077" v="11"/>
        <pc:sldMkLst>
          <pc:docMk/>
          <pc:sldMk cId="730753105" sldId="2145708666"/>
        </pc:sldMkLst>
      </pc:sldChg>
      <pc:sldChg chg="add del replId">
        <pc:chgData name="Maggie Li" userId="S::maggie.li@cityofchicago.org::f33e0b3b-4721-411b-821b-3108f9bbccad" providerId="AD" clId="Web-{3A013A54-083B-4EB5-A4A8-2FA99AFF46AF}" dt="2024-02-20T17:03:51.890" v="25"/>
        <pc:sldMkLst>
          <pc:docMk/>
          <pc:sldMk cId="3855266840" sldId="2145708666"/>
        </pc:sldMkLst>
      </pc:sldChg>
    </pc:docChg>
  </pc:docChgLst>
  <pc:docChgLst>
    <pc:chgData name="Maggie Li" userId="S::maggie.li@cityofchicago.org::f33e0b3b-4721-411b-821b-3108f9bbccad" providerId="AD" clId="Web-{2DFA5E36-2CC7-4638-97C9-D724318D1670}"/>
    <pc:docChg chg="modSld">
      <pc:chgData name="Maggie Li" userId="S::maggie.li@cityofchicago.org::f33e0b3b-4721-411b-821b-3108f9bbccad" providerId="AD" clId="Web-{2DFA5E36-2CC7-4638-97C9-D724318D1670}" dt="2023-04-27T21:49:08.822" v="72" actId="1076"/>
      <pc:docMkLst>
        <pc:docMk/>
      </pc:docMkLst>
      <pc:sldChg chg="modSp">
        <pc:chgData name="Maggie Li" userId="S::maggie.li@cityofchicago.org::f33e0b3b-4721-411b-821b-3108f9bbccad" providerId="AD" clId="Web-{2DFA5E36-2CC7-4638-97C9-D724318D1670}" dt="2023-04-27T21:46:31.165" v="42" actId="20577"/>
        <pc:sldMkLst>
          <pc:docMk/>
          <pc:sldMk cId="3806440682" sldId="277"/>
        </pc:sldMkLst>
        <pc:spChg chg="mod">
          <ac:chgData name="Maggie Li" userId="S::maggie.li@cityofchicago.org::f33e0b3b-4721-411b-821b-3108f9bbccad" providerId="AD" clId="Web-{2DFA5E36-2CC7-4638-97C9-D724318D1670}" dt="2023-04-27T21:46:31.165" v="42" actId="20577"/>
          <ac:spMkLst>
            <pc:docMk/>
            <pc:sldMk cId="3806440682" sldId="277"/>
            <ac:spMk id="4" creationId="{BB21EB8E-94ED-4556-8922-BEB4F6EC6A1F}"/>
          </ac:spMkLst>
        </pc:spChg>
      </pc:sldChg>
      <pc:sldChg chg="modSp">
        <pc:chgData name="Maggie Li" userId="S::maggie.li@cityofchicago.org::f33e0b3b-4721-411b-821b-3108f9bbccad" providerId="AD" clId="Web-{2DFA5E36-2CC7-4638-97C9-D724318D1670}" dt="2023-04-27T21:48:32.118" v="70" actId="20577"/>
        <pc:sldMkLst>
          <pc:docMk/>
          <pc:sldMk cId="2920702358" sldId="2145706625"/>
        </pc:sldMkLst>
        <pc:spChg chg="mod">
          <ac:chgData name="Maggie Li" userId="S::maggie.li@cityofchicago.org::f33e0b3b-4721-411b-821b-3108f9bbccad" providerId="AD" clId="Web-{2DFA5E36-2CC7-4638-97C9-D724318D1670}" dt="2023-04-27T21:48:32.118" v="70" actId="20577"/>
          <ac:spMkLst>
            <pc:docMk/>
            <pc:sldMk cId="2920702358" sldId="2145706625"/>
            <ac:spMk id="3" creationId="{0BEA69DD-A179-F739-01FA-D6427FC33FDD}"/>
          </ac:spMkLst>
        </pc:spChg>
      </pc:sldChg>
      <pc:sldChg chg="modSp">
        <pc:chgData name="Maggie Li" userId="S::maggie.li@cityofchicago.org::f33e0b3b-4721-411b-821b-3108f9bbccad" providerId="AD" clId="Web-{2DFA5E36-2CC7-4638-97C9-D724318D1670}" dt="2023-04-27T21:45:10.524" v="9"/>
        <pc:sldMkLst>
          <pc:docMk/>
          <pc:sldMk cId="3047645352" sldId="2145707316"/>
        </pc:sldMkLst>
        <pc:spChg chg="mod">
          <ac:chgData name="Maggie Li" userId="S::maggie.li@cityofchicago.org::f33e0b3b-4721-411b-821b-3108f9bbccad" providerId="AD" clId="Web-{2DFA5E36-2CC7-4638-97C9-D724318D1670}" dt="2023-04-27T21:45:10.524" v="9"/>
          <ac:spMkLst>
            <pc:docMk/>
            <pc:sldMk cId="3047645352" sldId="2145707316"/>
            <ac:spMk id="7" creationId="{BC6B58B6-94F3-75D1-67B7-F15DDC312DF4}"/>
          </ac:spMkLst>
        </pc:spChg>
      </pc:sldChg>
      <pc:sldChg chg="modSp">
        <pc:chgData name="Maggie Li" userId="S::maggie.li@cityofchicago.org::f33e0b3b-4721-411b-821b-3108f9bbccad" providerId="AD" clId="Web-{2DFA5E36-2CC7-4638-97C9-D724318D1670}" dt="2023-04-27T21:49:08.822" v="72" actId="1076"/>
        <pc:sldMkLst>
          <pc:docMk/>
          <pc:sldMk cId="1814370721" sldId="2145707516"/>
        </pc:sldMkLst>
        <pc:spChg chg="mod">
          <ac:chgData name="Maggie Li" userId="S::maggie.li@cityofchicago.org::f33e0b3b-4721-411b-821b-3108f9bbccad" providerId="AD" clId="Web-{2DFA5E36-2CC7-4638-97C9-D724318D1670}" dt="2023-04-27T21:49:08.822" v="72" actId="1076"/>
          <ac:spMkLst>
            <pc:docMk/>
            <pc:sldMk cId="1814370721" sldId="2145707516"/>
            <ac:spMk id="3" creationId="{097B4E3E-3A26-CBD3-9387-75E5BD562C93}"/>
          </ac:spMkLst>
        </pc:spChg>
      </pc:sldChg>
      <pc:sldChg chg="modSp">
        <pc:chgData name="Maggie Li" userId="S::maggie.li@cityofchicago.org::f33e0b3b-4721-411b-821b-3108f9bbccad" providerId="AD" clId="Web-{2DFA5E36-2CC7-4638-97C9-D724318D1670}" dt="2023-04-27T21:48:06.275" v="66" actId="1076"/>
        <pc:sldMkLst>
          <pc:docMk/>
          <pc:sldMk cId="965758495" sldId="2145707521"/>
        </pc:sldMkLst>
        <pc:spChg chg="mod">
          <ac:chgData name="Maggie Li" userId="S::maggie.li@cityofchicago.org::f33e0b3b-4721-411b-821b-3108f9bbccad" providerId="AD" clId="Web-{2DFA5E36-2CC7-4638-97C9-D724318D1670}" dt="2023-04-27T21:48:06.275" v="66" actId="1076"/>
          <ac:spMkLst>
            <pc:docMk/>
            <pc:sldMk cId="965758495" sldId="2145707521"/>
            <ac:spMk id="3" creationId="{72BE783D-17FF-8560-CDA6-0C5EDB1FDCAE}"/>
          </ac:spMkLst>
        </pc:spChg>
      </pc:sldChg>
    </pc:docChg>
  </pc:docChgLst>
  <pc:docChgLst>
    <pc:chgData name="Maggie Li" userId="S::maggie.li@cityofchicago.org::f33e0b3b-4721-411b-821b-3108f9bbccad" providerId="AD" clId="Web-{D9EC0695-E74F-4482-B6FF-47B3976038B7}"/>
    <pc:docChg chg="addSld delSld modSld addMainMaster modMainMaster">
      <pc:chgData name="Maggie Li" userId="S::maggie.li@cityofchicago.org::f33e0b3b-4721-411b-821b-3108f9bbccad" providerId="AD" clId="Web-{D9EC0695-E74F-4482-B6FF-47B3976038B7}" dt="2024-08-14T15:04:32.812" v="111"/>
      <pc:docMkLst>
        <pc:docMk/>
      </pc:docMkLst>
      <pc:sldChg chg="modSp">
        <pc:chgData name="Maggie Li" userId="S::maggie.li@cityofchicago.org::f33e0b3b-4721-411b-821b-3108f9bbccad" providerId="AD" clId="Web-{D9EC0695-E74F-4482-B6FF-47B3976038B7}" dt="2024-08-14T15:03:08.827" v="9" actId="20577"/>
        <pc:sldMkLst>
          <pc:docMk/>
          <pc:sldMk cId="1388222466" sldId="2145708572"/>
        </pc:sldMkLst>
        <pc:spChg chg="mod">
          <ac:chgData name="Maggie Li" userId="S::maggie.li@cityofchicago.org::f33e0b3b-4721-411b-821b-3108f9bbccad" providerId="AD" clId="Web-{D9EC0695-E74F-4482-B6FF-47B3976038B7}" dt="2024-08-14T15:03:08.827" v="9" actId="20577"/>
          <ac:spMkLst>
            <pc:docMk/>
            <pc:sldMk cId="1388222466" sldId="2145708572"/>
            <ac:spMk id="3" creationId="{DF267179-FCFA-1629-8DFD-E0794A047405}"/>
          </ac:spMkLst>
        </pc:spChg>
      </pc:sldChg>
      <pc:sldChg chg="modSp">
        <pc:chgData name="Maggie Li" userId="S::maggie.li@cityofchicago.org::f33e0b3b-4721-411b-821b-3108f9bbccad" providerId="AD" clId="Web-{D9EC0695-E74F-4482-B6FF-47B3976038B7}" dt="2024-08-14T15:02:12.592" v="1" actId="20577"/>
        <pc:sldMkLst>
          <pc:docMk/>
          <pc:sldMk cId="2393872386" sldId="2145708587"/>
        </pc:sldMkLst>
        <pc:spChg chg="mod">
          <ac:chgData name="Maggie Li" userId="S::maggie.li@cityofchicago.org::f33e0b3b-4721-411b-821b-3108f9bbccad" providerId="AD" clId="Web-{D9EC0695-E74F-4482-B6FF-47B3976038B7}" dt="2024-08-14T15:02:12.592" v="1" actId="20577"/>
          <ac:spMkLst>
            <pc:docMk/>
            <pc:sldMk cId="2393872386" sldId="2145708587"/>
            <ac:spMk id="10" creationId="{1CBEAE2D-B980-5A3F-DA73-61C4BB03827E}"/>
          </ac:spMkLst>
        </pc:spChg>
      </pc:sldChg>
      <pc:sldChg chg="add del">
        <pc:chgData name="Maggie Li" userId="S::maggie.li@cityofchicago.org::f33e0b3b-4721-411b-821b-3108f9bbccad" providerId="AD" clId="Web-{D9EC0695-E74F-4482-B6FF-47B3976038B7}" dt="2024-08-14T15:04:28.327" v="78"/>
        <pc:sldMkLst>
          <pc:docMk/>
          <pc:sldMk cId="329925579" sldId="2145708591"/>
        </pc:sldMkLst>
      </pc:sldChg>
      <pc:sldChg chg="add del">
        <pc:chgData name="Maggie Li" userId="S::maggie.li@cityofchicago.org::f33e0b3b-4721-411b-821b-3108f9bbccad" providerId="AD" clId="Web-{D9EC0695-E74F-4482-B6FF-47B3976038B7}" dt="2024-08-14T15:04:28.437" v="79"/>
        <pc:sldMkLst>
          <pc:docMk/>
          <pc:sldMk cId="1696592263" sldId="2145708592"/>
        </pc:sldMkLst>
      </pc:sldChg>
      <pc:sldChg chg="add del">
        <pc:chgData name="Maggie Li" userId="S::maggie.li@cityofchicago.org::f33e0b3b-4721-411b-821b-3108f9bbccad" providerId="AD" clId="Web-{D9EC0695-E74F-4482-B6FF-47B3976038B7}" dt="2024-08-14T15:04:28.530" v="80"/>
        <pc:sldMkLst>
          <pc:docMk/>
          <pc:sldMk cId="1702366379" sldId="2145708593"/>
        </pc:sldMkLst>
      </pc:sldChg>
      <pc:sldChg chg="add del">
        <pc:chgData name="Maggie Li" userId="S::maggie.li@cityofchicago.org::f33e0b3b-4721-411b-821b-3108f9bbccad" providerId="AD" clId="Web-{D9EC0695-E74F-4482-B6FF-47B3976038B7}" dt="2024-08-14T15:04:28.593" v="81"/>
        <pc:sldMkLst>
          <pc:docMk/>
          <pc:sldMk cId="4189605282" sldId="2145708594"/>
        </pc:sldMkLst>
      </pc:sldChg>
      <pc:sldChg chg="add del">
        <pc:chgData name="Maggie Li" userId="S::maggie.li@cityofchicago.org::f33e0b3b-4721-411b-821b-3108f9bbccad" providerId="AD" clId="Web-{D9EC0695-E74F-4482-B6FF-47B3976038B7}" dt="2024-08-14T15:04:28.718" v="82"/>
        <pc:sldMkLst>
          <pc:docMk/>
          <pc:sldMk cId="1090797076" sldId="2145708595"/>
        </pc:sldMkLst>
      </pc:sldChg>
      <pc:sldChg chg="add del">
        <pc:chgData name="Maggie Li" userId="S::maggie.li@cityofchicago.org::f33e0b3b-4721-411b-821b-3108f9bbccad" providerId="AD" clId="Web-{D9EC0695-E74F-4482-B6FF-47B3976038B7}" dt="2024-08-14T15:04:28.843" v="83"/>
        <pc:sldMkLst>
          <pc:docMk/>
          <pc:sldMk cId="2019653954" sldId="2145708596"/>
        </pc:sldMkLst>
      </pc:sldChg>
      <pc:sldChg chg="add del">
        <pc:chgData name="Maggie Li" userId="S::maggie.li@cityofchicago.org::f33e0b3b-4721-411b-821b-3108f9bbccad" providerId="AD" clId="Web-{D9EC0695-E74F-4482-B6FF-47B3976038B7}" dt="2024-08-14T15:04:29.140" v="84"/>
        <pc:sldMkLst>
          <pc:docMk/>
          <pc:sldMk cId="3152715974" sldId="2145708597"/>
        </pc:sldMkLst>
      </pc:sldChg>
      <pc:sldChg chg="add del">
        <pc:chgData name="Maggie Li" userId="S::maggie.li@cityofchicago.org::f33e0b3b-4721-411b-821b-3108f9bbccad" providerId="AD" clId="Web-{D9EC0695-E74F-4482-B6FF-47B3976038B7}" dt="2024-08-14T15:04:29.359" v="85"/>
        <pc:sldMkLst>
          <pc:docMk/>
          <pc:sldMk cId="167068471" sldId="2145708598"/>
        </pc:sldMkLst>
      </pc:sldChg>
      <pc:sldChg chg="add del">
        <pc:chgData name="Maggie Li" userId="S::maggie.li@cityofchicago.org::f33e0b3b-4721-411b-821b-3108f9bbccad" providerId="AD" clId="Web-{D9EC0695-E74F-4482-B6FF-47B3976038B7}" dt="2024-08-14T15:04:29.452" v="86"/>
        <pc:sldMkLst>
          <pc:docMk/>
          <pc:sldMk cId="2489655185" sldId="2145708599"/>
        </pc:sldMkLst>
      </pc:sldChg>
      <pc:sldChg chg="add del">
        <pc:chgData name="Maggie Li" userId="S::maggie.li@cityofchicago.org::f33e0b3b-4721-411b-821b-3108f9bbccad" providerId="AD" clId="Web-{D9EC0695-E74F-4482-B6FF-47B3976038B7}" dt="2024-08-14T15:04:29.577" v="87"/>
        <pc:sldMkLst>
          <pc:docMk/>
          <pc:sldMk cId="2931302527" sldId="2145708600"/>
        </pc:sldMkLst>
      </pc:sldChg>
      <pc:sldChg chg="add del">
        <pc:chgData name="Maggie Li" userId="S::maggie.li@cityofchicago.org::f33e0b3b-4721-411b-821b-3108f9bbccad" providerId="AD" clId="Web-{D9EC0695-E74F-4482-B6FF-47B3976038B7}" dt="2024-08-14T15:04:29.734" v="88"/>
        <pc:sldMkLst>
          <pc:docMk/>
          <pc:sldMk cId="3268870999" sldId="2145708601"/>
        </pc:sldMkLst>
      </pc:sldChg>
      <pc:sldChg chg="add del">
        <pc:chgData name="Maggie Li" userId="S::maggie.li@cityofchicago.org::f33e0b3b-4721-411b-821b-3108f9bbccad" providerId="AD" clId="Web-{D9EC0695-E74F-4482-B6FF-47B3976038B7}" dt="2024-08-14T15:04:29.796" v="89"/>
        <pc:sldMkLst>
          <pc:docMk/>
          <pc:sldMk cId="1658432529" sldId="2145708602"/>
        </pc:sldMkLst>
      </pc:sldChg>
      <pc:sldChg chg="add del">
        <pc:chgData name="Maggie Li" userId="S::maggie.li@cityofchicago.org::f33e0b3b-4721-411b-821b-3108f9bbccad" providerId="AD" clId="Web-{D9EC0695-E74F-4482-B6FF-47B3976038B7}" dt="2024-08-14T15:04:29.968" v="90"/>
        <pc:sldMkLst>
          <pc:docMk/>
          <pc:sldMk cId="1548957032" sldId="2145708603"/>
        </pc:sldMkLst>
      </pc:sldChg>
      <pc:sldChg chg="add del">
        <pc:chgData name="Maggie Li" userId="S::maggie.li@cityofchicago.org::f33e0b3b-4721-411b-821b-3108f9bbccad" providerId="AD" clId="Web-{D9EC0695-E74F-4482-B6FF-47B3976038B7}" dt="2024-08-14T15:04:30.046" v="91"/>
        <pc:sldMkLst>
          <pc:docMk/>
          <pc:sldMk cId="3043556746" sldId="2145708604"/>
        </pc:sldMkLst>
      </pc:sldChg>
      <pc:sldChg chg="add del">
        <pc:chgData name="Maggie Li" userId="S::maggie.li@cityofchicago.org::f33e0b3b-4721-411b-821b-3108f9bbccad" providerId="AD" clId="Web-{D9EC0695-E74F-4482-B6FF-47B3976038B7}" dt="2024-08-14T15:04:30.124" v="92"/>
        <pc:sldMkLst>
          <pc:docMk/>
          <pc:sldMk cId="4156645734" sldId="2145708605"/>
        </pc:sldMkLst>
      </pc:sldChg>
      <pc:sldChg chg="add del">
        <pc:chgData name="Maggie Li" userId="S::maggie.li@cityofchicago.org::f33e0b3b-4721-411b-821b-3108f9bbccad" providerId="AD" clId="Web-{D9EC0695-E74F-4482-B6FF-47B3976038B7}" dt="2024-08-14T15:04:30.312" v="93"/>
        <pc:sldMkLst>
          <pc:docMk/>
          <pc:sldMk cId="2958123879" sldId="2145708606"/>
        </pc:sldMkLst>
      </pc:sldChg>
      <pc:sldChg chg="add del">
        <pc:chgData name="Maggie Li" userId="S::maggie.li@cityofchicago.org::f33e0b3b-4721-411b-821b-3108f9bbccad" providerId="AD" clId="Web-{D9EC0695-E74F-4482-B6FF-47B3976038B7}" dt="2024-08-14T15:04:30.546" v="94"/>
        <pc:sldMkLst>
          <pc:docMk/>
          <pc:sldMk cId="1164647607" sldId="2145708607"/>
        </pc:sldMkLst>
      </pc:sldChg>
      <pc:sldChg chg="add del">
        <pc:chgData name="Maggie Li" userId="S::maggie.li@cityofchicago.org::f33e0b3b-4721-411b-821b-3108f9bbccad" providerId="AD" clId="Web-{D9EC0695-E74F-4482-B6FF-47B3976038B7}" dt="2024-08-14T15:04:30.718" v="95"/>
        <pc:sldMkLst>
          <pc:docMk/>
          <pc:sldMk cId="2658124411" sldId="2145708608"/>
        </pc:sldMkLst>
      </pc:sldChg>
      <pc:sldChg chg="add del">
        <pc:chgData name="Maggie Li" userId="S::maggie.li@cityofchicago.org::f33e0b3b-4721-411b-821b-3108f9bbccad" providerId="AD" clId="Web-{D9EC0695-E74F-4482-B6FF-47B3976038B7}" dt="2024-08-14T15:04:30.890" v="96"/>
        <pc:sldMkLst>
          <pc:docMk/>
          <pc:sldMk cId="2968430333" sldId="2145708609"/>
        </pc:sldMkLst>
      </pc:sldChg>
      <pc:sldChg chg="add del">
        <pc:chgData name="Maggie Li" userId="S::maggie.li@cityofchicago.org::f33e0b3b-4721-411b-821b-3108f9bbccad" providerId="AD" clId="Web-{D9EC0695-E74F-4482-B6FF-47B3976038B7}" dt="2024-08-14T15:04:30.937" v="97"/>
        <pc:sldMkLst>
          <pc:docMk/>
          <pc:sldMk cId="3465511673" sldId="2145708610"/>
        </pc:sldMkLst>
      </pc:sldChg>
      <pc:sldChg chg="add del">
        <pc:chgData name="Maggie Li" userId="S::maggie.li@cityofchicago.org::f33e0b3b-4721-411b-821b-3108f9bbccad" providerId="AD" clId="Web-{D9EC0695-E74F-4482-B6FF-47B3976038B7}" dt="2024-08-14T15:04:31.140" v="98"/>
        <pc:sldMkLst>
          <pc:docMk/>
          <pc:sldMk cId="1253402860" sldId="2145708611"/>
        </pc:sldMkLst>
      </pc:sldChg>
      <pc:sldChg chg="add del">
        <pc:chgData name="Maggie Li" userId="S::maggie.li@cityofchicago.org::f33e0b3b-4721-411b-821b-3108f9bbccad" providerId="AD" clId="Web-{D9EC0695-E74F-4482-B6FF-47B3976038B7}" dt="2024-08-14T15:04:31.218" v="99"/>
        <pc:sldMkLst>
          <pc:docMk/>
          <pc:sldMk cId="1092290307" sldId="2145708612"/>
        </pc:sldMkLst>
      </pc:sldChg>
      <pc:sldChg chg="add del">
        <pc:chgData name="Maggie Li" userId="S::maggie.li@cityofchicago.org::f33e0b3b-4721-411b-821b-3108f9bbccad" providerId="AD" clId="Web-{D9EC0695-E74F-4482-B6FF-47B3976038B7}" dt="2024-08-14T15:04:31.280" v="100"/>
        <pc:sldMkLst>
          <pc:docMk/>
          <pc:sldMk cId="2280315429" sldId="2145708613"/>
        </pc:sldMkLst>
      </pc:sldChg>
      <pc:sldChg chg="add del">
        <pc:chgData name="Maggie Li" userId="S::maggie.li@cityofchicago.org::f33e0b3b-4721-411b-821b-3108f9bbccad" providerId="AD" clId="Web-{D9EC0695-E74F-4482-B6FF-47B3976038B7}" dt="2024-08-14T15:04:31.405" v="101"/>
        <pc:sldMkLst>
          <pc:docMk/>
          <pc:sldMk cId="2676208588" sldId="2145708614"/>
        </pc:sldMkLst>
      </pc:sldChg>
      <pc:sldChg chg="add del">
        <pc:chgData name="Maggie Li" userId="S::maggie.li@cityofchicago.org::f33e0b3b-4721-411b-821b-3108f9bbccad" providerId="AD" clId="Web-{D9EC0695-E74F-4482-B6FF-47B3976038B7}" dt="2024-08-14T15:04:31.499" v="102"/>
        <pc:sldMkLst>
          <pc:docMk/>
          <pc:sldMk cId="1834632707" sldId="2145708615"/>
        </pc:sldMkLst>
      </pc:sldChg>
      <pc:sldChg chg="add del">
        <pc:chgData name="Maggie Li" userId="S::maggie.li@cityofchicago.org::f33e0b3b-4721-411b-821b-3108f9bbccad" providerId="AD" clId="Web-{D9EC0695-E74F-4482-B6FF-47B3976038B7}" dt="2024-08-14T15:04:31.749" v="103"/>
        <pc:sldMkLst>
          <pc:docMk/>
          <pc:sldMk cId="869785265" sldId="2145708616"/>
        </pc:sldMkLst>
      </pc:sldChg>
      <pc:sldChg chg="add del">
        <pc:chgData name="Maggie Li" userId="S::maggie.li@cityofchicago.org::f33e0b3b-4721-411b-821b-3108f9bbccad" providerId="AD" clId="Web-{D9EC0695-E74F-4482-B6FF-47B3976038B7}" dt="2024-08-14T15:04:31.921" v="104"/>
        <pc:sldMkLst>
          <pc:docMk/>
          <pc:sldMk cId="3213227644" sldId="2145708617"/>
        </pc:sldMkLst>
      </pc:sldChg>
      <pc:sldChg chg="add del">
        <pc:chgData name="Maggie Li" userId="S::maggie.li@cityofchicago.org::f33e0b3b-4721-411b-821b-3108f9bbccad" providerId="AD" clId="Web-{D9EC0695-E74F-4482-B6FF-47B3976038B7}" dt="2024-08-14T15:04:32.187" v="105"/>
        <pc:sldMkLst>
          <pc:docMk/>
          <pc:sldMk cId="4138390707" sldId="2145708618"/>
        </pc:sldMkLst>
      </pc:sldChg>
      <pc:sldChg chg="add del">
        <pc:chgData name="Maggie Li" userId="S::maggie.li@cityofchicago.org::f33e0b3b-4721-411b-821b-3108f9bbccad" providerId="AD" clId="Web-{D9EC0695-E74F-4482-B6FF-47B3976038B7}" dt="2024-08-14T15:04:32.296" v="106"/>
        <pc:sldMkLst>
          <pc:docMk/>
          <pc:sldMk cId="2459939492" sldId="2145708619"/>
        </pc:sldMkLst>
      </pc:sldChg>
      <pc:sldChg chg="add del">
        <pc:chgData name="Maggie Li" userId="S::maggie.li@cityofchicago.org::f33e0b3b-4721-411b-821b-3108f9bbccad" providerId="AD" clId="Web-{D9EC0695-E74F-4482-B6FF-47B3976038B7}" dt="2024-08-14T15:04:32.452" v="107"/>
        <pc:sldMkLst>
          <pc:docMk/>
          <pc:sldMk cId="2666381496" sldId="2145708620"/>
        </pc:sldMkLst>
      </pc:sldChg>
      <pc:sldChg chg="add del">
        <pc:chgData name="Maggie Li" userId="S::maggie.li@cityofchicago.org::f33e0b3b-4721-411b-821b-3108f9bbccad" providerId="AD" clId="Web-{D9EC0695-E74F-4482-B6FF-47B3976038B7}" dt="2024-08-14T15:04:32.609" v="108"/>
        <pc:sldMkLst>
          <pc:docMk/>
          <pc:sldMk cId="2626849046" sldId="2145708621"/>
        </pc:sldMkLst>
      </pc:sldChg>
      <pc:sldChg chg="add del">
        <pc:chgData name="Maggie Li" userId="S::maggie.li@cityofchicago.org::f33e0b3b-4721-411b-821b-3108f9bbccad" providerId="AD" clId="Web-{D9EC0695-E74F-4482-B6FF-47B3976038B7}" dt="2024-08-14T15:04:32.671" v="109"/>
        <pc:sldMkLst>
          <pc:docMk/>
          <pc:sldMk cId="2821319445" sldId="2145708622"/>
        </pc:sldMkLst>
      </pc:sldChg>
      <pc:sldChg chg="add del">
        <pc:chgData name="Maggie Li" userId="S::maggie.li@cityofchicago.org::f33e0b3b-4721-411b-821b-3108f9bbccad" providerId="AD" clId="Web-{D9EC0695-E74F-4482-B6FF-47B3976038B7}" dt="2024-08-14T15:04:32.765" v="110"/>
        <pc:sldMkLst>
          <pc:docMk/>
          <pc:sldMk cId="1323384045" sldId="2145708623"/>
        </pc:sldMkLst>
      </pc:sldChg>
      <pc:sldChg chg="add del">
        <pc:chgData name="Maggie Li" userId="S::maggie.li@cityofchicago.org::f33e0b3b-4721-411b-821b-3108f9bbccad" providerId="AD" clId="Web-{D9EC0695-E74F-4482-B6FF-47B3976038B7}" dt="2024-08-14T15:04:32.812" v="111"/>
        <pc:sldMkLst>
          <pc:docMk/>
          <pc:sldMk cId="3095806673" sldId="2145708624"/>
        </pc:sldMkLst>
      </pc:sldChg>
      <pc:sldMasterChg chg="add addSldLayout">
        <pc:chgData name="Maggie Li" userId="S::maggie.li@cityofchicago.org::f33e0b3b-4721-411b-821b-3108f9bbccad" providerId="AD" clId="Web-{D9EC0695-E74F-4482-B6FF-47B3976038B7}" dt="2024-08-14T15:04:28.327" v="78"/>
        <pc:sldMasterMkLst>
          <pc:docMk/>
          <pc:sldMasterMk cId="0" sldId="2147484081"/>
        </pc:sldMasterMkLst>
        <pc:sldLayoutChg chg="add">
          <pc:chgData name="Maggie Li" userId="S::maggie.li@cityofchicago.org::f33e0b3b-4721-411b-821b-3108f9bbccad" providerId="AD" clId="Web-{D9EC0695-E74F-4482-B6FF-47B3976038B7}" dt="2024-08-14T15:04:28.327" v="78"/>
          <pc:sldLayoutMkLst>
            <pc:docMk/>
            <pc:sldMasterMk cId="0" sldId="2147483648"/>
            <pc:sldLayoutMk cId="0" sldId="2147483649"/>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4191587915" sldId="2147483689"/>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1345361872" sldId="2147483691"/>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2399751556" sldId="2147483692"/>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2209296748" sldId="2147483693"/>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1243886247" sldId="2147483694"/>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325655853" sldId="2147483695"/>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1374258227" sldId="2147483696"/>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2994997878" sldId="2147483697"/>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351774518" sldId="2147483698"/>
          </pc:sldLayoutMkLst>
        </pc:sldLayoutChg>
        <pc:sldLayoutChg chg="add">
          <pc:chgData name="Maggie Li" userId="S::maggie.li@cityofchicago.org::f33e0b3b-4721-411b-821b-3108f9bbccad" providerId="AD" clId="Web-{D9EC0695-E74F-4482-B6FF-47B3976038B7}" dt="2024-08-14T15:04:28.327" v="78"/>
          <pc:sldLayoutMkLst>
            <pc:docMk/>
            <pc:sldMasterMk cId="0" sldId="2147483648"/>
            <pc:sldLayoutMk cId="282131821" sldId="2147484082"/>
          </pc:sldLayoutMkLst>
        </pc:sldLayoutChg>
      </pc:sldMasterChg>
      <pc:sldMasterChg chg="addSldLayout delSldLayout modSldLayout">
        <pc:chgData name="Maggie Li" userId="S::maggie.li@cityofchicago.org::f33e0b3b-4721-411b-821b-3108f9bbccad" providerId="AD" clId="Web-{D9EC0695-E74F-4482-B6FF-47B3976038B7}" dt="2024-08-14T15:04:28.327" v="78"/>
        <pc:sldMasterMkLst>
          <pc:docMk/>
          <pc:sldMasterMk cId="328463453" sldId="2147484082"/>
        </pc:sldMasterMkLst>
        <pc:sldLayoutChg chg="add del">
          <pc:chgData name="Maggie Li" userId="S::maggie.li@cityofchicago.org::f33e0b3b-4721-411b-821b-3108f9bbccad" providerId="AD" clId="Web-{D9EC0695-E74F-4482-B6FF-47B3976038B7}" dt="2024-08-14T15:04:20.999" v="77"/>
          <pc:sldLayoutMkLst>
            <pc:docMk/>
            <pc:sldMasterMk cId="328463453" sldId="2147484082"/>
            <pc:sldLayoutMk cId="1273590428" sldId="2147484080"/>
          </pc:sldLayoutMkLst>
        </pc:sldLayoutChg>
        <pc:sldLayoutChg chg="replId">
          <pc:chgData name="Maggie Li" userId="S::maggie.li@cityofchicago.org::f33e0b3b-4721-411b-821b-3108f9bbccad" providerId="AD" clId="Web-{D9EC0695-E74F-4482-B6FF-47B3976038B7}" dt="2024-08-14T15:04:28.327" v="78"/>
          <pc:sldLayoutMkLst>
            <pc:docMk/>
            <pc:sldMasterMk cId="328463453" sldId="2147484082"/>
            <pc:sldLayoutMk cId="3696369613" sldId="2147484080"/>
          </pc:sldLayoutMkLst>
        </pc:sldLayoutChg>
        <pc:sldLayoutChg chg="add del">
          <pc:chgData name="Maggie Li" userId="S::maggie.li@cityofchicago.org::f33e0b3b-4721-411b-821b-3108f9bbccad" providerId="AD" clId="Web-{D9EC0695-E74F-4482-B6FF-47B3976038B7}" dt="2024-08-14T15:04:20.999" v="76"/>
          <pc:sldLayoutMkLst>
            <pc:docMk/>
            <pc:sldMasterMk cId="328463453" sldId="2147484082"/>
            <pc:sldLayoutMk cId="1931664947" sldId="2147484081"/>
          </pc:sldLayoutMkLst>
        </pc:sldLayoutChg>
        <pc:sldLayoutChg chg="add del">
          <pc:chgData name="Maggie Li" userId="S::maggie.li@cityofchicago.org::f33e0b3b-4721-411b-821b-3108f9bbccad" providerId="AD" clId="Web-{D9EC0695-E74F-4482-B6FF-47B3976038B7}" dt="2024-08-14T15:04:20.999" v="74"/>
          <pc:sldLayoutMkLst>
            <pc:docMk/>
            <pc:sldMasterMk cId="328463453" sldId="2147484082"/>
            <pc:sldLayoutMk cId="1340306439" sldId="2147484082"/>
          </pc:sldLayoutMkLst>
        </pc:sldLayoutChg>
        <pc:sldLayoutChg chg="add del">
          <pc:chgData name="Maggie Li" userId="S::maggie.li@cityofchicago.org::f33e0b3b-4721-411b-821b-3108f9bbccad" providerId="AD" clId="Web-{D9EC0695-E74F-4482-B6FF-47B3976038B7}" dt="2024-08-14T15:04:20.999" v="70"/>
          <pc:sldLayoutMkLst>
            <pc:docMk/>
            <pc:sldMasterMk cId="328463453" sldId="2147484082"/>
            <pc:sldLayoutMk cId="2932077845" sldId="2147484083"/>
          </pc:sldLayoutMkLst>
        </pc:sldLayoutChg>
        <pc:sldLayoutChg chg="add del">
          <pc:chgData name="Maggie Li" userId="S::maggie.li@cityofchicago.org::f33e0b3b-4721-411b-821b-3108f9bbccad" providerId="AD" clId="Web-{D9EC0695-E74F-4482-B6FF-47B3976038B7}" dt="2024-08-14T15:04:20.983" v="66"/>
          <pc:sldLayoutMkLst>
            <pc:docMk/>
            <pc:sldMasterMk cId="328463453" sldId="2147484082"/>
            <pc:sldLayoutMk cId="1799940331" sldId="2147484084"/>
          </pc:sldLayoutMkLst>
        </pc:sldLayoutChg>
        <pc:sldLayoutChg chg="add del">
          <pc:chgData name="Maggie Li" userId="S::maggie.li@cityofchicago.org::f33e0b3b-4721-411b-821b-3108f9bbccad" providerId="AD" clId="Web-{D9EC0695-E74F-4482-B6FF-47B3976038B7}" dt="2024-08-14T15:04:20.968" v="62"/>
          <pc:sldLayoutMkLst>
            <pc:docMk/>
            <pc:sldMasterMk cId="328463453" sldId="2147484082"/>
            <pc:sldLayoutMk cId="3837282787" sldId="2147484085"/>
          </pc:sldLayoutMkLst>
        </pc:sldLayoutChg>
        <pc:sldLayoutChg chg="add del">
          <pc:chgData name="Maggie Li" userId="S::maggie.li@cityofchicago.org::f33e0b3b-4721-411b-821b-3108f9bbccad" providerId="AD" clId="Web-{D9EC0695-E74F-4482-B6FF-47B3976038B7}" dt="2024-08-14T15:04:20.968" v="61"/>
          <pc:sldLayoutMkLst>
            <pc:docMk/>
            <pc:sldMasterMk cId="328463453" sldId="2147484082"/>
            <pc:sldLayoutMk cId="2936968830" sldId="2147484086"/>
          </pc:sldLayoutMkLst>
        </pc:sldLayoutChg>
        <pc:sldLayoutChg chg="add del">
          <pc:chgData name="Maggie Li" userId="S::maggie.li@cityofchicago.org::f33e0b3b-4721-411b-821b-3108f9bbccad" providerId="AD" clId="Web-{D9EC0695-E74F-4482-B6FF-47B3976038B7}" dt="2024-08-14T15:04:20.968" v="59"/>
          <pc:sldLayoutMkLst>
            <pc:docMk/>
            <pc:sldMasterMk cId="328463453" sldId="2147484082"/>
            <pc:sldLayoutMk cId="2537277247" sldId="2147484087"/>
          </pc:sldLayoutMkLst>
        </pc:sldLayoutChg>
        <pc:sldLayoutChg chg="add del">
          <pc:chgData name="Maggie Li" userId="S::maggie.li@cityofchicago.org::f33e0b3b-4721-411b-821b-3108f9bbccad" providerId="AD" clId="Web-{D9EC0695-E74F-4482-B6FF-47B3976038B7}" dt="2024-08-14T15:04:20.952" v="55"/>
          <pc:sldLayoutMkLst>
            <pc:docMk/>
            <pc:sldMasterMk cId="328463453" sldId="2147484082"/>
            <pc:sldLayoutMk cId="4253095083" sldId="2147484088"/>
          </pc:sldLayoutMkLst>
        </pc:sldLayoutChg>
        <pc:sldLayoutChg chg="add del">
          <pc:chgData name="Maggie Li" userId="S::maggie.li@cityofchicago.org::f33e0b3b-4721-411b-821b-3108f9bbccad" providerId="AD" clId="Web-{D9EC0695-E74F-4482-B6FF-47B3976038B7}" dt="2024-08-14T15:04:20.921" v="44"/>
          <pc:sldLayoutMkLst>
            <pc:docMk/>
            <pc:sldMasterMk cId="328463453" sldId="2147484082"/>
            <pc:sldLayoutMk cId="1382654512" sldId="2147484089"/>
          </pc:sldLayoutMkLst>
        </pc:sldLayoutChg>
      </pc:sldMasterChg>
    </pc:docChg>
  </pc:docChgLst>
  <pc:docChgLst>
    <pc:chgData name="Maggie Li" userId="S::maggie.li@cityofchicago.org::f33e0b3b-4721-411b-821b-3108f9bbccad" providerId="AD" clId="Web-{ED442153-0C4D-4E25-A04B-49AA8F1AA50C}"/>
    <pc:docChg chg="modSld sldOrd">
      <pc:chgData name="Maggie Li" userId="S::maggie.li@cityofchicago.org::f33e0b3b-4721-411b-821b-3108f9bbccad" providerId="AD" clId="Web-{ED442153-0C4D-4E25-A04B-49AA8F1AA50C}" dt="2023-10-19T20:48:19.641" v="342" actId="20577"/>
      <pc:docMkLst>
        <pc:docMk/>
      </pc:docMkLst>
      <pc:sldChg chg="modSp">
        <pc:chgData name="Maggie Li" userId="S::maggie.li@cityofchicago.org::f33e0b3b-4721-411b-821b-3108f9bbccad" providerId="AD" clId="Web-{ED442153-0C4D-4E25-A04B-49AA8F1AA50C}" dt="2023-10-19T20:44:43.903" v="87" actId="20577"/>
        <pc:sldMkLst>
          <pc:docMk/>
          <pc:sldMk cId="2713715993" sldId="2145708507"/>
        </pc:sldMkLst>
        <pc:spChg chg="mod">
          <ac:chgData name="Maggie Li" userId="S::maggie.li@cityofchicago.org::f33e0b3b-4721-411b-821b-3108f9bbccad" providerId="AD" clId="Web-{ED442153-0C4D-4E25-A04B-49AA8F1AA50C}" dt="2023-10-19T20:44:43.903" v="87" actId="20577"/>
          <ac:spMkLst>
            <pc:docMk/>
            <pc:sldMk cId="2713715993" sldId="2145708507"/>
            <ac:spMk id="3" creationId="{0E795634-02C3-5A7E-AEE2-EEDF0E0F9AE6}"/>
          </ac:spMkLst>
        </pc:spChg>
      </pc:sldChg>
      <pc:sldChg chg="modSp">
        <pc:chgData name="Maggie Li" userId="S::maggie.li@cityofchicago.org::f33e0b3b-4721-411b-821b-3108f9bbccad" providerId="AD" clId="Web-{ED442153-0C4D-4E25-A04B-49AA8F1AA50C}" dt="2023-10-19T20:45:54.341" v="165" actId="20577"/>
        <pc:sldMkLst>
          <pc:docMk/>
          <pc:sldMk cId="870497300" sldId="2145708517"/>
        </pc:sldMkLst>
        <pc:spChg chg="mod">
          <ac:chgData name="Maggie Li" userId="S::maggie.li@cityofchicago.org::f33e0b3b-4721-411b-821b-3108f9bbccad" providerId="AD" clId="Web-{ED442153-0C4D-4E25-A04B-49AA8F1AA50C}" dt="2023-10-19T20:45:54.341" v="165" actId="20577"/>
          <ac:spMkLst>
            <pc:docMk/>
            <pc:sldMk cId="870497300" sldId="2145708517"/>
            <ac:spMk id="5" creationId="{0AE1DC34-FD0E-4228-932E-11A79A5CBA3A}"/>
          </ac:spMkLst>
        </pc:spChg>
      </pc:sldChg>
      <pc:sldChg chg="modSp">
        <pc:chgData name="Maggie Li" userId="S::maggie.li@cityofchicago.org::f33e0b3b-4721-411b-821b-3108f9bbccad" providerId="AD" clId="Web-{ED442153-0C4D-4E25-A04B-49AA8F1AA50C}" dt="2023-10-19T20:45:12.028" v="89" actId="20577"/>
        <pc:sldMkLst>
          <pc:docMk/>
          <pc:sldMk cId="3463788473" sldId="2145708551"/>
        </pc:sldMkLst>
        <pc:spChg chg="mod">
          <ac:chgData name="Maggie Li" userId="S::maggie.li@cityofchicago.org::f33e0b3b-4721-411b-821b-3108f9bbccad" providerId="AD" clId="Web-{ED442153-0C4D-4E25-A04B-49AA8F1AA50C}" dt="2023-10-19T20:45:12.028" v="89" actId="20577"/>
          <ac:spMkLst>
            <pc:docMk/>
            <pc:sldMk cId="3463788473" sldId="2145708551"/>
            <ac:spMk id="144" creationId="{00000000-0000-0000-0000-000000000000}"/>
          </ac:spMkLst>
        </pc:spChg>
      </pc:sldChg>
      <pc:sldChg chg="modSp">
        <pc:chgData name="Maggie Li" userId="S::maggie.li@cityofchicago.org::f33e0b3b-4721-411b-821b-3108f9bbccad" providerId="AD" clId="Web-{ED442153-0C4D-4E25-A04B-49AA8F1AA50C}" dt="2023-10-19T20:48:19.641" v="342" actId="20577"/>
        <pc:sldMkLst>
          <pc:docMk/>
          <pc:sldMk cId="3129241292" sldId="2145708590"/>
        </pc:sldMkLst>
        <pc:spChg chg="mod">
          <ac:chgData name="Maggie Li" userId="S::maggie.li@cityofchicago.org::f33e0b3b-4721-411b-821b-3108f9bbccad" providerId="AD" clId="Web-{ED442153-0C4D-4E25-A04B-49AA8F1AA50C}" dt="2023-10-19T20:48:19.641" v="342" actId="20577"/>
          <ac:spMkLst>
            <pc:docMk/>
            <pc:sldMk cId="3129241292" sldId="2145708590"/>
            <ac:spMk id="3" creationId="{A4355F79-2100-68B6-7AEC-5067BA8D28DD}"/>
          </ac:spMkLst>
        </pc:spChg>
      </pc:sldChg>
    </pc:docChg>
  </pc:docChgLst>
  <pc:docChgLst>
    <pc:chgData name="Maggie Li" userId="S::maggie.li@cityofchicago.org::f33e0b3b-4721-411b-821b-3108f9bbccad" providerId="AD" clId="Web-{8DB3354B-E2D9-47D1-9B33-84307347EC52}"/>
    <pc:docChg chg="addSld modSld">
      <pc:chgData name="Maggie Li" userId="S::maggie.li@cityofchicago.org::f33e0b3b-4721-411b-821b-3108f9bbccad" providerId="AD" clId="Web-{8DB3354B-E2D9-47D1-9B33-84307347EC52}" dt="2023-07-28T14:17:49.875" v="25" actId="20577"/>
      <pc:docMkLst>
        <pc:docMk/>
      </pc:docMkLst>
      <pc:sldChg chg="modSp">
        <pc:chgData name="Maggie Li" userId="S::maggie.li@cityofchicago.org::f33e0b3b-4721-411b-821b-3108f9bbccad" providerId="AD" clId="Web-{8DB3354B-E2D9-47D1-9B33-84307347EC52}" dt="2023-07-28T14:17:49.875" v="25" actId="20577"/>
        <pc:sldMkLst>
          <pc:docMk/>
          <pc:sldMk cId="3928445842" sldId="2145708509"/>
        </pc:sldMkLst>
        <pc:spChg chg="mod">
          <ac:chgData name="Maggie Li" userId="S::maggie.li@cityofchicago.org::f33e0b3b-4721-411b-821b-3108f9bbccad" providerId="AD" clId="Web-{8DB3354B-E2D9-47D1-9B33-84307347EC52}" dt="2023-07-28T14:17:49.875" v="25" actId="20577"/>
          <ac:spMkLst>
            <pc:docMk/>
            <pc:sldMk cId="3928445842" sldId="2145708509"/>
            <ac:spMk id="3" creationId="{CFBB38C2-FBBA-9851-B03A-0648E86D74C6}"/>
          </ac:spMkLst>
        </pc:spChg>
      </pc:sldChg>
      <pc:sldChg chg="add">
        <pc:chgData name="Maggie Li" userId="S::maggie.li@cityofchicago.org::f33e0b3b-4721-411b-821b-3108f9bbccad" providerId="AD" clId="Web-{8DB3354B-E2D9-47D1-9B33-84307347EC52}" dt="2023-07-28T14:09:46.260" v="0"/>
        <pc:sldMkLst>
          <pc:docMk/>
          <pc:sldMk cId="2227490212" sldId="2145708510"/>
        </pc:sldMkLst>
      </pc:sldChg>
      <pc:sldChg chg="add">
        <pc:chgData name="Maggie Li" userId="S::maggie.li@cityofchicago.org::f33e0b3b-4721-411b-821b-3108f9bbccad" providerId="AD" clId="Web-{8DB3354B-E2D9-47D1-9B33-84307347EC52}" dt="2023-07-28T14:09:53.713" v="1"/>
        <pc:sldMkLst>
          <pc:docMk/>
          <pc:sldMk cId="2873054753" sldId="2145708511"/>
        </pc:sldMkLst>
      </pc:sldChg>
      <pc:sldChg chg="add">
        <pc:chgData name="Maggie Li" userId="S::maggie.li@cityofchicago.org::f33e0b3b-4721-411b-821b-3108f9bbccad" providerId="AD" clId="Web-{8DB3354B-E2D9-47D1-9B33-84307347EC52}" dt="2023-07-28T14:10:00.244" v="2"/>
        <pc:sldMkLst>
          <pc:docMk/>
          <pc:sldMk cId="433602631" sldId="2145708512"/>
        </pc:sldMkLst>
      </pc:sldChg>
      <pc:sldChg chg="add">
        <pc:chgData name="Maggie Li" userId="S::maggie.li@cityofchicago.org::f33e0b3b-4721-411b-821b-3108f9bbccad" providerId="AD" clId="Web-{8DB3354B-E2D9-47D1-9B33-84307347EC52}" dt="2023-07-28T14:10:08.510" v="3"/>
        <pc:sldMkLst>
          <pc:docMk/>
          <pc:sldMk cId="156235689" sldId="2145708513"/>
        </pc:sldMkLst>
      </pc:sldChg>
      <pc:sldChg chg="add">
        <pc:chgData name="Maggie Li" userId="S::maggie.li@cityofchicago.org::f33e0b3b-4721-411b-821b-3108f9bbccad" providerId="AD" clId="Web-{8DB3354B-E2D9-47D1-9B33-84307347EC52}" dt="2023-07-28T14:10:15.385" v="4"/>
        <pc:sldMkLst>
          <pc:docMk/>
          <pc:sldMk cId="240714984" sldId="2145708514"/>
        </pc:sldMkLst>
      </pc:sldChg>
      <pc:sldChg chg="add">
        <pc:chgData name="Maggie Li" userId="S::maggie.li@cityofchicago.org::f33e0b3b-4721-411b-821b-3108f9bbccad" providerId="AD" clId="Web-{8DB3354B-E2D9-47D1-9B33-84307347EC52}" dt="2023-07-28T14:10:22.369" v="5"/>
        <pc:sldMkLst>
          <pc:docMk/>
          <pc:sldMk cId="3627797187" sldId="2145708515"/>
        </pc:sldMkLst>
      </pc:sldChg>
      <pc:sldChg chg="add">
        <pc:chgData name="Maggie Li" userId="S::maggie.li@cityofchicago.org::f33e0b3b-4721-411b-821b-3108f9bbccad" providerId="AD" clId="Web-{8DB3354B-E2D9-47D1-9B33-84307347EC52}" dt="2023-07-28T14:10:28.869" v="6"/>
        <pc:sldMkLst>
          <pc:docMk/>
          <pc:sldMk cId="817985337" sldId="2145708516"/>
        </pc:sldMkLst>
      </pc:sldChg>
      <pc:sldChg chg="add">
        <pc:chgData name="Maggie Li" userId="S::maggie.li@cityofchicago.org::f33e0b3b-4721-411b-821b-3108f9bbccad" providerId="AD" clId="Web-{8DB3354B-E2D9-47D1-9B33-84307347EC52}" dt="2023-07-28T14:10:35.963" v="7"/>
        <pc:sldMkLst>
          <pc:docMk/>
          <pc:sldMk cId="222626222" sldId="2145708517"/>
        </pc:sldMkLst>
      </pc:sldChg>
      <pc:sldChg chg="add">
        <pc:chgData name="Maggie Li" userId="S::maggie.li@cityofchicago.org::f33e0b3b-4721-411b-821b-3108f9bbccad" providerId="AD" clId="Web-{8DB3354B-E2D9-47D1-9B33-84307347EC52}" dt="2023-07-28T14:10:43.292" v="8"/>
        <pc:sldMkLst>
          <pc:docMk/>
          <pc:sldMk cId="27889597" sldId="2145708518"/>
        </pc:sldMkLst>
      </pc:sldChg>
      <pc:sldChg chg="add">
        <pc:chgData name="Maggie Li" userId="S::maggie.li@cityofchicago.org::f33e0b3b-4721-411b-821b-3108f9bbccad" providerId="AD" clId="Web-{8DB3354B-E2D9-47D1-9B33-84307347EC52}" dt="2023-07-28T14:10:51.338" v="9"/>
        <pc:sldMkLst>
          <pc:docMk/>
          <pc:sldMk cId="2070530905" sldId="2145708519"/>
        </pc:sldMkLst>
      </pc:sldChg>
      <pc:sldChg chg="add">
        <pc:chgData name="Maggie Li" userId="S::maggie.li@cityofchicago.org::f33e0b3b-4721-411b-821b-3108f9bbccad" providerId="AD" clId="Web-{8DB3354B-E2D9-47D1-9B33-84307347EC52}" dt="2023-07-28T14:10:57.292" v="10"/>
        <pc:sldMkLst>
          <pc:docMk/>
          <pc:sldMk cId="391709064" sldId="2145708520"/>
        </pc:sldMkLst>
      </pc:sldChg>
      <pc:sldChg chg="add">
        <pc:chgData name="Maggie Li" userId="S::maggie.li@cityofchicago.org::f33e0b3b-4721-411b-821b-3108f9bbccad" providerId="AD" clId="Web-{8DB3354B-E2D9-47D1-9B33-84307347EC52}" dt="2023-07-28T14:11:05.104" v="11"/>
        <pc:sldMkLst>
          <pc:docMk/>
          <pc:sldMk cId="528723591" sldId="2145708521"/>
        </pc:sldMkLst>
      </pc:sldChg>
      <pc:sldChg chg="add">
        <pc:chgData name="Maggie Li" userId="S::maggie.li@cityofchicago.org::f33e0b3b-4721-411b-821b-3108f9bbccad" providerId="AD" clId="Web-{8DB3354B-E2D9-47D1-9B33-84307347EC52}" dt="2023-07-28T14:11:11.729" v="12"/>
        <pc:sldMkLst>
          <pc:docMk/>
          <pc:sldMk cId="1455898677" sldId="2145708522"/>
        </pc:sldMkLst>
      </pc:sldChg>
      <pc:sldChg chg="add">
        <pc:chgData name="Maggie Li" userId="S::maggie.li@cityofchicago.org::f33e0b3b-4721-411b-821b-3108f9bbccad" providerId="AD" clId="Web-{8DB3354B-E2D9-47D1-9B33-84307347EC52}" dt="2023-07-28T14:11:16.620" v="13"/>
        <pc:sldMkLst>
          <pc:docMk/>
          <pc:sldMk cId="2836512610" sldId="2145708523"/>
        </pc:sldMkLst>
      </pc:sldChg>
      <pc:sldChg chg="add">
        <pc:chgData name="Maggie Li" userId="S::maggie.li@cityofchicago.org::f33e0b3b-4721-411b-821b-3108f9bbccad" providerId="AD" clId="Web-{8DB3354B-E2D9-47D1-9B33-84307347EC52}" dt="2023-07-28T14:11:21.198" v="14"/>
        <pc:sldMkLst>
          <pc:docMk/>
          <pc:sldMk cId="558089223" sldId="2145708524"/>
        </pc:sldMkLst>
      </pc:sldChg>
    </pc:docChg>
  </pc:docChgLst>
  <pc:docChgLst>
    <pc:chgData name="Maggie Li" userId="S::maggie.li@cityofchicago.org::f33e0b3b-4721-411b-821b-3108f9bbccad" providerId="AD" clId="Web-{CCDDEE33-725A-49E7-9993-D20082044FD7}"/>
    <pc:docChg chg="addSld modSld addMainMaster modMainMaster">
      <pc:chgData name="Maggie Li" userId="S::maggie.li@cityofchicago.org::f33e0b3b-4721-411b-821b-3108f9bbccad" providerId="AD" clId="Web-{CCDDEE33-725A-49E7-9993-D20082044FD7}" dt="2024-10-17T20:50:45.111" v="77" actId="20577"/>
      <pc:docMkLst>
        <pc:docMk/>
      </pc:docMkLst>
      <pc:sldChg chg="add">
        <pc:chgData name="Maggie Li" userId="S::maggie.li@cityofchicago.org::f33e0b3b-4721-411b-821b-3108f9bbccad" providerId="AD" clId="Web-{CCDDEE33-725A-49E7-9993-D20082044FD7}" dt="2024-10-17T20:48:36.001" v="28"/>
        <pc:sldMkLst>
          <pc:docMk/>
          <pc:sldMk cId="2030592846" sldId="257"/>
        </pc:sldMkLst>
      </pc:sldChg>
      <pc:sldChg chg="add">
        <pc:chgData name="Maggie Li" userId="S::maggie.li@cityofchicago.org::f33e0b3b-4721-411b-821b-3108f9bbccad" providerId="AD" clId="Web-{CCDDEE33-725A-49E7-9993-D20082044FD7}" dt="2024-10-17T20:48:36.486" v="32"/>
        <pc:sldMkLst>
          <pc:docMk/>
          <pc:sldMk cId="385603679" sldId="260"/>
        </pc:sldMkLst>
      </pc:sldChg>
      <pc:sldChg chg="add">
        <pc:chgData name="Maggie Li" userId="S::maggie.li@cityofchicago.org::f33e0b3b-4721-411b-821b-3108f9bbccad" providerId="AD" clId="Web-{CCDDEE33-725A-49E7-9993-D20082044FD7}" dt="2024-10-17T20:48:36.189" v="29"/>
        <pc:sldMkLst>
          <pc:docMk/>
          <pc:sldMk cId="710114570" sldId="266"/>
        </pc:sldMkLst>
      </pc:sldChg>
      <pc:sldChg chg="add">
        <pc:chgData name="Maggie Li" userId="S::maggie.li@cityofchicago.org::f33e0b3b-4721-411b-821b-3108f9bbccad" providerId="AD" clId="Web-{CCDDEE33-725A-49E7-9993-D20082044FD7}" dt="2024-10-17T20:48:34.267" v="9"/>
        <pc:sldMkLst>
          <pc:docMk/>
          <pc:sldMk cId="0" sldId="268"/>
        </pc:sldMkLst>
      </pc:sldChg>
      <pc:sldChg chg="add">
        <pc:chgData name="Maggie Li" userId="S::maggie.li@cityofchicago.org::f33e0b3b-4721-411b-821b-3108f9bbccad" providerId="AD" clId="Web-{CCDDEE33-725A-49E7-9993-D20082044FD7}" dt="2024-10-17T20:48:36.564" v="33"/>
        <pc:sldMkLst>
          <pc:docMk/>
          <pc:sldMk cId="0" sldId="270"/>
        </pc:sldMkLst>
      </pc:sldChg>
      <pc:sldChg chg="add">
        <pc:chgData name="Maggie Li" userId="S::maggie.li@cityofchicago.org::f33e0b3b-4721-411b-821b-3108f9bbccad" providerId="AD" clId="Web-{CCDDEE33-725A-49E7-9993-D20082044FD7}" dt="2024-10-17T20:48:34.361" v="10"/>
        <pc:sldMkLst>
          <pc:docMk/>
          <pc:sldMk cId="0" sldId="274"/>
        </pc:sldMkLst>
      </pc:sldChg>
      <pc:sldChg chg="add">
        <pc:chgData name="Maggie Li" userId="S::maggie.li@cityofchicago.org::f33e0b3b-4721-411b-821b-3108f9bbccad" providerId="AD" clId="Web-{CCDDEE33-725A-49E7-9993-D20082044FD7}" dt="2024-10-17T20:48:35.251" v="21"/>
        <pc:sldMkLst>
          <pc:docMk/>
          <pc:sldMk cId="3266495305" sldId="275"/>
        </pc:sldMkLst>
      </pc:sldChg>
      <pc:sldChg chg="add">
        <pc:chgData name="Maggie Li" userId="S::maggie.li@cityofchicago.org::f33e0b3b-4721-411b-821b-3108f9bbccad" providerId="AD" clId="Web-{CCDDEE33-725A-49E7-9993-D20082044FD7}" dt="2024-10-17T20:48:35.157" v="20"/>
        <pc:sldMkLst>
          <pc:docMk/>
          <pc:sldMk cId="2562616161" sldId="276"/>
        </pc:sldMkLst>
      </pc:sldChg>
      <pc:sldChg chg="add">
        <pc:chgData name="Maggie Li" userId="S::maggie.li@cityofchicago.org::f33e0b3b-4721-411b-821b-3108f9bbccad" providerId="AD" clId="Web-{CCDDEE33-725A-49E7-9993-D20082044FD7}" dt="2024-10-17T20:48:35.376" v="22"/>
        <pc:sldMkLst>
          <pc:docMk/>
          <pc:sldMk cId="1252311946" sldId="277"/>
        </pc:sldMkLst>
      </pc:sldChg>
      <pc:sldChg chg="add">
        <pc:chgData name="Maggie Li" userId="S::maggie.li@cityofchicago.org::f33e0b3b-4721-411b-821b-3108f9bbccad" providerId="AD" clId="Web-{CCDDEE33-725A-49E7-9993-D20082044FD7}" dt="2024-10-17T20:48:34.751" v="15"/>
        <pc:sldMkLst>
          <pc:docMk/>
          <pc:sldMk cId="1511805116" sldId="279"/>
        </pc:sldMkLst>
      </pc:sldChg>
      <pc:sldChg chg="add">
        <pc:chgData name="Maggie Li" userId="S::maggie.li@cityofchicago.org::f33e0b3b-4721-411b-821b-3108f9bbccad" providerId="AD" clId="Web-{CCDDEE33-725A-49E7-9993-D20082044FD7}" dt="2024-10-17T20:48:34.454" v="11"/>
        <pc:sldMkLst>
          <pc:docMk/>
          <pc:sldMk cId="1680255509" sldId="281"/>
        </pc:sldMkLst>
      </pc:sldChg>
      <pc:sldChg chg="add">
        <pc:chgData name="Maggie Li" userId="S::maggie.li@cityofchicago.org::f33e0b3b-4721-411b-821b-3108f9bbccad" providerId="AD" clId="Web-{CCDDEE33-725A-49E7-9993-D20082044FD7}" dt="2024-10-17T20:48:34.548" v="12"/>
        <pc:sldMkLst>
          <pc:docMk/>
          <pc:sldMk cId="2395197335" sldId="283"/>
        </pc:sldMkLst>
      </pc:sldChg>
      <pc:sldChg chg="add">
        <pc:chgData name="Maggie Li" userId="S::maggie.li@cityofchicago.org::f33e0b3b-4721-411b-821b-3108f9bbccad" providerId="AD" clId="Web-{CCDDEE33-725A-49E7-9993-D20082044FD7}" dt="2024-10-17T20:48:34.611" v="13"/>
        <pc:sldMkLst>
          <pc:docMk/>
          <pc:sldMk cId="1688243494" sldId="286"/>
        </pc:sldMkLst>
      </pc:sldChg>
      <pc:sldChg chg="add">
        <pc:chgData name="Maggie Li" userId="S::maggie.li@cityofchicago.org::f33e0b3b-4721-411b-821b-3108f9bbccad" providerId="AD" clId="Web-{CCDDEE33-725A-49E7-9993-D20082044FD7}" dt="2024-10-17T20:48:34.689" v="14"/>
        <pc:sldMkLst>
          <pc:docMk/>
          <pc:sldMk cId="3912252475" sldId="287"/>
        </pc:sldMkLst>
      </pc:sldChg>
      <pc:sldChg chg="add">
        <pc:chgData name="Maggie Li" userId="S::maggie.li@cityofchicago.org::f33e0b3b-4721-411b-821b-3108f9bbccad" providerId="AD" clId="Web-{CCDDEE33-725A-49E7-9993-D20082044FD7}" dt="2024-10-17T20:48:34.829" v="16"/>
        <pc:sldMkLst>
          <pc:docMk/>
          <pc:sldMk cId="2570561507" sldId="288"/>
        </pc:sldMkLst>
      </pc:sldChg>
      <pc:sldChg chg="add">
        <pc:chgData name="Maggie Li" userId="S::maggie.li@cityofchicago.org::f33e0b3b-4721-411b-821b-3108f9bbccad" providerId="AD" clId="Web-{CCDDEE33-725A-49E7-9993-D20082044FD7}" dt="2024-10-17T20:48:34.892" v="17"/>
        <pc:sldMkLst>
          <pc:docMk/>
          <pc:sldMk cId="634776417" sldId="291"/>
        </pc:sldMkLst>
      </pc:sldChg>
      <pc:sldChg chg="add">
        <pc:chgData name="Maggie Li" userId="S::maggie.li@cityofchicago.org::f33e0b3b-4721-411b-821b-3108f9bbccad" providerId="AD" clId="Web-{CCDDEE33-725A-49E7-9993-D20082044FD7}" dt="2024-10-17T20:48:34.970" v="18"/>
        <pc:sldMkLst>
          <pc:docMk/>
          <pc:sldMk cId="2760680422" sldId="293"/>
        </pc:sldMkLst>
      </pc:sldChg>
      <pc:sldChg chg="add">
        <pc:chgData name="Maggie Li" userId="S::maggie.li@cityofchicago.org::f33e0b3b-4721-411b-821b-3108f9bbccad" providerId="AD" clId="Web-{CCDDEE33-725A-49E7-9993-D20082044FD7}" dt="2024-10-17T20:48:35.032" v="19"/>
        <pc:sldMkLst>
          <pc:docMk/>
          <pc:sldMk cId="1551333489" sldId="294"/>
        </pc:sldMkLst>
      </pc:sldChg>
      <pc:sldChg chg="add">
        <pc:chgData name="Maggie Li" userId="S::maggie.li@cityofchicago.org::f33e0b3b-4721-411b-821b-3108f9bbccad" providerId="AD" clId="Web-{CCDDEE33-725A-49E7-9993-D20082044FD7}" dt="2024-10-17T20:48:35.439" v="23"/>
        <pc:sldMkLst>
          <pc:docMk/>
          <pc:sldMk cId="4070672881" sldId="310"/>
        </pc:sldMkLst>
      </pc:sldChg>
      <pc:sldChg chg="add">
        <pc:chgData name="Maggie Li" userId="S::maggie.li@cityofchicago.org::f33e0b3b-4721-411b-821b-3108f9bbccad" providerId="AD" clId="Web-{CCDDEE33-725A-49E7-9993-D20082044FD7}" dt="2024-10-17T20:48:35.720" v="25"/>
        <pc:sldMkLst>
          <pc:docMk/>
          <pc:sldMk cId="2041840390" sldId="331"/>
        </pc:sldMkLst>
      </pc:sldChg>
      <pc:sldChg chg="add">
        <pc:chgData name="Maggie Li" userId="S::maggie.li@cityofchicago.org::f33e0b3b-4721-411b-821b-3108f9bbccad" providerId="AD" clId="Web-{CCDDEE33-725A-49E7-9993-D20082044FD7}" dt="2024-10-17T20:48:35.892" v="27"/>
        <pc:sldMkLst>
          <pc:docMk/>
          <pc:sldMk cId="2483017396" sldId="333"/>
        </pc:sldMkLst>
      </pc:sldChg>
      <pc:sldChg chg="add">
        <pc:chgData name="Maggie Li" userId="S::maggie.li@cityofchicago.org::f33e0b3b-4721-411b-821b-3108f9bbccad" providerId="AD" clId="Web-{CCDDEE33-725A-49E7-9993-D20082044FD7}" dt="2024-10-17T20:48:35.798" v="26"/>
        <pc:sldMkLst>
          <pc:docMk/>
          <pc:sldMk cId="3134451314" sldId="345"/>
        </pc:sldMkLst>
      </pc:sldChg>
      <pc:sldChg chg="add">
        <pc:chgData name="Maggie Li" userId="S::maggie.li@cityofchicago.org::f33e0b3b-4721-411b-821b-3108f9bbccad" providerId="AD" clId="Web-{CCDDEE33-725A-49E7-9993-D20082044FD7}" dt="2024-10-17T20:48:35.642" v="24"/>
        <pc:sldMkLst>
          <pc:docMk/>
          <pc:sldMk cId="1060346469" sldId="361"/>
        </pc:sldMkLst>
      </pc:sldChg>
      <pc:sldChg chg="add">
        <pc:chgData name="Maggie Li" userId="S::maggie.li@cityofchicago.org::f33e0b3b-4721-411b-821b-3108f9bbccad" providerId="AD" clId="Web-{CCDDEE33-725A-49E7-9993-D20082044FD7}" dt="2024-10-17T20:48:36.267" v="30"/>
        <pc:sldMkLst>
          <pc:docMk/>
          <pc:sldMk cId="2590672184" sldId="621"/>
        </pc:sldMkLst>
      </pc:sldChg>
      <pc:sldChg chg="add">
        <pc:chgData name="Maggie Li" userId="S::maggie.li@cityofchicago.org::f33e0b3b-4721-411b-821b-3108f9bbccad" providerId="AD" clId="Web-{CCDDEE33-725A-49E7-9993-D20082044FD7}" dt="2024-10-17T20:48:36.345" v="31"/>
        <pc:sldMkLst>
          <pc:docMk/>
          <pc:sldMk cId="730765255" sldId="622"/>
        </pc:sldMkLst>
      </pc:sldChg>
      <pc:sldChg chg="modSp">
        <pc:chgData name="Maggie Li" userId="S::maggie.li@cityofchicago.org::f33e0b3b-4721-411b-821b-3108f9bbccad" providerId="AD" clId="Web-{CCDDEE33-725A-49E7-9993-D20082044FD7}" dt="2024-10-17T20:50:45.111" v="77" actId="20577"/>
        <pc:sldMkLst>
          <pc:docMk/>
          <pc:sldMk cId="2311931237" sldId="2145708640"/>
        </pc:sldMkLst>
        <pc:spChg chg="mod">
          <ac:chgData name="Maggie Li" userId="S::maggie.li@cityofchicago.org::f33e0b3b-4721-411b-821b-3108f9bbccad" providerId="AD" clId="Web-{CCDDEE33-725A-49E7-9993-D20082044FD7}" dt="2024-10-17T20:50:45.111" v="77" actId="20577"/>
          <ac:spMkLst>
            <pc:docMk/>
            <pc:sldMk cId="2311931237" sldId="2145708640"/>
            <ac:spMk id="3" creationId="{E2318EC7-3492-47DF-B147-F974343C93DA}"/>
          </ac:spMkLst>
        </pc:spChg>
      </pc:sldChg>
      <pc:sldChg chg="add">
        <pc:chgData name="Maggie Li" userId="S::maggie.li@cityofchicago.org::f33e0b3b-4721-411b-821b-3108f9bbccad" providerId="AD" clId="Web-{CCDDEE33-725A-49E7-9993-D20082044FD7}" dt="2024-10-17T20:47:40.204" v="2"/>
        <pc:sldMkLst>
          <pc:docMk/>
          <pc:sldMk cId="2617207965" sldId="2147479971"/>
        </pc:sldMkLst>
      </pc:sldChg>
      <pc:sldChg chg="add">
        <pc:chgData name="Maggie Li" userId="S::maggie.li@cityofchicago.org::f33e0b3b-4721-411b-821b-3108f9bbccad" providerId="AD" clId="Web-{CCDDEE33-725A-49E7-9993-D20082044FD7}" dt="2024-10-17T20:47:40.486" v="3"/>
        <pc:sldMkLst>
          <pc:docMk/>
          <pc:sldMk cId="3896111054" sldId="2147479972"/>
        </pc:sldMkLst>
      </pc:sldChg>
      <pc:sldChg chg="add">
        <pc:chgData name="Maggie Li" userId="S::maggie.li@cityofchicago.org::f33e0b3b-4721-411b-821b-3108f9bbccad" providerId="AD" clId="Web-{CCDDEE33-725A-49E7-9993-D20082044FD7}" dt="2024-10-17T20:47:40.736" v="4"/>
        <pc:sldMkLst>
          <pc:docMk/>
          <pc:sldMk cId="1340121600" sldId="2147479973"/>
        </pc:sldMkLst>
      </pc:sldChg>
      <pc:sldChg chg="add">
        <pc:chgData name="Maggie Li" userId="S::maggie.li@cityofchicago.org::f33e0b3b-4721-411b-821b-3108f9bbccad" providerId="AD" clId="Web-{CCDDEE33-725A-49E7-9993-D20082044FD7}" dt="2024-10-17T20:47:41.220" v="6"/>
        <pc:sldMkLst>
          <pc:docMk/>
          <pc:sldMk cId="2051712666" sldId="2147479974"/>
        </pc:sldMkLst>
      </pc:sldChg>
      <pc:sldChg chg="add">
        <pc:chgData name="Maggie Li" userId="S::maggie.li@cityofchicago.org::f33e0b3b-4721-411b-821b-3108f9bbccad" providerId="AD" clId="Web-{CCDDEE33-725A-49E7-9993-D20082044FD7}" dt="2024-10-17T20:47:41.532" v="7"/>
        <pc:sldMkLst>
          <pc:docMk/>
          <pc:sldMk cId="1199734284" sldId="2147479975"/>
        </pc:sldMkLst>
      </pc:sldChg>
      <pc:sldChg chg="add">
        <pc:chgData name="Maggie Li" userId="S::maggie.li@cityofchicago.org::f33e0b3b-4721-411b-821b-3108f9bbccad" providerId="AD" clId="Web-{CCDDEE33-725A-49E7-9993-D20082044FD7}" dt="2024-10-17T20:47:41.782" v="8"/>
        <pc:sldMkLst>
          <pc:docMk/>
          <pc:sldMk cId="3608498977" sldId="2147479977"/>
        </pc:sldMkLst>
      </pc:sldChg>
      <pc:sldChg chg="add">
        <pc:chgData name="Maggie Li" userId="S::maggie.li@cityofchicago.org::f33e0b3b-4721-411b-821b-3108f9bbccad" providerId="AD" clId="Web-{CCDDEE33-725A-49E7-9993-D20082044FD7}" dt="2024-10-17T20:47:40.954" v="5"/>
        <pc:sldMkLst>
          <pc:docMk/>
          <pc:sldMk cId="1840666247" sldId="2147479978"/>
        </pc:sldMkLst>
      </pc:sldChg>
      <pc:sldChg chg="add">
        <pc:chgData name="Maggie Li" userId="S::maggie.li@cityofchicago.org::f33e0b3b-4721-411b-821b-3108f9bbccad" providerId="AD" clId="Web-{CCDDEE33-725A-49E7-9993-D20082044FD7}" dt="2024-10-17T20:47:39.720" v="0"/>
        <pc:sldMkLst>
          <pc:docMk/>
          <pc:sldMk cId="843458048" sldId="2147479979"/>
        </pc:sldMkLst>
      </pc:sldChg>
      <pc:sldChg chg="add">
        <pc:chgData name="Maggie Li" userId="S::maggie.li@cityofchicago.org::f33e0b3b-4721-411b-821b-3108f9bbccad" providerId="AD" clId="Web-{CCDDEE33-725A-49E7-9993-D20082044FD7}" dt="2024-10-17T20:47:39.892" v="1"/>
        <pc:sldMkLst>
          <pc:docMk/>
          <pc:sldMk cId="1170003659" sldId="2147479980"/>
        </pc:sldMkLst>
      </pc:sldChg>
      <pc:sldMasterChg chg="add addSldLayout">
        <pc:chgData name="Maggie Li" userId="S::maggie.li@cityofchicago.org::f33e0b3b-4721-411b-821b-3108f9bbccad" providerId="AD" clId="Web-{CCDDEE33-725A-49E7-9993-D20082044FD7}" dt="2024-10-17T20:48:34.267" v="9"/>
        <pc:sldMasterMkLst>
          <pc:docMk/>
          <pc:sldMasterMk cId="0" sldId="2147483648"/>
        </pc:sldMasterMkLst>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49"/>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0"/>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1"/>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2"/>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3"/>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4"/>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5"/>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6"/>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7"/>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8"/>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0" sldId="2147483659"/>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1237506313" sldId="2147483672"/>
          </pc:sldLayoutMkLst>
        </pc:sldLayoutChg>
        <pc:sldLayoutChg chg="add">
          <pc:chgData name="Maggie Li" userId="S::maggie.li@cityofchicago.org::f33e0b3b-4721-411b-821b-3108f9bbccad" providerId="AD" clId="Web-{CCDDEE33-725A-49E7-9993-D20082044FD7}" dt="2024-10-17T20:48:34.267" v="9"/>
          <pc:sldLayoutMkLst>
            <pc:docMk/>
            <pc:sldMasterMk cId="0" sldId="2147483648"/>
            <pc:sldLayoutMk cId="3933200888" sldId="2147483673"/>
          </pc:sldLayoutMkLst>
        </pc:sldLayoutChg>
      </pc:sldMasterChg>
      <pc:sldMasterChg chg="add addSldLayout">
        <pc:chgData name="Maggie Li" userId="S::maggie.li@cityofchicago.org::f33e0b3b-4721-411b-821b-3108f9bbccad" providerId="AD" clId="Web-{CCDDEE33-725A-49E7-9993-D20082044FD7}" dt="2024-10-17T20:47:39.720" v="0"/>
        <pc:sldMasterMkLst>
          <pc:docMk/>
          <pc:sldMasterMk cId="2852461686" sldId="2147483731"/>
        </pc:sldMasterMkLst>
        <pc:sldLayoutChg chg="add">
          <pc:chgData name="Maggie Li" userId="S::maggie.li@cityofchicago.org::f33e0b3b-4721-411b-821b-3108f9bbccad" providerId="AD" clId="Web-{CCDDEE33-725A-49E7-9993-D20082044FD7}" dt="2024-10-17T20:47:39.720" v="0"/>
          <pc:sldLayoutMkLst>
            <pc:docMk/>
            <pc:sldMasterMk cId="2852461686" sldId="2147483731"/>
            <pc:sldLayoutMk cId="1555891353" sldId="2147483732"/>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3140619526" sldId="2147483733"/>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2364217664" sldId="2147483734"/>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2759558310" sldId="2147483735"/>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2419708047" sldId="2147483736"/>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429103264" sldId="2147483737"/>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2431328265" sldId="2147483738"/>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265621462" sldId="2147483739"/>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270876896" sldId="2147483740"/>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2574708152" sldId="2147483741"/>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4130918139" sldId="2147483742"/>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1678624742" sldId="2147483743"/>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1641952386" sldId="2147483744"/>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1060106827" sldId="2147483745"/>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4143002255" sldId="2147483746"/>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629879380" sldId="2147483747"/>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1760843252" sldId="2147483748"/>
          </pc:sldLayoutMkLst>
        </pc:sldLayoutChg>
        <pc:sldLayoutChg chg="add">
          <pc:chgData name="Maggie Li" userId="S::maggie.li@cityofchicago.org::f33e0b3b-4721-411b-821b-3108f9bbccad" providerId="AD" clId="Web-{CCDDEE33-725A-49E7-9993-D20082044FD7}" dt="2024-10-17T20:47:39.720" v="0"/>
          <pc:sldLayoutMkLst>
            <pc:docMk/>
            <pc:sldMasterMk cId="2852461686" sldId="2147483731"/>
            <pc:sldLayoutMk cId="327186603" sldId="2147483749"/>
          </pc:sldLayoutMkLst>
        </pc:sldLayoutChg>
      </pc:sldMasterChg>
      <pc:sldMasterChg chg="modSldLayout">
        <pc:chgData name="Maggie Li" userId="S::maggie.li@cityofchicago.org::f33e0b3b-4721-411b-821b-3108f9bbccad" providerId="AD" clId="Web-{CCDDEE33-725A-49E7-9993-D20082044FD7}" dt="2024-10-17T20:47:39.720" v="0"/>
        <pc:sldMasterMkLst>
          <pc:docMk/>
          <pc:sldMasterMk cId="1692465955" sldId="2147483756"/>
        </pc:sldMasterMkLst>
        <pc:sldLayoutChg chg="replId">
          <pc:chgData name="Maggie Li" userId="S::maggie.li@cityofchicago.org::f33e0b3b-4721-411b-821b-3108f9bbccad" providerId="AD" clId="Web-{CCDDEE33-725A-49E7-9993-D20082044FD7}" dt="2024-10-17T20:47:39.720" v="0"/>
          <pc:sldLayoutMkLst>
            <pc:docMk/>
            <pc:sldMasterMk cId="1692465955" sldId="2147483756"/>
            <pc:sldLayoutMk cId="1789558100" sldId="2147484084"/>
          </pc:sldLayoutMkLst>
        </pc:sldLayoutChg>
      </pc:sldMasterChg>
      <pc:sldMasterChg chg="replId modSldLayout">
        <pc:chgData name="Maggie Li" userId="S::maggie.li@cityofchicago.org::f33e0b3b-4721-411b-821b-3108f9bbccad" providerId="AD" clId="Web-{CCDDEE33-725A-49E7-9993-D20082044FD7}" dt="2024-10-17T20:47:39.720" v="0"/>
        <pc:sldMasterMkLst>
          <pc:docMk/>
          <pc:sldMasterMk cId="328463453" sldId="2147484082"/>
        </pc:sldMasterMkLst>
        <pc:sldLayoutChg chg="replId">
          <pc:chgData name="Maggie Li" userId="S::maggie.li@cityofchicago.org::f33e0b3b-4721-411b-821b-3108f9bbccad" providerId="AD" clId="Web-{CCDDEE33-725A-49E7-9993-D20082044FD7}" dt="2024-10-17T20:47:39.720" v="0"/>
          <pc:sldLayoutMkLst>
            <pc:docMk/>
            <pc:sldMasterMk cId="328463453" sldId="2147484082"/>
            <pc:sldLayoutMk cId="2460831176" sldId="2147484081"/>
          </pc:sldLayoutMkLst>
        </pc:sldLayoutChg>
        <pc:sldLayoutChg chg="replId">
          <pc:chgData name="Maggie Li" userId="S::maggie.li@cityofchicago.org::f33e0b3b-4721-411b-821b-3108f9bbccad" providerId="AD" clId="Web-{CCDDEE33-725A-49E7-9993-D20082044FD7}" dt="2024-10-17T20:47:39.720" v="0"/>
          <pc:sldLayoutMkLst>
            <pc:docMk/>
            <pc:sldMasterMk cId="328463453" sldId="2147484082"/>
            <pc:sldLayoutMk cId="4239981546" sldId="2147484083"/>
          </pc:sldLayoutMkLst>
        </pc:sldLayoutChg>
      </pc:sldMasterChg>
    </pc:docChg>
  </pc:docChgLst>
  <pc:docChgLst>
    <pc:chgData name="Maggie Li" userId="S::maggie.li@cityofchicago.org::f33e0b3b-4721-411b-821b-3108f9bbccad" providerId="AD" clId="Web-{AB8AB5C0-1528-4BCB-8741-6B9E1756D85C}"/>
    <pc:docChg chg="modSld">
      <pc:chgData name="Maggie Li" userId="S::maggie.li@cityofchicago.org::f33e0b3b-4721-411b-821b-3108f9bbccad" providerId="AD" clId="Web-{AB8AB5C0-1528-4BCB-8741-6B9E1756D85C}" dt="2024-01-17T20:55:16.610" v="19" actId="20577"/>
      <pc:docMkLst>
        <pc:docMk/>
      </pc:docMkLst>
      <pc:sldChg chg="modSp">
        <pc:chgData name="Maggie Li" userId="S::maggie.li@cityofchicago.org::f33e0b3b-4721-411b-821b-3108f9bbccad" providerId="AD" clId="Web-{AB8AB5C0-1528-4BCB-8741-6B9E1756D85C}" dt="2024-01-17T20:53:41.500" v="10" actId="20577"/>
        <pc:sldMkLst>
          <pc:docMk/>
          <pc:sldMk cId="425449212" sldId="2145708540"/>
        </pc:sldMkLst>
        <pc:spChg chg="mod">
          <ac:chgData name="Maggie Li" userId="S::maggie.li@cityofchicago.org::f33e0b3b-4721-411b-821b-3108f9bbccad" providerId="AD" clId="Web-{AB8AB5C0-1528-4BCB-8741-6B9E1756D85C}" dt="2024-01-17T20:53:41.500" v="10" actId="20577"/>
          <ac:spMkLst>
            <pc:docMk/>
            <pc:sldMk cId="425449212" sldId="2145708540"/>
            <ac:spMk id="8" creationId="{2C8C64D9-4525-A20A-155F-29D3DFA7BBB8}"/>
          </ac:spMkLst>
        </pc:spChg>
      </pc:sldChg>
      <pc:sldChg chg="modSp">
        <pc:chgData name="Maggie Li" userId="S::maggie.li@cityofchicago.org::f33e0b3b-4721-411b-821b-3108f9bbccad" providerId="AD" clId="Web-{AB8AB5C0-1528-4BCB-8741-6B9E1756D85C}" dt="2024-01-17T20:54:11.797" v="14" actId="20577"/>
        <pc:sldMkLst>
          <pc:docMk/>
          <pc:sldMk cId="1224707080" sldId="2145708556"/>
        </pc:sldMkLst>
        <pc:spChg chg="mod">
          <ac:chgData name="Maggie Li" userId="S::maggie.li@cityofchicago.org::f33e0b3b-4721-411b-821b-3108f9bbccad" providerId="AD" clId="Web-{AB8AB5C0-1528-4BCB-8741-6B9E1756D85C}" dt="2024-01-17T20:54:07.516" v="13" actId="20577"/>
          <ac:spMkLst>
            <pc:docMk/>
            <pc:sldMk cId="1224707080" sldId="2145708556"/>
            <ac:spMk id="2" creationId="{3B83B248-74F5-409E-9CD2-CFD41445341F}"/>
          </ac:spMkLst>
        </pc:spChg>
        <pc:spChg chg="mod">
          <ac:chgData name="Maggie Li" userId="S::maggie.li@cityofchicago.org::f33e0b3b-4721-411b-821b-3108f9bbccad" providerId="AD" clId="Web-{AB8AB5C0-1528-4BCB-8741-6B9E1756D85C}" dt="2024-01-17T20:54:11.797" v="14" actId="20577"/>
          <ac:spMkLst>
            <pc:docMk/>
            <pc:sldMk cId="1224707080" sldId="2145708556"/>
            <ac:spMk id="3" creationId="{B277A592-97DD-7538-9D27-8CF1C34D4EC5}"/>
          </ac:spMkLst>
        </pc:spChg>
      </pc:sldChg>
    </pc:docChg>
  </pc:docChgLst>
  <pc:docChgLst>
    <pc:chgData name="Karen Branch-Crawford" userId="S::karen.branch-crawford@cityofchicago.org::3954099d-b661-4955-9c1d-5b3ea0356d0f" providerId="AD" clId="Web-{FE4FC9BC-286B-5B58-D363-C7A3021311A8}"/>
    <pc:docChg chg="addSld modSld">
      <pc:chgData name="Karen Branch-Crawford" userId="S::karen.branch-crawford@cityofchicago.org::3954099d-b661-4955-9c1d-5b3ea0356d0f" providerId="AD" clId="Web-{FE4FC9BC-286B-5B58-D363-C7A3021311A8}" dt="2024-09-18T20:28:14.295" v="22" actId="14100"/>
      <pc:docMkLst>
        <pc:docMk/>
      </pc:docMkLst>
      <pc:sldChg chg="addSp delSp modSp new">
        <pc:chgData name="Karen Branch-Crawford" userId="S::karen.branch-crawford@cityofchicago.org::3954099d-b661-4955-9c1d-5b3ea0356d0f" providerId="AD" clId="Web-{FE4FC9BC-286B-5B58-D363-C7A3021311A8}" dt="2024-09-18T20:28:14.295" v="22" actId="14100"/>
        <pc:sldMkLst>
          <pc:docMk/>
          <pc:sldMk cId="1895731269" sldId="2145708645"/>
        </pc:sldMkLst>
        <pc:spChg chg="mod">
          <ac:chgData name="Karen Branch-Crawford" userId="S::karen.branch-crawford@cityofchicago.org::3954099d-b661-4955-9c1d-5b3ea0356d0f" providerId="AD" clId="Web-{FE4FC9BC-286B-5B58-D363-C7A3021311A8}" dt="2024-09-18T20:28:14.295" v="22" actId="14100"/>
          <ac:spMkLst>
            <pc:docMk/>
            <pc:sldMk cId="1895731269" sldId="2145708645"/>
            <ac:spMk id="2" creationId="{3E920B00-31FB-B793-7822-B740689F42AD}"/>
          </ac:spMkLst>
        </pc:spChg>
        <pc:spChg chg="add del mod">
          <ac:chgData name="Karen Branch-Crawford" userId="S::karen.branch-crawford@cityofchicago.org::3954099d-b661-4955-9c1d-5b3ea0356d0f" providerId="AD" clId="Web-{FE4FC9BC-286B-5B58-D363-C7A3021311A8}" dt="2024-09-18T20:28:04.467" v="21" actId="14100"/>
          <ac:spMkLst>
            <pc:docMk/>
            <pc:sldMk cId="1895731269" sldId="2145708645"/>
            <ac:spMk id="3" creationId="{4E0A00E1-5318-72C2-54A4-4B07A25C629E}"/>
          </ac:spMkLst>
        </pc:spChg>
        <pc:graphicFrameChg chg="add del mod ord modGraphic">
          <ac:chgData name="Karen Branch-Crawford" userId="S::karen.branch-crawford@cityofchicago.org::3954099d-b661-4955-9c1d-5b3ea0356d0f" providerId="AD" clId="Web-{FE4FC9BC-286B-5B58-D363-C7A3021311A8}" dt="2024-09-18T20:26:53.733" v="8"/>
          <ac:graphicFrameMkLst>
            <pc:docMk/>
            <pc:sldMk cId="1895731269" sldId="2145708645"/>
            <ac:graphicFrameMk id="5" creationId="{F13EBB61-A277-879F-23CD-D521518CA8F3}"/>
          </ac:graphicFrameMkLst>
        </pc:graphicFrameChg>
      </pc:sldChg>
    </pc:docChg>
  </pc:docChgLst>
  <pc:docChgLst>
    <pc:chgData name="Do Young Kim" userId="S::doyoung.kim@cityofchicago.org::a3b7adfd-252f-42ae-80ba-a5ed531ffffd" providerId="AD" clId="Web-{C32613D1-6D27-4040-AAFB-3AC582593433}"/>
    <pc:docChg chg="modSld">
      <pc:chgData name="Do Young Kim" userId="S::doyoung.kim@cityofchicago.org::a3b7adfd-252f-42ae-80ba-a5ed531ffffd" providerId="AD" clId="Web-{C32613D1-6D27-4040-AAFB-3AC582593433}" dt="2023-02-24T23:19:55.036" v="15" actId="20577"/>
      <pc:docMkLst>
        <pc:docMk/>
      </pc:docMkLst>
      <pc:sldChg chg="modSp">
        <pc:chgData name="Do Young Kim" userId="S::doyoung.kim@cityofchicago.org::a3b7adfd-252f-42ae-80ba-a5ed531ffffd" providerId="AD" clId="Web-{C32613D1-6D27-4040-AAFB-3AC582593433}" dt="2023-02-24T23:19:55.036" v="15" actId="20577"/>
        <pc:sldMkLst>
          <pc:docMk/>
          <pc:sldMk cId="3965264004" sldId="2145707285"/>
        </pc:sldMkLst>
        <pc:spChg chg="mod">
          <ac:chgData name="Do Young Kim" userId="S::doyoung.kim@cityofchicago.org::a3b7adfd-252f-42ae-80ba-a5ed531ffffd" providerId="AD" clId="Web-{C32613D1-6D27-4040-AAFB-3AC582593433}" dt="2023-02-24T23:19:55.036" v="15" actId="20577"/>
          <ac:spMkLst>
            <pc:docMk/>
            <pc:sldMk cId="3965264004" sldId="2145707285"/>
            <ac:spMk id="3" creationId="{E354A861-D2ED-4493-0D7A-30B35944F80B}"/>
          </ac:spMkLst>
        </pc:spChg>
      </pc:sldChg>
    </pc:docChg>
  </pc:docChgLst>
  <pc:docChgLst>
    <pc:chgData name="Christy Zelinski" userId="S::christy.zelinski@cityofchicago.org::7fb2ef51-0ec8-4a6a-935c-c5de213d67af" providerId="AD" clId="Web-{26B9BD51-ACE1-6FC7-6F27-E7C62F1DE44C}"/>
    <pc:docChg chg="addSld modSld">
      <pc:chgData name="Christy Zelinski" userId="S::christy.zelinski@cityofchicago.org::7fb2ef51-0ec8-4a6a-935c-c5de213d67af" providerId="AD" clId="Web-{26B9BD51-ACE1-6FC7-6F27-E7C62F1DE44C}" dt="2024-09-11T19:16:29.357" v="159" actId="20577"/>
      <pc:docMkLst>
        <pc:docMk/>
      </pc:docMkLst>
      <pc:sldChg chg="addSp delSp modSp modCm">
        <pc:chgData name="Christy Zelinski" userId="S::christy.zelinski@cityofchicago.org::7fb2ef51-0ec8-4a6a-935c-c5de213d67af" providerId="AD" clId="Web-{26B9BD51-ACE1-6FC7-6F27-E7C62F1DE44C}" dt="2024-09-11T19:16:29.357" v="159" actId="20577"/>
        <pc:sldMkLst>
          <pc:docMk/>
          <pc:sldMk cId="2143272908" sldId="2145708634"/>
        </pc:sldMkLst>
        <pc:spChg chg="mod">
          <ac:chgData name="Christy Zelinski" userId="S::christy.zelinski@cityofchicago.org::7fb2ef51-0ec8-4a6a-935c-c5de213d67af" providerId="AD" clId="Web-{26B9BD51-ACE1-6FC7-6F27-E7C62F1DE44C}" dt="2024-09-11T18:44:53.296" v="11" actId="20577"/>
          <ac:spMkLst>
            <pc:docMk/>
            <pc:sldMk cId="2143272908" sldId="2145708634"/>
            <ac:spMk id="2" creationId="{B5E88E36-6259-65AC-C9F6-D077C5E308BA}"/>
          </ac:spMkLst>
        </pc:spChg>
        <pc:spChg chg="del">
          <ac:chgData name="Christy Zelinski" userId="S::christy.zelinski@cityofchicago.org::7fb2ef51-0ec8-4a6a-935c-c5de213d67af" providerId="AD" clId="Web-{26B9BD51-ACE1-6FC7-6F27-E7C62F1DE44C}" dt="2024-09-11T18:45:21.094" v="15"/>
          <ac:spMkLst>
            <pc:docMk/>
            <pc:sldMk cId="2143272908" sldId="2145708634"/>
            <ac:spMk id="3" creationId="{0E225E86-54EB-139D-8AD8-74F3F553CED6}"/>
          </ac:spMkLst>
        </pc:spChg>
        <pc:spChg chg="add mod">
          <ac:chgData name="Christy Zelinski" userId="S::christy.zelinski@cityofchicago.org::7fb2ef51-0ec8-4a6a-935c-c5de213d67af" providerId="AD" clId="Web-{26B9BD51-ACE1-6FC7-6F27-E7C62F1DE44C}" dt="2024-09-11T19:16:29.357" v="159" actId="20577"/>
          <ac:spMkLst>
            <pc:docMk/>
            <pc:sldMk cId="2143272908" sldId="2145708634"/>
            <ac:spMk id="5" creationId="{CA506671-5F3C-894C-0852-53008B69BDCC}"/>
          </ac:spMkLst>
        </pc:spChg>
        <pc:extLst>
          <p:ext xmlns:p="http://schemas.openxmlformats.org/presentationml/2006/main" uri="{D6D511B9-2390-475A-947B-AFAB55BFBCF1}">
            <pc226:cmChg xmlns:pc226="http://schemas.microsoft.com/office/powerpoint/2022/06/main/command" chg="mod">
              <pc226:chgData name="Christy Zelinski" userId="S::christy.zelinski@cityofchicago.org::7fb2ef51-0ec8-4a6a-935c-c5de213d67af" providerId="AD" clId="Web-{26B9BD51-ACE1-6FC7-6F27-E7C62F1DE44C}" dt="2024-09-11T18:44:52.296" v="10" actId="20577"/>
              <pc2:cmMkLst xmlns:pc2="http://schemas.microsoft.com/office/powerpoint/2019/9/main/command">
                <pc:docMk/>
                <pc:sldMk cId="2143272908" sldId="2145708634"/>
                <pc2:cmMk id="{36241C62-A53E-4B1D-8807-15F114C59E23}"/>
              </pc2:cmMkLst>
            </pc226:cmChg>
          </p:ext>
        </pc:extLst>
      </pc:sldChg>
      <pc:sldChg chg="new">
        <pc:chgData name="Christy Zelinski" userId="S::christy.zelinski@cityofchicago.org::7fb2ef51-0ec8-4a6a-935c-c5de213d67af" providerId="AD" clId="Web-{26B9BD51-ACE1-6FC7-6F27-E7C62F1DE44C}" dt="2024-09-11T18:44:57.750" v="12"/>
        <pc:sldMkLst>
          <pc:docMk/>
          <pc:sldMk cId="139264795" sldId="2145708635"/>
        </pc:sldMkLst>
      </pc:sldChg>
      <pc:sldChg chg="add">
        <pc:chgData name="Christy Zelinski" userId="S::christy.zelinski@cityofchicago.org::7fb2ef51-0ec8-4a6a-935c-c5de213d67af" providerId="AD" clId="Web-{26B9BD51-ACE1-6FC7-6F27-E7C62F1DE44C}" dt="2024-09-11T18:44:58.281" v="13"/>
        <pc:sldMkLst>
          <pc:docMk/>
          <pc:sldMk cId="3234408978" sldId="2145708636"/>
        </pc:sldMkLst>
      </pc:sldChg>
    </pc:docChg>
  </pc:docChgLst>
  <pc:docChgLst>
    <pc:chgData name="Maria Campos-Bovee" userId="S::maria.campos-bovee@cityofchicago.org::eec3ed88-350c-451f-9280-eafd4c227ed4" providerId="AD" clId="Web-{BF0D9D0D-1EAA-5905-9876-855A2389CEEB}"/>
    <pc:docChg chg="modSld">
      <pc:chgData name="Maria Campos-Bovee" userId="S::maria.campos-bovee@cityofchicago.org::eec3ed88-350c-451f-9280-eafd4c227ed4" providerId="AD" clId="Web-{BF0D9D0D-1EAA-5905-9876-855A2389CEEB}" dt="2024-10-04T17:25:36.162" v="148" actId="20577"/>
      <pc:docMkLst>
        <pc:docMk/>
      </pc:docMkLst>
      <pc:sldChg chg="modSp">
        <pc:chgData name="Maria Campos-Bovee" userId="S::maria.campos-bovee@cityofchicago.org::eec3ed88-350c-451f-9280-eafd4c227ed4" providerId="AD" clId="Web-{BF0D9D0D-1EAA-5905-9876-855A2389CEEB}" dt="2024-10-04T17:25:36.162" v="148" actId="20577"/>
        <pc:sldMkLst>
          <pc:docMk/>
          <pc:sldMk cId="3729391721" sldId="256"/>
        </pc:sldMkLst>
        <pc:spChg chg="mod">
          <ac:chgData name="Maria Campos-Bovee" userId="S::maria.campos-bovee@cityofchicago.org::eec3ed88-350c-451f-9280-eafd4c227ed4" providerId="AD" clId="Web-{BF0D9D0D-1EAA-5905-9876-855A2389CEEB}" dt="2024-10-04T17:21:52.209" v="8" actId="1076"/>
          <ac:spMkLst>
            <pc:docMk/>
            <pc:sldMk cId="3729391721" sldId="256"/>
            <ac:spMk id="9" creationId="{F1FFACD5-D67D-76E7-243D-D64E31EEDFF8}"/>
          </ac:spMkLst>
        </pc:spChg>
        <pc:spChg chg="mod">
          <ac:chgData name="Maria Campos-Bovee" userId="S::maria.campos-bovee@cityofchicago.org::eec3ed88-350c-451f-9280-eafd4c227ed4" providerId="AD" clId="Web-{BF0D9D0D-1EAA-5905-9876-855A2389CEEB}" dt="2024-10-04T17:25:36.162" v="148" actId="20577"/>
          <ac:spMkLst>
            <pc:docMk/>
            <pc:sldMk cId="3729391721" sldId="256"/>
            <ac:spMk id="18" creationId="{9654E3D3-A3EB-C86D-F571-59A301C6CE4F}"/>
          </ac:spMkLst>
        </pc:spChg>
        <pc:picChg chg="mod">
          <ac:chgData name="Maria Campos-Bovee" userId="S::maria.campos-bovee@cityofchicago.org::eec3ed88-350c-451f-9280-eafd4c227ed4" providerId="AD" clId="Web-{BF0D9D0D-1EAA-5905-9876-855A2389CEEB}" dt="2024-10-04T17:23:26.474" v="56" actId="14100"/>
          <ac:picMkLst>
            <pc:docMk/>
            <pc:sldMk cId="3729391721" sldId="256"/>
            <ac:picMk id="10" creationId="{63228C23-DC48-A4D1-9606-07DDCDC14EE7}"/>
          </ac:picMkLst>
        </pc:picChg>
      </pc:sldChg>
    </pc:docChg>
  </pc:docChgLst>
  <pc:docChgLst>
    <pc:chgData name="Maggie Li" userId="S::maggie.li@cityofchicago.org::f33e0b3b-4721-411b-821b-3108f9bbccad" providerId="AD" clId="Web-{25F6986A-9434-4303-8C22-CD5AB9F63A0F}"/>
    <pc:docChg chg="modSld">
      <pc:chgData name="Maggie Li" userId="S::maggie.li@cityofchicago.org::f33e0b3b-4721-411b-821b-3108f9bbccad" providerId="AD" clId="Web-{25F6986A-9434-4303-8C22-CD5AB9F63A0F}" dt="2024-09-18T16:22:18.378" v="13" actId="1076"/>
      <pc:docMkLst>
        <pc:docMk/>
      </pc:docMkLst>
    </pc:docChg>
  </pc:docChgLst>
  <pc:docChgLst>
    <pc:chgData name="Maggie Li" userId="S::maggie.li@cityofchicago.org::f33e0b3b-4721-411b-821b-3108f9bbccad" providerId="AD" clId="Web-{A2DAAD84-C395-4182-A1B5-3C53BCB5BD69}"/>
    <pc:docChg chg="addSld sldOrd">
      <pc:chgData name="Maggie Li" userId="S::maggie.li@cityofchicago.org::f33e0b3b-4721-411b-821b-3108f9bbccad" providerId="AD" clId="Web-{A2DAAD84-C395-4182-A1B5-3C53BCB5BD69}" dt="2024-07-22T20:42:19.395" v="1"/>
      <pc:docMkLst>
        <pc:docMk/>
      </pc:docMkLst>
      <pc:sldChg chg="add ord replId">
        <pc:chgData name="Maggie Li" userId="S::maggie.li@cityofchicago.org::f33e0b3b-4721-411b-821b-3108f9bbccad" providerId="AD" clId="Web-{A2DAAD84-C395-4182-A1B5-3C53BCB5BD69}" dt="2024-07-22T20:42:19.395" v="1"/>
        <pc:sldMkLst>
          <pc:docMk/>
          <pc:sldMk cId="1539629342" sldId="2145708562"/>
        </pc:sldMkLst>
      </pc:sldChg>
    </pc:docChg>
  </pc:docChgLst>
  <pc:docChgLst>
    <pc:chgData name="Maria Campos-Bovee" userId="S::maria.campos-bovee@cityofchicago.org::eec3ed88-350c-451f-9280-eafd4c227ed4" providerId="AD" clId="Web-{C2927779-44DF-4002-966E-A4FD5129BD4F}"/>
    <pc:docChg chg="modSld">
      <pc:chgData name="Maria Campos-Bovee" userId="S::maria.campos-bovee@cityofchicago.org::eec3ed88-350c-451f-9280-eafd4c227ed4" providerId="AD" clId="Web-{C2927779-44DF-4002-966E-A4FD5129BD4F}" dt="2023-06-02T21:37:06.861" v="6" actId="1076"/>
      <pc:docMkLst>
        <pc:docMk/>
      </pc:docMkLst>
      <pc:sldChg chg="modSp">
        <pc:chgData name="Maria Campos-Bovee" userId="S::maria.campos-bovee@cityofchicago.org::eec3ed88-350c-451f-9280-eafd4c227ed4" providerId="AD" clId="Web-{C2927779-44DF-4002-966E-A4FD5129BD4F}" dt="2023-06-02T21:37:06.861" v="6" actId="1076"/>
        <pc:sldMkLst>
          <pc:docMk/>
          <pc:sldMk cId="2161995387" sldId="256"/>
        </pc:sldMkLst>
        <pc:spChg chg="mod">
          <ac:chgData name="Maria Campos-Bovee" userId="S::maria.campos-bovee@cityofchicago.org::eec3ed88-350c-451f-9280-eafd4c227ed4" providerId="AD" clId="Web-{C2927779-44DF-4002-966E-A4FD5129BD4F}" dt="2023-06-02T21:36:53.752" v="5" actId="20577"/>
          <ac:spMkLst>
            <pc:docMk/>
            <pc:sldMk cId="2161995387" sldId="256"/>
            <ac:spMk id="2" creationId="{00000000-0000-0000-0000-000000000000}"/>
          </ac:spMkLst>
        </pc:spChg>
        <pc:picChg chg="mod">
          <ac:chgData name="Maria Campos-Bovee" userId="S::maria.campos-bovee@cityofchicago.org::eec3ed88-350c-451f-9280-eafd4c227ed4" providerId="AD" clId="Web-{C2927779-44DF-4002-966E-A4FD5129BD4F}" dt="2023-06-02T21:37:06.861" v="6" actId="1076"/>
          <ac:picMkLst>
            <pc:docMk/>
            <pc:sldMk cId="2161995387" sldId="256"/>
            <ac:picMk id="4" creationId="{DF19D95B-05D7-0585-7551-E5641E867CAE}"/>
          </ac:picMkLst>
        </pc:picChg>
      </pc:sldChg>
    </pc:docChg>
  </pc:docChgLst>
  <pc:docChgLst>
    <pc:chgData name="Do Young Kim" userId="a3b7adfd-252f-42ae-80ba-a5ed531ffffd" providerId="ADAL" clId="{18BD3476-BCE4-45C6-839B-F694C3E4A1EB}"/>
    <pc:docChg chg="undo custSel modSld">
      <pc:chgData name="Do Young Kim" userId="a3b7adfd-252f-42ae-80ba-a5ed531ffffd" providerId="ADAL" clId="{18BD3476-BCE4-45C6-839B-F694C3E4A1EB}" dt="2023-06-08T20:16:34.704" v="26" actId="26606"/>
      <pc:docMkLst>
        <pc:docMk/>
      </pc:docMkLst>
      <pc:sldChg chg="modSp mod">
        <pc:chgData name="Do Young Kim" userId="a3b7adfd-252f-42ae-80ba-a5ed531ffffd" providerId="ADAL" clId="{18BD3476-BCE4-45C6-839B-F694C3E4A1EB}" dt="2023-06-08T20:16:00.264" v="22" actId="20577"/>
        <pc:sldMkLst>
          <pc:docMk/>
          <pc:sldMk cId="2137926756" sldId="269"/>
        </pc:sldMkLst>
        <pc:spChg chg="mod">
          <ac:chgData name="Do Young Kim" userId="a3b7adfd-252f-42ae-80ba-a5ed531ffffd" providerId="ADAL" clId="{18BD3476-BCE4-45C6-839B-F694C3E4A1EB}" dt="2023-06-08T20:16:00.264" v="22" actId="20577"/>
          <ac:spMkLst>
            <pc:docMk/>
            <pc:sldMk cId="2137926756" sldId="269"/>
            <ac:spMk id="3" creationId="{727ACA20-EDCD-C235-B893-ED2542D050C7}"/>
          </ac:spMkLst>
        </pc:spChg>
      </pc:sldChg>
      <pc:sldChg chg="addSp delSp modSp mod setBg">
        <pc:chgData name="Do Young Kim" userId="a3b7adfd-252f-42ae-80ba-a5ed531ffffd" providerId="ADAL" clId="{18BD3476-BCE4-45C6-839B-F694C3E4A1EB}" dt="2023-06-08T20:16:34.704" v="26" actId="26606"/>
        <pc:sldMkLst>
          <pc:docMk/>
          <pc:sldMk cId="1488792800" sldId="270"/>
        </pc:sldMkLst>
        <pc:spChg chg="add del">
          <ac:chgData name="Do Young Kim" userId="a3b7adfd-252f-42ae-80ba-a5ed531ffffd" providerId="ADAL" clId="{18BD3476-BCE4-45C6-839B-F694C3E4A1EB}" dt="2023-06-08T20:16:34.704" v="26" actId="26606"/>
          <ac:spMkLst>
            <pc:docMk/>
            <pc:sldMk cId="1488792800" sldId="270"/>
            <ac:spMk id="13" creationId="{9C9664EF-0D74-4781-B4B4-646A93B50BC2}"/>
          </ac:spMkLst>
        </pc:spChg>
        <pc:spChg chg="add del">
          <ac:chgData name="Do Young Kim" userId="a3b7adfd-252f-42ae-80ba-a5ed531ffffd" providerId="ADAL" clId="{18BD3476-BCE4-45C6-839B-F694C3E4A1EB}" dt="2023-06-08T20:16:34.704" v="26" actId="26606"/>
          <ac:spMkLst>
            <pc:docMk/>
            <pc:sldMk cId="1488792800" sldId="270"/>
            <ac:spMk id="15" creationId="{854C0CC2-F056-47AD-A361-F33F5EE97696}"/>
          </ac:spMkLst>
        </pc:spChg>
        <pc:spChg chg="add del">
          <ac:chgData name="Do Young Kim" userId="a3b7adfd-252f-42ae-80ba-a5ed531ffffd" providerId="ADAL" clId="{18BD3476-BCE4-45C6-839B-F694C3E4A1EB}" dt="2023-06-08T20:16:34.704" v="26" actId="26606"/>
          <ac:spMkLst>
            <pc:docMk/>
            <pc:sldMk cId="1488792800" sldId="270"/>
            <ac:spMk id="17" creationId="{CD560C9F-7A8F-4FBA-BD3A-EB75B62E45D5}"/>
          </ac:spMkLst>
        </pc:spChg>
        <pc:grpChg chg="add del">
          <ac:chgData name="Do Young Kim" userId="a3b7adfd-252f-42ae-80ba-a5ed531ffffd" providerId="ADAL" clId="{18BD3476-BCE4-45C6-839B-F694C3E4A1EB}" dt="2023-06-08T20:16:34.704" v="26" actId="26606"/>
          <ac:grpSpMkLst>
            <pc:docMk/>
            <pc:sldMk cId="1488792800" sldId="270"/>
            <ac:grpSpMk id="9" creationId="{2A313B03-D361-4EC9-AF52-0B3C1C92C26D}"/>
          </ac:grpSpMkLst>
        </pc:grpChg>
        <pc:picChg chg="del">
          <ac:chgData name="Do Young Kim" userId="a3b7adfd-252f-42ae-80ba-a5ed531ffffd" providerId="ADAL" clId="{18BD3476-BCE4-45C6-839B-F694C3E4A1EB}" dt="2023-06-08T20:16:29.695" v="23" actId="478"/>
          <ac:picMkLst>
            <pc:docMk/>
            <pc:sldMk cId="1488792800" sldId="270"/>
            <ac:picMk id="3" creationId="{8683F8B3-5A37-B110-C7D3-99491B8BDC8E}"/>
          </ac:picMkLst>
        </pc:picChg>
        <pc:picChg chg="add mod">
          <ac:chgData name="Do Young Kim" userId="a3b7adfd-252f-42ae-80ba-a5ed531ffffd" providerId="ADAL" clId="{18BD3476-BCE4-45C6-839B-F694C3E4A1EB}" dt="2023-06-08T20:16:34.704" v="26" actId="26606"/>
          <ac:picMkLst>
            <pc:docMk/>
            <pc:sldMk cId="1488792800" sldId="270"/>
            <ac:picMk id="4" creationId="{217DAF7B-2CA1-F29C-D70C-E489EB4B1D80}"/>
          </ac:picMkLst>
        </pc:picChg>
      </pc:sldChg>
    </pc:docChg>
  </pc:docChgLst>
  <pc:docChgLst>
    <pc:chgData name="Maggie Li" userId="S::maggie.li@cityofchicago.org::f33e0b3b-4721-411b-821b-3108f9bbccad" providerId="AD" clId="Web-{9715EA57-0178-43EE-B07C-451B5E86E940}"/>
    <pc:docChg chg="delSld">
      <pc:chgData name="Maggie Li" userId="S::maggie.li@cityofchicago.org::f33e0b3b-4721-411b-821b-3108f9bbccad" providerId="AD" clId="Web-{9715EA57-0178-43EE-B07C-451B5E86E940}" dt="2024-07-22T20:47:00.930" v="2"/>
      <pc:docMkLst>
        <pc:docMk/>
      </pc:docMkLst>
      <pc:sldChg chg="del">
        <pc:chgData name="Maggie Li" userId="S::maggie.li@cityofchicago.org::f33e0b3b-4721-411b-821b-3108f9bbccad" providerId="AD" clId="Web-{9715EA57-0178-43EE-B07C-451B5E86E940}" dt="2024-07-22T20:47:00.930" v="2"/>
        <pc:sldMkLst>
          <pc:docMk/>
          <pc:sldMk cId="2043652743" sldId="2145708560"/>
        </pc:sldMkLst>
      </pc:sldChg>
      <pc:sldChg chg="del">
        <pc:chgData name="Maggie Li" userId="S::maggie.li@cityofchicago.org::f33e0b3b-4721-411b-821b-3108f9bbccad" providerId="AD" clId="Web-{9715EA57-0178-43EE-B07C-451B5E86E940}" dt="2024-07-22T20:46:54.086" v="0"/>
        <pc:sldMkLst>
          <pc:docMk/>
          <pc:sldMk cId="3560461871" sldId="2145708563"/>
        </pc:sldMkLst>
      </pc:sldChg>
    </pc:docChg>
  </pc:docChgLst>
  <pc:docChgLst>
    <pc:chgData name="Alison VanDine" userId="S::alison.vandine@cityofchicago.org::7e597641-366a-48de-9c67-187b8cd4f348" providerId="AD" clId="Web-{38AB3F7B-7828-4020-B2B5-DD473CA2B1D5}"/>
    <pc:docChg chg="addSld delSld modSld sldOrd">
      <pc:chgData name="Alison VanDine" userId="S::alison.vandine@cityofchicago.org::7e597641-366a-48de-9c67-187b8cd4f348" providerId="AD" clId="Web-{38AB3F7B-7828-4020-B2B5-DD473CA2B1D5}" dt="2023-04-27T17:54:59.061" v="53"/>
      <pc:docMkLst>
        <pc:docMk/>
      </pc:docMkLst>
      <pc:sldChg chg="addSp modSp">
        <pc:chgData name="Alison VanDine" userId="S::alison.vandine@cityofchicago.org::7e597641-366a-48de-9c67-187b8cd4f348" providerId="AD" clId="Web-{38AB3F7B-7828-4020-B2B5-DD473CA2B1D5}" dt="2023-04-27T17:54:58.264" v="52" actId="20577"/>
        <pc:sldMkLst>
          <pc:docMk/>
          <pc:sldMk cId="2805635535" sldId="2145707501"/>
        </pc:sldMkLst>
        <pc:spChg chg="mod">
          <ac:chgData name="Alison VanDine" userId="S::alison.vandine@cityofchicago.org::7e597641-366a-48de-9c67-187b8cd4f348" providerId="AD" clId="Web-{38AB3F7B-7828-4020-B2B5-DD473CA2B1D5}" dt="2023-04-27T17:53:55.357" v="30" actId="20577"/>
          <ac:spMkLst>
            <pc:docMk/>
            <pc:sldMk cId="2805635535" sldId="2145707501"/>
            <ac:spMk id="2" creationId="{F35AA7CF-B044-717D-F5EC-EDAB0849EB58}"/>
          </ac:spMkLst>
        </pc:spChg>
        <pc:spChg chg="mod">
          <ac:chgData name="Alison VanDine" userId="S::alison.vandine@cityofchicago.org::7e597641-366a-48de-9c67-187b8cd4f348" providerId="AD" clId="Web-{38AB3F7B-7828-4020-B2B5-DD473CA2B1D5}" dt="2023-04-27T17:54:58.264" v="52" actId="20577"/>
          <ac:spMkLst>
            <pc:docMk/>
            <pc:sldMk cId="2805635535" sldId="2145707501"/>
            <ac:spMk id="3" creationId="{F3DDF32C-AEBF-EE3F-CA57-D41E9F82E3F9}"/>
          </ac:spMkLst>
        </pc:spChg>
        <pc:picChg chg="add mod">
          <ac:chgData name="Alison VanDine" userId="S::alison.vandine@cityofchicago.org::7e597641-366a-48de-9c67-187b8cd4f348" providerId="AD" clId="Web-{38AB3F7B-7828-4020-B2B5-DD473CA2B1D5}" dt="2023-04-27T17:54:13.623" v="36" actId="1076"/>
          <ac:picMkLst>
            <pc:docMk/>
            <pc:sldMk cId="2805635535" sldId="2145707501"/>
            <ac:picMk id="4" creationId="{44D50EFC-87D8-2290-61FC-8308A57C8F59}"/>
          </ac:picMkLst>
        </pc:picChg>
        <pc:picChg chg="add mod">
          <ac:chgData name="Alison VanDine" userId="S::alison.vandine@cityofchicago.org::7e597641-366a-48de-9c67-187b8cd4f348" providerId="AD" clId="Web-{38AB3F7B-7828-4020-B2B5-DD473CA2B1D5}" dt="2023-04-27T17:54:37.483" v="43" actId="14100"/>
          <ac:picMkLst>
            <pc:docMk/>
            <pc:sldMk cId="2805635535" sldId="2145707501"/>
            <ac:picMk id="5" creationId="{6BF68CA9-C029-21E1-FFD1-A9FA78E476DA}"/>
          </ac:picMkLst>
        </pc:picChg>
        <pc:picChg chg="add mod">
          <ac:chgData name="Alison VanDine" userId="S::alison.vandine@cityofchicago.org::7e597641-366a-48de-9c67-187b8cd4f348" providerId="AD" clId="Web-{38AB3F7B-7828-4020-B2B5-DD473CA2B1D5}" dt="2023-04-27T17:54:43.186" v="45" actId="14100"/>
          <ac:picMkLst>
            <pc:docMk/>
            <pc:sldMk cId="2805635535" sldId="2145707501"/>
            <ac:picMk id="6" creationId="{F4395AB6-BBCA-F235-E744-057C23798969}"/>
          </ac:picMkLst>
        </pc:picChg>
      </pc:sldChg>
      <pc:sldChg chg="new del">
        <pc:chgData name="Alison VanDine" userId="S::alison.vandine@cityofchicago.org::7e597641-366a-48de-9c67-187b8cd4f348" providerId="AD" clId="Web-{38AB3F7B-7828-4020-B2B5-DD473CA2B1D5}" dt="2023-04-27T17:54:59.061" v="53"/>
        <pc:sldMkLst>
          <pc:docMk/>
          <pc:sldMk cId="2592335782" sldId="2145707519"/>
        </pc:sldMkLst>
      </pc:sldChg>
      <pc:sldChg chg="modSp new ord">
        <pc:chgData name="Alison VanDine" userId="S::alison.vandine@cityofchicago.org::7e597641-366a-48de-9c67-187b8cd4f348" providerId="AD" clId="Web-{38AB3F7B-7828-4020-B2B5-DD473CA2B1D5}" dt="2023-04-27T17:53:46.201" v="29" actId="20577"/>
        <pc:sldMkLst>
          <pc:docMk/>
          <pc:sldMk cId="603921170" sldId="2145707520"/>
        </pc:sldMkLst>
        <pc:spChg chg="mod">
          <ac:chgData name="Alison VanDine" userId="S::alison.vandine@cityofchicago.org::7e597641-366a-48de-9c67-187b8cd4f348" providerId="AD" clId="Web-{38AB3F7B-7828-4020-B2B5-DD473CA2B1D5}" dt="2023-04-27T17:53:37.185" v="21" actId="20577"/>
          <ac:spMkLst>
            <pc:docMk/>
            <pc:sldMk cId="603921170" sldId="2145707520"/>
            <ac:spMk id="2" creationId="{071CADF7-EF53-8A47-6524-B7DA93AD964A}"/>
          </ac:spMkLst>
        </pc:spChg>
        <pc:spChg chg="mod">
          <ac:chgData name="Alison VanDine" userId="S::alison.vandine@cityofchicago.org::7e597641-366a-48de-9c67-187b8cd4f348" providerId="AD" clId="Web-{38AB3F7B-7828-4020-B2B5-DD473CA2B1D5}" dt="2023-04-27T17:53:46.201" v="29" actId="20577"/>
          <ac:spMkLst>
            <pc:docMk/>
            <pc:sldMk cId="603921170" sldId="2145707520"/>
            <ac:spMk id="3" creationId="{8AC79A4B-28EF-F181-3A63-585AA262A312}"/>
          </ac:spMkLst>
        </pc:spChg>
      </pc:sldChg>
    </pc:docChg>
  </pc:docChgLst>
  <pc:docChgLst>
    <pc:chgData name="Romualdo Chavez" userId="S::romualdo.chavez@cityofchicago.org::69260c4b-fe9b-4564-a149-06de815a0fe3" providerId="AD" clId="Web-{072FC65F-9124-BEA1-4043-506AC186CFD7}"/>
    <pc:docChg chg="modSld sldOrd">
      <pc:chgData name="Romualdo Chavez" userId="S::romualdo.chavez@cityofchicago.org::69260c4b-fe9b-4564-a149-06de815a0fe3" providerId="AD" clId="Web-{072FC65F-9124-BEA1-4043-506AC186CFD7}" dt="2024-03-12T21:34:22.967" v="614"/>
      <pc:docMkLst>
        <pc:docMk/>
      </pc:docMkLst>
      <pc:sldChg chg="modSp">
        <pc:chgData name="Romualdo Chavez" userId="S::romualdo.chavez@cityofchicago.org::69260c4b-fe9b-4564-a149-06de815a0fe3" providerId="AD" clId="Web-{072FC65F-9124-BEA1-4043-506AC186CFD7}" dt="2024-03-12T20:43:40.691" v="563" actId="20577"/>
        <pc:sldMkLst>
          <pc:docMk/>
          <pc:sldMk cId="3028289026" sldId="2145708563"/>
        </pc:sldMkLst>
        <pc:spChg chg="mod">
          <ac:chgData name="Romualdo Chavez" userId="S::romualdo.chavez@cityofchicago.org::69260c4b-fe9b-4564-a149-06de815a0fe3" providerId="AD" clId="Web-{072FC65F-9124-BEA1-4043-506AC186CFD7}" dt="2024-03-12T20:43:40.691" v="563" actId="20577"/>
          <ac:spMkLst>
            <pc:docMk/>
            <pc:sldMk cId="3028289026" sldId="2145708563"/>
            <ac:spMk id="3" creationId="{DE1988FF-C8CD-B760-8B84-D95D71E61555}"/>
          </ac:spMkLst>
        </pc:spChg>
      </pc:sldChg>
      <pc:sldChg chg="addSp modSp mod setBg">
        <pc:chgData name="Romualdo Chavez" userId="S::romualdo.chavez@cityofchicago.org::69260c4b-fe9b-4564-a149-06de815a0fe3" providerId="AD" clId="Web-{072FC65F-9124-BEA1-4043-506AC186CFD7}" dt="2024-03-12T20:47:23.539" v="600"/>
        <pc:sldMkLst>
          <pc:docMk/>
          <pc:sldMk cId="1530030863" sldId="2145708564"/>
        </pc:sldMkLst>
        <pc:spChg chg="mod">
          <ac:chgData name="Romualdo Chavez" userId="S::romualdo.chavez@cityofchicago.org::69260c4b-fe9b-4564-a149-06de815a0fe3" providerId="AD" clId="Web-{072FC65F-9124-BEA1-4043-506AC186CFD7}" dt="2024-03-12T20:47:23.539" v="600"/>
          <ac:spMkLst>
            <pc:docMk/>
            <pc:sldMk cId="1530030863" sldId="2145708564"/>
            <ac:spMk id="2" creationId="{EC40FCF2-3A53-ED55-8C61-B33CFFDA233C}"/>
          </ac:spMkLst>
        </pc:spChg>
        <pc:spChg chg="mod">
          <ac:chgData name="Romualdo Chavez" userId="S::romualdo.chavez@cityofchicago.org::69260c4b-fe9b-4564-a149-06de815a0fe3" providerId="AD" clId="Web-{072FC65F-9124-BEA1-4043-506AC186CFD7}" dt="2024-03-12T20:47:23.539" v="600"/>
          <ac:spMkLst>
            <pc:docMk/>
            <pc:sldMk cId="1530030863" sldId="2145708564"/>
            <ac:spMk id="3" creationId="{DE1988FF-C8CD-B760-8B84-D95D71E61555}"/>
          </ac:spMkLst>
        </pc:spChg>
        <pc:picChg chg="add mod">
          <ac:chgData name="Romualdo Chavez" userId="S::romualdo.chavez@cityofchicago.org::69260c4b-fe9b-4564-a149-06de815a0fe3" providerId="AD" clId="Web-{072FC65F-9124-BEA1-4043-506AC186CFD7}" dt="2024-03-12T20:47:23.539" v="600"/>
          <ac:picMkLst>
            <pc:docMk/>
            <pc:sldMk cId="1530030863" sldId="2145708564"/>
            <ac:picMk id="4" creationId="{83033862-A934-F378-C2C3-806C3A54646B}"/>
          </ac:picMkLst>
        </pc:picChg>
      </pc:sldChg>
      <pc:sldChg chg="addSp modSp mod setBg">
        <pc:chgData name="Romualdo Chavez" userId="S::romualdo.chavez@cityofchicago.org::69260c4b-fe9b-4564-a149-06de815a0fe3" providerId="AD" clId="Web-{072FC65F-9124-BEA1-4043-506AC186CFD7}" dt="2024-03-12T21:06:55.575" v="604"/>
        <pc:sldMkLst>
          <pc:docMk/>
          <pc:sldMk cId="1216979786" sldId="2145708565"/>
        </pc:sldMkLst>
        <pc:spChg chg="mod">
          <ac:chgData name="Romualdo Chavez" userId="S::romualdo.chavez@cityofchicago.org::69260c4b-fe9b-4564-a149-06de815a0fe3" providerId="AD" clId="Web-{072FC65F-9124-BEA1-4043-506AC186CFD7}" dt="2024-03-12T21:06:55.575" v="604"/>
          <ac:spMkLst>
            <pc:docMk/>
            <pc:sldMk cId="1216979786" sldId="2145708565"/>
            <ac:spMk id="2" creationId="{EC40FCF2-3A53-ED55-8C61-B33CFFDA233C}"/>
          </ac:spMkLst>
        </pc:spChg>
        <pc:spChg chg="mod">
          <ac:chgData name="Romualdo Chavez" userId="S::romualdo.chavez@cityofchicago.org::69260c4b-fe9b-4564-a149-06de815a0fe3" providerId="AD" clId="Web-{072FC65F-9124-BEA1-4043-506AC186CFD7}" dt="2024-03-12T21:06:55.575" v="604"/>
          <ac:spMkLst>
            <pc:docMk/>
            <pc:sldMk cId="1216979786" sldId="2145708565"/>
            <ac:spMk id="3" creationId="{DE1988FF-C8CD-B760-8B84-D95D71E61555}"/>
          </ac:spMkLst>
        </pc:spChg>
        <pc:picChg chg="add mod">
          <ac:chgData name="Romualdo Chavez" userId="S::romualdo.chavez@cityofchicago.org::69260c4b-fe9b-4564-a149-06de815a0fe3" providerId="AD" clId="Web-{072FC65F-9124-BEA1-4043-506AC186CFD7}" dt="2024-03-12T21:06:55.575" v="604"/>
          <ac:picMkLst>
            <pc:docMk/>
            <pc:sldMk cId="1216979786" sldId="2145708565"/>
            <ac:picMk id="4" creationId="{E49260F8-7A9C-F3D2-23BA-B99FF6CA57F5}"/>
          </ac:picMkLst>
        </pc:picChg>
      </pc:sldChg>
      <pc:sldChg chg="addSp modSp mod ord setBg">
        <pc:chgData name="Romualdo Chavez" userId="S::romualdo.chavez@cityofchicago.org::69260c4b-fe9b-4564-a149-06de815a0fe3" providerId="AD" clId="Web-{072FC65F-9124-BEA1-4043-506AC186CFD7}" dt="2024-03-12T21:19:42.995" v="610" actId="14100"/>
        <pc:sldMkLst>
          <pc:docMk/>
          <pc:sldMk cId="3157200718" sldId="2145708566"/>
        </pc:sldMkLst>
        <pc:spChg chg="mod">
          <ac:chgData name="Romualdo Chavez" userId="S::romualdo.chavez@cityofchicago.org::69260c4b-fe9b-4564-a149-06de815a0fe3" providerId="AD" clId="Web-{072FC65F-9124-BEA1-4043-506AC186CFD7}" dt="2024-03-12T21:19:27.901" v="608"/>
          <ac:spMkLst>
            <pc:docMk/>
            <pc:sldMk cId="3157200718" sldId="2145708566"/>
            <ac:spMk id="2" creationId="{EC40FCF2-3A53-ED55-8C61-B33CFFDA233C}"/>
          </ac:spMkLst>
        </pc:spChg>
        <pc:spChg chg="mod">
          <ac:chgData name="Romualdo Chavez" userId="S::romualdo.chavez@cityofchicago.org::69260c4b-fe9b-4564-a149-06de815a0fe3" providerId="AD" clId="Web-{072FC65F-9124-BEA1-4043-506AC186CFD7}" dt="2024-03-12T21:19:27.901" v="608"/>
          <ac:spMkLst>
            <pc:docMk/>
            <pc:sldMk cId="3157200718" sldId="2145708566"/>
            <ac:spMk id="3" creationId="{DE1988FF-C8CD-B760-8B84-D95D71E61555}"/>
          </ac:spMkLst>
        </pc:spChg>
        <pc:picChg chg="add mod">
          <ac:chgData name="Romualdo Chavez" userId="S::romualdo.chavez@cityofchicago.org::69260c4b-fe9b-4564-a149-06de815a0fe3" providerId="AD" clId="Web-{072FC65F-9124-BEA1-4043-506AC186CFD7}" dt="2024-03-12T21:19:42.995" v="610" actId="14100"/>
          <ac:picMkLst>
            <pc:docMk/>
            <pc:sldMk cId="3157200718" sldId="2145708566"/>
            <ac:picMk id="4" creationId="{A8EA4615-C27B-E265-CC6A-9B85212F127E}"/>
          </ac:picMkLst>
        </pc:picChg>
      </pc:sldChg>
      <pc:sldChg chg="addSp delSp modSp mod setBg">
        <pc:chgData name="Romualdo Chavez" userId="S::romualdo.chavez@cityofchicago.org::69260c4b-fe9b-4564-a149-06de815a0fe3" providerId="AD" clId="Web-{072FC65F-9124-BEA1-4043-506AC186CFD7}" dt="2024-03-12T21:34:22.967" v="614"/>
        <pc:sldMkLst>
          <pc:docMk/>
          <pc:sldMk cId="1781850606" sldId="2145708567"/>
        </pc:sldMkLst>
        <pc:spChg chg="mod">
          <ac:chgData name="Romualdo Chavez" userId="S::romualdo.chavez@cityofchicago.org::69260c4b-fe9b-4564-a149-06de815a0fe3" providerId="AD" clId="Web-{072FC65F-9124-BEA1-4043-506AC186CFD7}" dt="2024-03-12T21:34:22.967" v="614"/>
          <ac:spMkLst>
            <pc:docMk/>
            <pc:sldMk cId="1781850606" sldId="2145708567"/>
            <ac:spMk id="2" creationId="{EC40FCF2-3A53-ED55-8C61-B33CFFDA233C}"/>
          </ac:spMkLst>
        </pc:spChg>
        <pc:spChg chg="mod">
          <ac:chgData name="Romualdo Chavez" userId="S::romualdo.chavez@cityofchicago.org::69260c4b-fe9b-4564-a149-06de815a0fe3" providerId="AD" clId="Web-{072FC65F-9124-BEA1-4043-506AC186CFD7}" dt="2024-03-12T21:34:22.967" v="614"/>
          <ac:spMkLst>
            <pc:docMk/>
            <pc:sldMk cId="1781850606" sldId="2145708567"/>
            <ac:spMk id="3" creationId="{DE1988FF-C8CD-B760-8B84-D95D71E61555}"/>
          </ac:spMkLst>
        </pc:spChg>
        <pc:picChg chg="add del mod">
          <ac:chgData name="Romualdo Chavez" userId="S::romualdo.chavez@cityofchicago.org::69260c4b-fe9b-4564-a149-06de815a0fe3" providerId="AD" clId="Web-{072FC65F-9124-BEA1-4043-506AC186CFD7}" dt="2024-03-12T21:34:17.467" v="612"/>
          <ac:picMkLst>
            <pc:docMk/>
            <pc:sldMk cId="1781850606" sldId="2145708567"/>
            <ac:picMk id="4" creationId="{DB4FFF81-EA85-044B-E925-809FCDECCF54}"/>
          </ac:picMkLst>
        </pc:picChg>
        <pc:picChg chg="add mod">
          <ac:chgData name="Romualdo Chavez" userId="S::romualdo.chavez@cityofchicago.org::69260c4b-fe9b-4564-a149-06de815a0fe3" providerId="AD" clId="Web-{072FC65F-9124-BEA1-4043-506AC186CFD7}" dt="2024-03-12T21:34:22.967" v="614"/>
          <ac:picMkLst>
            <pc:docMk/>
            <pc:sldMk cId="1781850606" sldId="2145708567"/>
            <ac:picMk id="5" creationId="{21B6E184-FF63-A4E7-91C8-575483F78C56}"/>
          </ac:picMkLst>
        </pc:picChg>
      </pc:sldChg>
    </pc:docChg>
  </pc:docChgLst>
  <pc:docChgLst>
    <pc:chgData name="Christy Zelinski" userId="S::christy.zelinski@cityofchicago.org::7fb2ef51-0ec8-4a6a-935c-c5de213d67af" providerId="AD" clId="Web-{C98EB807-7381-7DA4-599C-3E225140DEDD}"/>
    <pc:docChg chg="modSld">
      <pc:chgData name="Christy Zelinski" userId="S::christy.zelinski@cityofchicago.org::7fb2ef51-0ec8-4a6a-935c-c5de213d67af" providerId="AD" clId="Web-{C98EB807-7381-7DA4-599C-3E225140DEDD}" dt="2024-09-17T18:10:32.839" v="1" actId="20577"/>
      <pc:docMkLst>
        <pc:docMk/>
      </pc:docMkLst>
      <pc:sldChg chg="modSp">
        <pc:chgData name="Christy Zelinski" userId="S::christy.zelinski@cityofchicago.org::7fb2ef51-0ec8-4a6a-935c-c5de213d67af" providerId="AD" clId="Web-{C98EB807-7381-7DA4-599C-3E225140DEDD}" dt="2024-09-17T18:10:32.839" v="1" actId="20577"/>
        <pc:sldMkLst>
          <pc:docMk/>
          <pc:sldMk cId="2143272908" sldId="2145708634"/>
        </pc:sldMkLst>
        <pc:spChg chg="mod">
          <ac:chgData name="Christy Zelinski" userId="S::christy.zelinski@cityofchicago.org::7fb2ef51-0ec8-4a6a-935c-c5de213d67af" providerId="AD" clId="Web-{C98EB807-7381-7DA4-599C-3E225140DEDD}" dt="2024-09-17T18:10:32.839" v="1" actId="20577"/>
          <ac:spMkLst>
            <pc:docMk/>
            <pc:sldMk cId="2143272908" sldId="2145708634"/>
            <ac:spMk id="5" creationId="{CA506671-5F3C-894C-0852-53008B69BDCC}"/>
          </ac:spMkLst>
        </pc:spChg>
      </pc:sldChg>
    </pc:docChg>
  </pc:docChgLst>
  <pc:docChgLst>
    <pc:chgData name="Maggie Li" userId="S::maggie.li@cityofchicago.org::f33e0b3b-4721-411b-821b-3108f9bbccad" providerId="AD" clId="Web-{0718E428-EA49-40C4-9901-458909276E5B}"/>
    <pc:docChg chg="addSld delSld modSld">
      <pc:chgData name="Maggie Li" userId="S::maggie.li@cityofchicago.org::f33e0b3b-4721-411b-821b-3108f9bbccad" providerId="AD" clId="Web-{0718E428-EA49-40C4-9901-458909276E5B}" dt="2024-10-15T23:32:03.739" v="86" actId="20577"/>
      <pc:docMkLst>
        <pc:docMk/>
      </pc:docMkLst>
      <pc:sldChg chg="modSp">
        <pc:chgData name="Maggie Li" userId="S::maggie.li@cityofchicago.org::f33e0b3b-4721-411b-821b-3108f9bbccad" providerId="AD" clId="Web-{0718E428-EA49-40C4-9901-458909276E5B}" dt="2024-10-15T23:32:03.739" v="86" actId="20577"/>
        <pc:sldMkLst>
          <pc:docMk/>
          <pc:sldMk cId="3729391721" sldId="256"/>
        </pc:sldMkLst>
        <pc:spChg chg="mod">
          <ac:chgData name="Maggie Li" userId="S::maggie.li@cityofchicago.org::f33e0b3b-4721-411b-821b-3108f9bbccad" providerId="AD" clId="Web-{0718E428-EA49-40C4-9901-458909276E5B}" dt="2024-10-15T23:32:03.739" v="86" actId="20577"/>
          <ac:spMkLst>
            <pc:docMk/>
            <pc:sldMk cId="3729391721" sldId="256"/>
            <ac:spMk id="18" creationId="{9654E3D3-A3EB-C86D-F571-59A301C6CE4F}"/>
          </ac:spMkLst>
        </pc:spChg>
      </pc:sldChg>
      <pc:sldChg chg="modSp">
        <pc:chgData name="Maggie Li" userId="S::maggie.li@cityofchicago.org::f33e0b3b-4721-411b-821b-3108f9bbccad" providerId="AD" clId="Web-{0718E428-EA49-40C4-9901-458909276E5B}" dt="2024-10-15T23:28:48.678" v="14" actId="20577"/>
        <pc:sldMkLst>
          <pc:docMk/>
          <pc:sldMk cId="3047645352" sldId="2145708569"/>
        </pc:sldMkLst>
        <pc:spChg chg="mod">
          <ac:chgData name="Maggie Li" userId="S::maggie.li@cityofchicago.org::f33e0b3b-4721-411b-821b-3108f9bbccad" providerId="AD" clId="Web-{0718E428-EA49-40C4-9901-458909276E5B}" dt="2024-10-15T23:28:48.678" v="14" actId="20577"/>
          <ac:spMkLst>
            <pc:docMk/>
            <pc:sldMk cId="3047645352" sldId="2145708569"/>
            <ac:spMk id="8" creationId="{C14D0919-7C0C-D358-50E4-3878CCE97CDF}"/>
          </ac:spMkLst>
        </pc:spChg>
      </pc:sldChg>
      <pc:sldChg chg="modSp del">
        <pc:chgData name="Maggie Li" userId="S::maggie.li@cityofchicago.org::f33e0b3b-4721-411b-821b-3108f9bbccad" providerId="AD" clId="Web-{0718E428-EA49-40C4-9901-458909276E5B}" dt="2024-10-15T23:30:25.349" v="50"/>
        <pc:sldMkLst>
          <pc:docMk/>
          <pc:sldMk cId="3004626663" sldId="2145708635"/>
        </pc:sldMkLst>
        <pc:spChg chg="mod">
          <ac:chgData name="Maggie Li" userId="S::maggie.li@cityofchicago.org::f33e0b3b-4721-411b-821b-3108f9bbccad" providerId="AD" clId="Web-{0718E428-EA49-40C4-9901-458909276E5B}" dt="2024-10-15T23:29:15.397" v="24" actId="20577"/>
          <ac:spMkLst>
            <pc:docMk/>
            <pc:sldMk cId="3004626663" sldId="2145708635"/>
            <ac:spMk id="2" creationId="{AE7F7468-DEC8-6E3E-5233-38A8B264660E}"/>
          </ac:spMkLst>
        </pc:spChg>
        <pc:spChg chg="mod">
          <ac:chgData name="Maggie Li" userId="S::maggie.li@cityofchicago.org::f33e0b3b-4721-411b-821b-3108f9bbccad" providerId="AD" clId="Web-{0718E428-EA49-40C4-9901-458909276E5B}" dt="2024-10-15T23:29:28.959" v="32" actId="20577"/>
          <ac:spMkLst>
            <pc:docMk/>
            <pc:sldMk cId="3004626663" sldId="2145708635"/>
            <ac:spMk id="5" creationId="{79940368-E50D-88F6-4924-ACC5CC1A3F0E}"/>
          </ac:spMkLst>
        </pc:spChg>
      </pc:sldChg>
      <pc:sldChg chg="addSp modSp add mod replId setBg">
        <pc:chgData name="Maggie Li" userId="S::maggie.li@cityofchicago.org::f33e0b3b-4721-411b-821b-3108f9bbccad" providerId="AD" clId="Web-{0718E428-EA49-40C4-9901-458909276E5B}" dt="2024-10-15T23:31:02.412" v="64" actId="20577"/>
        <pc:sldMkLst>
          <pc:docMk/>
          <pc:sldMk cId="3533707100" sldId="2145708638"/>
        </pc:sldMkLst>
        <pc:spChg chg="mod">
          <ac:chgData name="Maggie Li" userId="S::maggie.li@cityofchicago.org::f33e0b3b-4721-411b-821b-3108f9bbccad" providerId="AD" clId="Web-{0718E428-EA49-40C4-9901-458909276E5B}" dt="2024-10-15T23:31:02.412" v="64" actId="20577"/>
          <ac:spMkLst>
            <pc:docMk/>
            <pc:sldMk cId="3533707100" sldId="2145708638"/>
            <ac:spMk id="2" creationId="{785A9E43-DCB4-29B4-39BF-C7021E38E0BF}"/>
          </ac:spMkLst>
        </pc:spChg>
        <pc:spChg chg="mod ord">
          <ac:chgData name="Maggie Li" userId="S::maggie.li@cityofchicago.org::f33e0b3b-4721-411b-821b-3108f9bbccad" providerId="AD" clId="Web-{0718E428-EA49-40C4-9901-458909276E5B}" dt="2024-10-15T23:30:21.428" v="49"/>
          <ac:spMkLst>
            <pc:docMk/>
            <pc:sldMk cId="3533707100" sldId="2145708638"/>
            <ac:spMk id="4" creationId="{47EBB991-8FB2-3107-E391-93FA6B10ADEC}"/>
          </ac:spMkLst>
        </pc:spChg>
        <pc:spChg chg="mod ord">
          <ac:chgData name="Maggie Li" userId="S::maggie.li@cityofchicago.org::f33e0b3b-4721-411b-821b-3108f9bbccad" providerId="AD" clId="Web-{0718E428-EA49-40C4-9901-458909276E5B}" dt="2024-10-15T23:30:45.615" v="61" actId="20577"/>
          <ac:spMkLst>
            <pc:docMk/>
            <pc:sldMk cId="3533707100" sldId="2145708638"/>
            <ac:spMk id="8" creationId="{C14D0919-7C0C-D358-50E4-3878CCE97CDF}"/>
          </ac:spMkLst>
        </pc:spChg>
        <pc:picChg chg="add mod">
          <ac:chgData name="Maggie Li" userId="S::maggie.li@cityofchicago.org::f33e0b3b-4721-411b-821b-3108f9bbccad" providerId="AD" clId="Web-{0718E428-EA49-40C4-9901-458909276E5B}" dt="2024-10-15T23:30:21.428" v="49"/>
          <ac:picMkLst>
            <pc:docMk/>
            <pc:sldMk cId="3533707100" sldId="2145708638"/>
            <ac:picMk id="5" creationId="{228424C9-04D8-0B75-B68E-1E42AC533668}"/>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image" Target="../media/image71.png"/><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image" Target="../media/image71.png"/><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3AE65-95BD-4B13-9C28-4866F096E71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1F1E058-95E4-4BCD-9F88-E2AFFE78FBDF}">
      <dgm:prSet/>
      <dgm:spPr/>
      <dgm:t>
        <a:bodyPr/>
        <a:lstStyle/>
        <a:p>
          <a:r>
            <a:rPr lang="en-US"/>
            <a:t>Class 2 disease changed from 7 days to 3 days</a:t>
          </a:r>
        </a:p>
      </dgm:t>
    </dgm:pt>
    <dgm:pt modelId="{6A3B6C45-A141-480F-9501-2542A907D29C}" type="parTrans" cxnId="{20E7BA6D-56EB-4D4B-A36A-A72F223066BA}">
      <dgm:prSet/>
      <dgm:spPr/>
      <dgm:t>
        <a:bodyPr/>
        <a:lstStyle/>
        <a:p>
          <a:endParaRPr lang="en-US"/>
        </a:p>
      </dgm:t>
    </dgm:pt>
    <dgm:pt modelId="{FDE46CFF-9AA0-4418-9FEE-883E776BA485}" type="sibTrans" cxnId="{20E7BA6D-56EB-4D4B-A36A-A72F223066BA}">
      <dgm:prSet/>
      <dgm:spPr/>
      <dgm:t>
        <a:bodyPr/>
        <a:lstStyle/>
        <a:p>
          <a:endParaRPr lang="en-US"/>
        </a:p>
      </dgm:t>
    </dgm:pt>
    <dgm:pt modelId="{600D5EDF-5E9E-4370-B6B3-C75549536DD3}">
      <dgm:prSet/>
      <dgm:spPr/>
      <dgm:t>
        <a:bodyPr/>
        <a:lstStyle/>
        <a:p>
          <a:r>
            <a:rPr lang="en-US"/>
            <a:t>Measles made reportable within 3 hours (from 24 hours)</a:t>
          </a:r>
        </a:p>
      </dgm:t>
    </dgm:pt>
    <dgm:pt modelId="{F610545E-0EE0-4DD7-8EC6-556C849409A3}" type="parTrans" cxnId="{0B76B628-E360-42FC-88D7-DA52D7C8F35A}">
      <dgm:prSet/>
      <dgm:spPr/>
      <dgm:t>
        <a:bodyPr/>
        <a:lstStyle/>
        <a:p>
          <a:endParaRPr lang="en-US"/>
        </a:p>
      </dgm:t>
    </dgm:pt>
    <dgm:pt modelId="{5FC9A552-CBDB-453B-B3A8-F90A8BE03D27}" type="sibTrans" cxnId="{0B76B628-E360-42FC-88D7-DA52D7C8F35A}">
      <dgm:prSet/>
      <dgm:spPr/>
      <dgm:t>
        <a:bodyPr/>
        <a:lstStyle/>
        <a:p>
          <a:endParaRPr lang="en-US"/>
        </a:p>
      </dgm:t>
    </dgm:pt>
    <dgm:pt modelId="{29FC20B3-A26A-40B4-91CD-7837C9886000}">
      <dgm:prSet/>
      <dgm:spPr/>
      <dgm:t>
        <a:bodyPr/>
        <a:lstStyle/>
        <a:p>
          <a:r>
            <a:rPr lang="en-US" b="0" i="0" baseline="0"/>
            <a:t>Influenza, </a:t>
          </a:r>
          <a:r>
            <a:rPr lang="en-US" b="0" i="0" u="sng" baseline="0"/>
            <a:t>(Laboratory Confirmed Deaths in persons less </a:t>
          </a:r>
          <a:r>
            <a:rPr lang="en-US" b="0" i="0" baseline="0"/>
            <a:t>than 18 years of age) reportable within 3 days from 7 days)</a:t>
          </a:r>
          <a:endParaRPr lang="en-US"/>
        </a:p>
      </dgm:t>
    </dgm:pt>
    <dgm:pt modelId="{D0E59145-FA8E-4458-BA3C-D73E234A1C2E}" type="parTrans" cxnId="{392241AE-EA39-40EB-A0A3-F0D7D7AB0563}">
      <dgm:prSet/>
      <dgm:spPr/>
      <dgm:t>
        <a:bodyPr/>
        <a:lstStyle/>
        <a:p>
          <a:endParaRPr lang="en-US"/>
        </a:p>
      </dgm:t>
    </dgm:pt>
    <dgm:pt modelId="{7F84E7B8-9426-4429-9605-DDEB2F609DF9}" type="sibTrans" cxnId="{392241AE-EA39-40EB-A0A3-F0D7D7AB0563}">
      <dgm:prSet/>
      <dgm:spPr/>
      <dgm:t>
        <a:bodyPr/>
        <a:lstStyle/>
        <a:p>
          <a:endParaRPr lang="en-US"/>
        </a:p>
      </dgm:t>
    </dgm:pt>
    <dgm:pt modelId="{4342B05D-A44E-42F8-953F-AC5AFBA6FBEF}" type="pres">
      <dgm:prSet presAssocID="{8E93AE65-95BD-4B13-9C28-4866F096E71F}" presName="linear" presStyleCnt="0">
        <dgm:presLayoutVars>
          <dgm:animLvl val="lvl"/>
          <dgm:resizeHandles val="exact"/>
        </dgm:presLayoutVars>
      </dgm:prSet>
      <dgm:spPr/>
    </dgm:pt>
    <dgm:pt modelId="{0465D55C-E431-4817-8FFC-68965AA22A9C}" type="pres">
      <dgm:prSet presAssocID="{71F1E058-95E4-4BCD-9F88-E2AFFE78FBDF}" presName="parentText" presStyleLbl="node1" presStyleIdx="0" presStyleCnt="3">
        <dgm:presLayoutVars>
          <dgm:chMax val="0"/>
          <dgm:bulletEnabled val="1"/>
        </dgm:presLayoutVars>
      </dgm:prSet>
      <dgm:spPr/>
    </dgm:pt>
    <dgm:pt modelId="{3F607C6B-B1D2-479F-A7DC-89A7B0820807}" type="pres">
      <dgm:prSet presAssocID="{FDE46CFF-9AA0-4418-9FEE-883E776BA485}" presName="spacer" presStyleCnt="0"/>
      <dgm:spPr/>
    </dgm:pt>
    <dgm:pt modelId="{ADC4FE3F-A087-41CC-BF23-A3A8D0EC9A12}" type="pres">
      <dgm:prSet presAssocID="{600D5EDF-5E9E-4370-B6B3-C75549536DD3}" presName="parentText" presStyleLbl="node1" presStyleIdx="1" presStyleCnt="3">
        <dgm:presLayoutVars>
          <dgm:chMax val="0"/>
          <dgm:bulletEnabled val="1"/>
        </dgm:presLayoutVars>
      </dgm:prSet>
      <dgm:spPr/>
    </dgm:pt>
    <dgm:pt modelId="{B878F08F-C068-41DB-984A-06E540D2F486}" type="pres">
      <dgm:prSet presAssocID="{5FC9A552-CBDB-453B-B3A8-F90A8BE03D27}" presName="spacer" presStyleCnt="0"/>
      <dgm:spPr/>
    </dgm:pt>
    <dgm:pt modelId="{8D4A8FF3-A5B4-4D7E-8CCF-D0B6441C3EA2}" type="pres">
      <dgm:prSet presAssocID="{29FC20B3-A26A-40B4-91CD-7837C9886000}" presName="parentText" presStyleLbl="node1" presStyleIdx="2" presStyleCnt="3">
        <dgm:presLayoutVars>
          <dgm:chMax val="0"/>
          <dgm:bulletEnabled val="1"/>
        </dgm:presLayoutVars>
      </dgm:prSet>
      <dgm:spPr/>
    </dgm:pt>
  </dgm:ptLst>
  <dgm:cxnLst>
    <dgm:cxn modelId="{0B76B628-E360-42FC-88D7-DA52D7C8F35A}" srcId="{8E93AE65-95BD-4B13-9C28-4866F096E71F}" destId="{600D5EDF-5E9E-4370-B6B3-C75549536DD3}" srcOrd="1" destOrd="0" parTransId="{F610545E-0EE0-4DD7-8EC6-556C849409A3}" sibTransId="{5FC9A552-CBDB-453B-B3A8-F90A8BE03D27}"/>
    <dgm:cxn modelId="{9A4ADA5E-4BCE-43AA-B7D9-9E1F5FA84134}" type="presOf" srcId="{600D5EDF-5E9E-4370-B6B3-C75549536DD3}" destId="{ADC4FE3F-A087-41CC-BF23-A3A8D0EC9A12}" srcOrd="0" destOrd="0" presId="urn:microsoft.com/office/officeart/2005/8/layout/vList2"/>
    <dgm:cxn modelId="{20E7BA6D-56EB-4D4B-A36A-A72F223066BA}" srcId="{8E93AE65-95BD-4B13-9C28-4866F096E71F}" destId="{71F1E058-95E4-4BCD-9F88-E2AFFE78FBDF}" srcOrd="0" destOrd="0" parTransId="{6A3B6C45-A141-480F-9501-2542A907D29C}" sibTransId="{FDE46CFF-9AA0-4418-9FEE-883E776BA485}"/>
    <dgm:cxn modelId="{C51C4B82-57FA-46DD-B2B6-1BA2BF2DCA92}" type="presOf" srcId="{71F1E058-95E4-4BCD-9F88-E2AFFE78FBDF}" destId="{0465D55C-E431-4817-8FFC-68965AA22A9C}" srcOrd="0" destOrd="0" presId="urn:microsoft.com/office/officeart/2005/8/layout/vList2"/>
    <dgm:cxn modelId="{392241AE-EA39-40EB-A0A3-F0D7D7AB0563}" srcId="{8E93AE65-95BD-4B13-9C28-4866F096E71F}" destId="{29FC20B3-A26A-40B4-91CD-7837C9886000}" srcOrd="2" destOrd="0" parTransId="{D0E59145-FA8E-4458-BA3C-D73E234A1C2E}" sibTransId="{7F84E7B8-9426-4429-9605-DDEB2F609DF9}"/>
    <dgm:cxn modelId="{CD812DB1-1445-4B16-951E-736386ADD5CE}" type="presOf" srcId="{8E93AE65-95BD-4B13-9C28-4866F096E71F}" destId="{4342B05D-A44E-42F8-953F-AC5AFBA6FBEF}" srcOrd="0" destOrd="0" presId="urn:microsoft.com/office/officeart/2005/8/layout/vList2"/>
    <dgm:cxn modelId="{9CC192D6-3CAD-43E1-A05F-4E229BBC2024}" type="presOf" srcId="{29FC20B3-A26A-40B4-91CD-7837C9886000}" destId="{8D4A8FF3-A5B4-4D7E-8CCF-D0B6441C3EA2}" srcOrd="0" destOrd="0" presId="urn:microsoft.com/office/officeart/2005/8/layout/vList2"/>
    <dgm:cxn modelId="{64B1965A-34F5-498A-895A-63ECC7ED58D8}" type="presParOf" srcId="{4342B05D-A44E-42F8-953F-AC5AFBA6FBEF}" destId="{0465D55C-E431-4817-8FFC-68965AA22A9C}" srcOrd="0" destOrd="0" presId="urn:microsoft.com/office/officeart/2005/8/layout/vList2"/>
    <dgm:cxn modelId="{E12BC35F-7B19-4B21-9105-DB529A753C31}" type="presParOf" srcId="{4342B05D-A44E-42F8-953F-AC5AFBA6FBEF}" destId="{3F607C6B-B1D2-479F-A7DC-89A7B0820807}" srcOrd="1" destOrd="0" presId="urn:microsoft.com/office/officeart/2005/8/layout/vList2"/>
    <dgm:cxn modelId="{C36E38E6-1A64-412C-9623-73B7B4454E33}" type="presParOf" srcId="{4342B05D-A44E-42F8-953F-AC5AFBA6FBEF}" destId="{ADC4FE3F-A087-41CC-BF23-A3A8D0EC9A12}" srcOrd="2" destOrd="0" presId="urn:microsoft.com/office/officeart/2005/8/layout/vList2"/>
    <dgm:cxn modelId="{3EF9DECB-519F-415A-B152-87F8953864BE}" type="presParOf" srcId="{4342B05D-A44E-42F8-953F-AC5AFBA6FBEF}" destId="{B878F08F-C068-41DB-984A-06E540D2F486}" srcOrd="3" destOrd="0" presId="urn:microsoft.com/office/officeart/2005/8/layout/vList2"/>
    <dgm:cxn modelId="{9E63CC67-F49E-48A2-9F21-2D17DC1537B9}" type="presParOf" srcId="{4342B05D-A44E-42F8-953F-AC5AFBA6FBEF}" destId="{8D4A8FF3-A5B4-4D7E-8CCF-D0B6441C3EA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4013E9-7821-45CC-B0FF-301AA981830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A91E42B-71A6-4BA9-AA21-83DDCE0310EA}">
      <dgm:prSet custT="1"/>
      <dgm:spPr/>
      <dgm:t>
        <a:bodyPr/>
        <a:lstStyle/>
        <a:p>
          <a:pPr>
            <a:lnSpc>
              <a:spcPct val="100000"/>
            </a:lnSpc>
          </a:pPr>
          <a:r>
            <a:rPr lang="en-US" sz="4800" b="1">
              <a:latin typeface="Big Shoulders Display"/>
            </a:rPr>
            <a:t> ICARs</a:t>
          </a:r>
        </a:p>
      </dgm:t>
    </dgm:pt>
    <dgm:pt modelId="{51A9317E-4ABE-4579-A70A-B3A7CAD0310E}" type="parTrans" cxnId="{87059496-3BC1-4E79-9155-3BC48928A714}">
      <dgm:prSet/>
      <dgm:spPr/>
      <dgm:t>
        <a:bodyPr/>
        <a:lstStyle/>
        <a:p>
          <a:endParaRPr lang="en-US"/>
        </a:p>
      </dgm:t>
    </dgm:pt>
    <dgm:pt modelId="{93EA2EFF-AE8D-4B9E-BD8A-C8E8A67016A5}" type="sibTrans" cxnId="{87059496-3BC1-4E79-9155-3BC48928A714}">
      <dgm:prSet/>
      <dgm:spPr/>
      <dgm:t>
        <a:bodyPr/>
        <a:lstStyle/>
        <a:p>
          <a:endParaRPr lang="en-US"/>
        </a:p>
      </dgm:t>
    </dgm:pt>
    <dgm:pt modelId="{D48A09C4-6A0D-46FB-8BA9-0B9B2AB088FD}">
      <dgm:prSet/>
      <dgm:spPr/>
      <dgm:t>
        <a:bodyPr/>
        <a:lstStyle/>
        <a:p>
          <a:pPr>
            <a:lnSpc>
              <a:spcPct val="100000"/>
            </a:lnSpc>
          </a:pPr>
          <a:r>
            <a:rPr lang="en-US" b="1">
              <a:latin typeface="roboto"/>
              <a:ea typeface="roboto"/>
              <a:cs typeface="roboto"/>
            </a:rPr>
            <a:t>Are non-regulatory and non-punitive </a:t>
          </a:r>
        </a:p>
      </dgm:t>
    </dgm:pt>
    <dgm:pt modelId="{72E9B800-9FFD-4FD5-9821-2E6BE414A333}" type="parTrans" cxnId="{6FC70062-8A40-4430-A9F0-E25D3E38517B}">
      <dgm:prSet/>
      <dgm:spPr/>
      <dgm:t>
        <a:bodyPr/>
        <a:lstStyle/>
        <a:p>
          <a:endParaRPr lang="en-US"/>
        </a:p>
      </dgm:t>
    </dgm:pt>
    <dgm:pt modelId="{AB8C924A-2FF4-4EC8-9277-97FD01B41A52}" type="sibTrans" cxnId="{6FC70062-8A40-4430-A9F0-E25D3E38517B}">
      <dgm:prSet/>
      <dgm:spPr/>
      <dgm:t>
        <a:bodyPr/>
        <a:lstStyle/>
        <a:p>
          <a:endParaRPr lang="en-US"/>
        </a:p>
      </dgm:t>
    </dgm:pt>
    <dgm:pt modelId="{070BA16F-B60D-4AA6-B4F2-AB389A3E6A3E}">
      <dgm:prSet/>
      <dgm:spPr/>
      <dgm:t>
        <a:bodyPr/>
        <a:lstStyle/>
        <a:p>
          <a:pPr>
            <a:lnSpc>
              <a:spcPct val="100000"/>
            </a:lnSpc>
          </a:pPr>
          <a:r>
            <a:rPr lang="en-US" b="1">
              <a:latin typeface="roboto"/>
              <a:ea typeface="roboto"/>
              <a:cs typeface="roboto"/>
            </a:rPr>
            <a:t>Facilitate collaboration among facility departments </a:t>
          </a:r>
        </a:p>
      </dgm:t>
    </dgm:pt>
    <dgm:pt modelId="{FA61ED3F-4F6C-4A68-B75C-85479F63DF66}" type="parTrans" cxnId="{D507D60F-15C0-49F1-B481-337646EF87D7}">
      <dgm:prSet/>
      <dgm:spPr/>
      <dgm:t>
        <a:bodyPr/>
        <a:lstStyle/>
        <a:p>
          <a:endParaRPr lang="en-US"/>
        </a:p>
      </dgm:t>
    </dgm:pt>
    <dgm:pt modelId="{8714DE3F-7379-4FD4-BFDB-EFAAB409FC81}" type="sibTrans" cxnId="{D507D60F-15C0-49F1-B481-337646EF87D7}">
      <dgm:prSet/>
      <dgm:spPr/>
      <dgm:t>
        <a:bodyPr/>
        <a:lstStyle/>
        <a:p>
          <a:endParaRPr lang="en-US"/>
        </a:p>
      </dgm:t>
    </dgm:pt>
    <dgm:pt modelId="{6D527812-5EAD-4490-907A-832F9F99E627}">
      <dgm:prSet/>
      <dgm:spPr/>
      <dgm:t>
        <a:bodyPr/>
        <a:lstStyle/>
        <a:p>
          <a:pPr>
            <a:lnSpc>
              <a:spcPct val="100000"/>
            </a:lnSpc>
          </a:pPr>
          <a:r>
            <a:rPr lang="en-US" b="1">
              <a:latin typeface="roboto"/>
              <a:ea typeface="roboto"/>
              <a:cs typeface="roboto"/>
            </a:rPr>
            <a:t>Provide learning opportunities in critical areas </a:t>
          </a:r>
        </a:p>
      </dgm:t>
    </dgm:pt>
    <dgm:pt modelId="{2208B739-C52C-4381-A7BA-F16DA6AAD5D3}" type="parTrans" cxnId="{8A4C3E21-E783-48A1-8C69-3D8FA29D21C7}">
      <dgm:prSet/>
      <dgm:spPr/>
      <dgm:t>
        <a:bodyPr/>
        <a:lstStyle/>
        <a:p>
          <a:endParaRPr lang="en-US"/>
        </a:p>
      </dgm:t>
    </dgm:pt>
    <dgm:pt modelId="{C56375AD-4E94-4A0F-8898-4B1CF0D84F2F}" type="sibTrans" cxnId="{8A4C3E21-E783-48A1-8C69-3D8FA29D21C7}">
      <dgm:prSet/>
      <dgm:spPr/>
      <dgm:t>
        <a:bodyPr/>
        <a:lstStyle/>
        <a:p>
          <a:endParaRPr lang="en-US"/>
        </a:p>
      </dgm:t>
    </dgm:pt>
    <dgm:pt modelId="{F191FD4F-35E4-4661-A9B3-5D7008C2145A}">
      <dgm:prSet/>
      <dgm:spPr/>
      <dgm:t>
        <a:bodyPr/>
        <a:lstStyle/>
        <a:p>
          <a:pPr>
            <a:lnSpc>
              <a:spcPct val="100000"/>
            </a:lnSpc>
          </a:pPr>
          <a:r>
            <a:rPr lang="en-US" b="1">
              <a:latin typeface="roboto"/>
              <a:ea typeface="roboto"/>
              <a:cs typeface="roboto"/>
            </a:rPr>
            <a:t>Help facilities prepare for Joint Commission surveys</a:t>
          </a:r>
        </a:p>
      </dgm:t>
    </dgm:pt>
    <dgm:pt modelId="{2D3905CC-CE3B-40B2-8050-BC5643583806}" type="parTrans" cxnId="{D1DB58DA-4820-46F7-976A-8E4BE842305D}">
      <dgm:prSet/>
      <dgm:spPr/>
      <dgm:t>
        <a:bodyPr/>
        <a:lstStyle/>
        <a:p>
          <a:endParaRPr lang="en-US"/>
        </a:p>
      </dgm:t>
    </dgm:pt>
    <dgm:pt modelId="{07DC25EC-9541-4A1C-83CD-6596E0C7B126}" type="sibTrans" cxnId="{D1DB58DA-4820-46F7-976A-8E4BE842305D}">
      <dgm:prSet/>
      <dgm:spPr/>
      <dgm:t>
        <a:bodyPr/>
        <a:lstStyle/>
        <a:p>
          <a:endParaRPr lang="en-US"/>
        </a:p>
      </dgm:t>
    </dgm:pt>
    <dgm:pt modelId="{2809587D-2ECA-4711-9023-3CD40FE850DE}">
      <dgm:prSet phldr="0"/>
      <dgm:spPr/>
      <dgm:t>
        <a:bodyPr/>
        <a:lstStyle/>
        <a:p>
          <a:pPr>
            <a:lnSpc>
              <a:spcPct val="100000"/>
            </a:lnSpc>
          </a:pPr>
          <a:r>
            <a:rPr lang="en-US" b="1">
              <a:latin typeface="roboto"/>
              <a:ea typeface="roboto"/>
              <a:cs typeface="Calibri Light"/>
            </a:rPr>
            <a:t>Increase involvement of facility leaders in infection prevention work</a:t>
          </a:r>
        </a:p>
      </dgm:t>
    </dgm:pt>
    <dgm:pt modelId="{39532FC2-D92C-4010-AE9A-93C17D6F48C5}" type="parTrans" cxnId="{03F64728-87C7-464F-956E-72D7137A6B89}">
      <dgm:prSet/>
      <dgm:spPr/>
      <dgm:t>
        <a:bodyPr/>
        <a:lstStyle/>
        <a:p>
          <a:endParaRPr lang="en-US"/>
        </a:p>
      </dgm:t>
    </dgm:pt>
    <dgm:pt modelId="{DFE1F2CB-C505-4797-B55D-A21AB3A2CE3E}" type="sibTrans" cxnId="{03F64728-87C7-464F-956E-72D7137A6B89}">
      <dgm:prSet/>
      <dgm:spPr/>
      <dgm:t>
        <a:bodyPr/>
        <a:lstStyle/>
        <a:p>
          <a:endParaRPr lang="en-US"/>
        </a:p>
      </dgm:t>
    </dgm:pt>
    <dgm:pt modelId="{FE13815C-0513-4B8B-B563-64295E57FECF}" type="pres">
      <dgm:prSet presAssocID="{184013E9-7821-45CC-B0FF-301AA9818305}" presName="root" presStyleCnt="0">
        <dgm:presLayoutVars>
          <dgm:dir/>
          <dgm:resizeHandles val="exact"/>
        </dgm:presLayoutVars>
      </dgm:prSet>
      <dgm:spPr/>
    </dgm:pt>
    <dgm:pt modelId="{ABBA9471-4908-4466-962F-9B6BDCAF8259}" type="pres">
      <dgm:prSet presAssocID="{5A91E42B-71A6-4BA9-AA21-83DDCE0310EA}" presName="compNode" presStyleCnt="0"/>
      <dgm:spPr/>
    </dgm:pt>
    <dgm:pt modelId="{A8DD1027-266A-4689-8F7E-295F7F96BEE0}" type="pres">
      <dgm:prSet presAssocID="{5A91E42B-71A6-4BA9-AA21-83DDCE0310EA}" presName="bgRect" presStyleLbl="bgShp" presStyleIdx="0" presStyleCnt="6" custLinFactNeighborX="-23234" custLinFactNeighborY="-5905"/>
      <dgm:spPr/>
    </dgm:pt>
    <dgm:pt modelId="{0B851864-8874-44A2-AA3E-81D842CC6731}" type="pres">
      <dgm:prSet presAssocID="{5A91E42B-71A6-4BA9-AA21-83DDCE0310EA}" presName="iconRect" presStyleLbl="node1" presStyleIdx="0" presStyleCnt="6" custScaleX="352024" custScaleY="394503" custLinFactNeighborX="18190" custLinFactNeighborY="-11558"/>
      <dgm:spPr>
        <a:blipFill rotWithShape="1">
          <a:blip xmlns:r="http://schemas.openxmlformats.org/officeDocument/2006/relationships" r:embed="rId1"/>
          <a:srcRect/>
          <a:stretch>
            <a:fillRect l="-11000" r="-11000"/>
          </a:stretch>
        </a:blipFill>
        <a:ln>
          <a:noFill/>
        </a:ln>
      </dgm:spPr>
    </dgm:pt>
    <dgm:pt modelId="{182E6E39-3446-4FE0-B259-C0A63A9D1709}" type="pres">
      <dgm:prSet presAssocID="{5A91E42B-71A6-4BA9-AA21-83DDCE0310EA}" presName="spaceRect" presStyleCnt="0"/>
      <dgm:spPr/>
    </dgm:pt>
    <dgm:pt modelId="{8E50D976-1517-4F13-8A0C-71ADA14D0C15}" type="pres">
      <dgm:prSet presAssocID="{5A91E42B-71A6-4BA9-AA21-83DDCE0310EA}" presName="parTx" presStyleLbl="revTx" presStyleIdx="0" presStyleCnt="6" custScaleX="100000" custLinFactNeighborX="5800" custLinFactNeighborY="-20739">
        <dgm:presLayoutVars>
          <dgm:chMax val="0"/>
          <dgm:chPref val="0"/>
        </dgm:presLayoutVars>
      </dgm:prSet>
      <dgm:spPr/>
    </dgm:pt>
    <dgm:pt modelId="{3F89F635-9465-40F0-8CBC-A2425F33A16A}" type="pres">
      <dgm:prSet presAssocID="{93EA2EFF-AE8D-4B9E-BD8A-C8E8A67016A5}" presName="sibTrans" presStyleCnt="0"/>
      <dgm:spPr/>
    </dgm:pt>
    <dgm:pt modelId="{5B68C332-470C-4C10-9193-71BC4BCA80F3}" type="pres">
      <dgm:prSet presAssocID="{D48A09C4-6A0D-46FB-8BA9-0B9B2AB088FD}" presName="compNode" presStyleCnt="0"/>
      <dgm:spPr/>
    </dgm:pt>
    <dgm:pt modelId="{6EC67A0E-9A69-40FA-AB2A-98EDEB419EA5}" type="pres">
      <dgm:prSet presAssocID="{D48A09C4-6A0D-46FB-8BA9-0B9B2AB088FD}" presName="bgRect" presStyleLbl="bgShp" presStyleIdx="1" presStyleCnt="6"/>
      <dgm:spPr/>
    </dgm:pt>
    <dgm:pt modelId="{B5C69F5F-EFCC-4E46-A913-461DD3544246}" type="pres">
      <dgm:prSet presAssocID="{D48A09C4-6A0D-46FB-8BA9-0B9B2AB088FD}" presName="iconRect" presStyleLbl="node1" presStyleIdx="1" presStyleCnt="6"/>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rritant"/>
        </a:ext>
      </dgm:extLst>
    </dgm:pt>
    <dgm:pt modelId="{A47DCE1E-753F-4163-8594-3B22AF4487F2}" type="pres">
      <dgm:prSet presAssocID="{D48A09C4-6A0D-46FB-8BA9-0B9B2AB088FD}" presName="spaceRect" presStyleCnt="0"/>
      <dgm:spPr/>
    </dgm:pt>
    <dgm:pt modelId="{81682BE3-50DC-4D20-8AAD-8DEB1444FF6E}" type="pres">
      <dgm:prSet presAssocID="{D48A09C4-6A0D-46FB-8BA9-0B9B2AB088FD}" presName="parTx" presStyleLbl="revTx" presStyleIdx="1" presStyleCnt="6">
        <dgm:presLayoutVars>
          <dgm:chMax val="0"/>
          <dgm:chPref val="0"/>
        </dgm:presLayoutVars>
      </dgm:prSet>
      <dgm:spPr/>
    </dgm:pt>
    <dgm:pt modelId="{EE21A896-2A60-40F1-8645-48E5ECBA4D82}" type="pres">
      <dgm:prSet presAssocID="{AB8C924A-2FF4-4EC8-9277-97FD01B41A52}" presName="sibTrans" presStyleCnt="0"/>
      <dgm:spPr/>
    </dgm:pt>
    <dgm:pt modelId="{932A4613-0783-488D-A2F5-08C41C85708E}" type="pres">
      <dgm:prSet presAssocID="{070BA16F-B60D-4AA6-B4F2-AB389A3E6A3E}" presName="compNode" presStyleCnt="0"/>
      <dgm:spPr/>
    </dgm:pt>
    <dgm:pt modelId="{2A5F5D20-1967-465A-85B0-0886E2260441}" type="pres">
      <dgm:prSet presAssocID="{070BA16F-B60D-4AA6-B4F2-AB389A3E6A3E}" presName="bgRect" presStyleLbl="bgShp" presStyleIdx="2" presStyleCnt="6" custLinFactNeighborX="296" custLinFactNeighborY="-1025"/>
      <dgm:spPr/>
    </dgm:pt>
    <dgm:pt modelId="{22F46A9F-BA48-471E-B55E-979005A006C8}" type="pres">
      <dgm:prSet presAssocID="{070BA16F-B60D-4AA6-B4F2-AB389A3E6A3E}" presName="iconRect" presStyleLbl="node1" presStyleIdx="2"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andshake"/>
        </a:ext>
      </dgm:extLst>
    </dgm:pt>
    <dgm:pt modelId="{48F941DF-8FDB-42C0-B7B9-EF2D13B6B95C}" type="pres">
      <dgm:prSet presAssocID="{070BA16F-B60D-4AA6-B4F2-AB389A3E6A3E}" presName="spaceRect" presStyleCnt="0"/>
      <dgm:spPr/>
    </dgm:pt>
    <dgm:pt modelId="{61291630-4E16-4F98-B363-6AA82F848D70}" type="pres">
      <dgm:prSet presAssocID="{070BA16F-B60D-4AA6-B4F2-AB389A3E6A3E}" presName="parTx" presStyleLbl="revTx" presStyleIdx="2" presStyleCnt="6">
        <dgm:presLayoutVars>
          <dgm:chMax val="0"/>
          <dgm:chPref val="0"/>
        </dgm:presLayoutVars>
      </dgm:prSet>
      <dgm:spPr/>
    </dgm:pt>
    <dgm:pt modelId="{6C7EC84B-0ED1-4371-AB9D-C0C66C99FAF7}" type="pres">
      <dgm:prSet presAssocID="{8714DE3F-7379-4FD4-BFDB-EFAAB409FC81}" presName="sibTrans" presStyleCnt="0"/>
      <dgm:spPr/>
    </dgm:pt>
    <dgm:pt modelId="{5770C485-41B5-4908-BF37-8FDA4088DA93}" type="pres">
      <dgm:prSet presAssocID="{6D527812-5EAD-4490-907A-832F9F99E627}" presName="compNode" presStyleCnt="0"/>
      <dgm:spPr/>
    </dgm:pt>
    <dgm:pt modelId="{EE93B6C4-CE42-4652-BE06-8C383152F905}" type="pres">
      <dgm:prSet presAssocID="{6D527812-5EAD-4490-907A-832F9F99E627}" presName="bgRect" presStyleLbl="bgShp" presStyleIdx="3" presStyleCnt="6"/>
      <dgm:spPr/>
    </dgm:pt>
    <dgm:pt modelId="{4EE824B6-F48D-4B1C-A7F4-C7B1FF758B4E}" type="pres">
      <dgm:prSet presAssocID="{6D527812-5EAD-4490-907A-832F9F99E627}" presName="iconRect" presStyleLbl="node1" presStyleIdx="3"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ead with Gears"/>
        </a:ext>
      </dgm:extLst>
    </dgm:pt>
    <dgm:pt modelId="{1F2C75BE-C2AC-43E4-8BEF-F03AC6E033C2}" type="pres">
      <dgm:prSet presAssocID="{6D527812-5EAD-4490-907A-832F9F99E627}" presName="spaceRect" presStyleCnt="0"/>
      <dgm:spPr/>
    </dgm:pt>
    <dgm:pt modelId="{6FD10F1D-3E2B-4740-A351-30DE7910373D}" type="pres">
      <dgm:prSet presAssocID="{6D527812-5EAD-4490-907A-832F9F99E627}" presName="parTx" presStyleLbl="revTx" presStyleIdx="3" presStyleCnt="6">
        <dgm:presLayoutVars>
          <dgm:chMax val="0"/>
          <dgm:chPref val="0"/>
        </dgm:presLayoutVars>
      </dgm:prSet>
      <dgm:spPr/>
    </dgm:pt>
    <dgm:pt modelId="{2BE3DDDB-B0B7-4EB3-B8CA-605539A4B867}" type="pres">
      <dgm:prSet presAssocID="{C56375AD-4E94-4A0F-8898-4B1CF0D84F2F}" presName="sibTrans" presStyleCnt="0"/>
      <dgm:spPr/>
    </dgm:pt>
    <dgm:pt modelId="{713D8297-F9CE-4220-BD54-70C96DD80EB6}" type="pres">
      <dgm:prSet presAssocID="{F191FD4F-35E4-4661-A9B3-5D7008C2145A}" presName="compNode" presStyleCnt="0"/>
      <dgm:spPr/>
    </dgm:pt>
    <dgm:pt modelId="{61293FAD-7F5B-45C5-8F9A-6BCCD81F0750}" type="pres">
      <dgm:prSet presAssocID="{F191FD4F-35E4-4661-A9B3-5D7008C2145A}" presName="bgRect" presStyleLbl="bgShp" presStyleIdx="4" presStyleCnt="6"/>
      <dgm:spPr/>
    </dgm:pt>
    <dgm:pt modelId="{332C114A-014E-4F73-9C61-B2BE154F9C28}" type="pres">
      <dgm:prSet presAssocID="{F191FD4F-35E4-4661-A9B3-5D7008C2145A}" presName="iconRect" presStyleLbl="node1" presStyleIdx="4"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heckmark"/>
        </a:ext>
      </dgm:extLst>
    </dgm:pt>
    <dgm:pt modelId="{B6F148CA-EF4A-4B2D-8740-4C8511B72DB2}" type="pres">
      <dgm:prSet presAssocID="{F191FD4F-35E4-4661-A9B3-5D7008C2145A}" presName="spaceRect" presStyleCnt="0"/>
      <dgm:spPr/>
    </dgm:pt>
    <dgm:pt modelId="{BC913056-D46D-485C-878B-B4A26E2EAD10}" type="pres">
      <dgm:prSet presAssocID="{F191FD4F-35E4-4661-A9B3-5D7008C2145A}" presName="parTx" presStyleLbl="revTx" presStyleIdx="4" presStyleCnt="6">
        <dgm:presLayoutVars>
          <dgm:chMax val="0"/>
          <dgm:chPref val="0"/>
        </dgm:presLayoutVars>
      </dgm:prSet>
      <dgm:spPr/>
    </dgm:pt>
    <dgm:pt modelId="{908DE31C-2D5C-4058-ABB5-8FE3765F25AA}" type="pres">
      <dgm:prSet presAssocID="{07DC25EC-9541-4A1C-83CD-6596E0C7B126}" presName="sibTrans" presStyleCnt="0"/>
      <dgm:spPr/>
    </dgm:pt>
    <dgm:pt modelId="{10EF323C-B9F6-4B53-95E4-FED86F78F42A}" type="pres">
      <dgm:prSet presAssocID="{2809587D-2ECA-4711-9023-3CD40FE850DE}" presName="compNode" presStyleCnt="0"/>
      <dgm:spPr/>
    </dgm:pt>
    <dgm:pt modelId="{B1B6AAC6-1993-469A-B781-58C798EDDB79}" type="pres">
      <dgm:prSet presAssocID="{2809587D-2ECA-4711-9023-3CD40FE850DE}" presName="bgRect" presStyleLbl="bgShp" presStyleIdx="5" presStyleCnt="6"/>
      <dgm:spPr/>
    </dgm:pt>
    <dgm:pt modelId="{270FB565-F17C-438B-8EA0-9525E6CD0492}" type="pres">
      <dgm:prSet presAssocID="{2809587D-2ECA-4711-9023-3CD40FE850DE}" presName="iconRect" presStyleLbl="node1" presStyleIdx="5"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Users"/>
        </a:ext>
      </dgm:extLst>
    </dgm:pt>
    <dgm:pt modelId="{FBA21645-B1FA-4E56-97F6-09664DF647B4}" type="pres">
      <dgm:prSet presAssocID="{2809587D-2ECA-4711-9023-3CD40FE850DE}" presName="spaceRect" presStyleCnt="0"/>
      <dgm:spPr/>
    </dgm:pt>
    <dgm:pt modelId="{42BB5445-79EE-4DA7-8704-4B58264A23EA}" type="pres">
      <dgm:prSet presAssocID="{2809587D-2ECA-4711-9023-3CD40FE850DE}" presName="parTx" presStyleLbl="revTx" presStyleIdx="5" presStyleCnt="6">
        <dgm:presLayoutVars>
          <dgm:chMax val="0"/>
          <dgm:chPref val="0"/>
        </dgm:presLayoutVars>
      </dgm:prSet>
      <dgm:spPr/>
    </dgm:pt>
  </dgm:ptLst>
  <dgm:cxnLst>
    <dgm:cxn modelId="{C83DB606-C165-48FE-80E1-F54F8E4223D8}" type="presOf" srcId="{2809587D-2ECA-4711-9023-3CD40FE850DE}" destId="{42BB5445-79EE-4DA7-8704-4B58264A23EA}" srcOrd="0" destOrd="0" presId="urn:microsoft.com/office/officeart/2018/2/layout/IconVerticalSolidList"/>
    <dgm:cxn modelId="{F4571907-8E53-4BA7-A0E1-DB00B1D7B62E}" type="presOf" srcId="{6D527812-5EAD-4490-907A-832F9F99E627}" destId="{6FD10F1D-3E2B-4740-A351-30DE7910373D}" srcOrd="0" destOrd="0" presId="urn:microsoft.com/office/officeart/2018/2/layout/IconVerticalSolidList"/>
    <dgm:cxn modelId="{D507D60F-15C0-49F1-B481-337646EF87D7}" srcId="{184013E9-7821-45CC-B0FF-301AA9818305}" destId="{070BA16F-B60D-4AA6-B4F2-AB389A3E6A3E}" srcOrd="2" destOrd="0" parTransId="{FA61ED3F-4F6C-4A68-B75C-85479F63DF66}" sibTransId="{8714DE3F-7379-4FD4-BFDB-EFAAB409FC81}"/>
    <dgm:cxn modelId="{8A4C3E21-E783-48A1-8C69-3D8FA29D21C7}" srcId="{184013E9-7821-45CC-B0FF-301AA9818305}" destId="{6D527812-5EAD-4490-907A-832F9F99E627}" srcOrd="3" destOrd="0" parTransId="{2208B739-C52C-4381-A7BA-F16DA6AAD5D3}" sibTransId="{C56375AD-4E94-4A0F-8898-4B1CF0D84F2F}"/>
    <dgm:cxn modelId="{A743AD23-C84A-4F73-975E-AF3FCEA55594}" type="presOf" srcId="{5A91E42B-71A6-4BA9-AA21-83DDCE0310EA}" destId="{8E50D976-1517-4F13-8A0C-71ADA14D0C15}" srcOrd="0" destOrd="0" presId="urn:microsoft.com/office/officeart/2018/2/layout/IconVerticalSolidList"/>
    <dgm:cxn modelId="{03F64728-87C7-464F-956E-72D7137A6B89}" srcId="{184013E9-7821-45CC-B0FF-301AA9818305}" destId="{2809587D-2ECA-4711-9023-3CD40FE850DE}" srcOrd="5" destOrd="0" parTransId="{39532FC2-D92C-4010-AE9A-93C17D6F48C5}" sibTransId="{DFE1F2CB-C505-4797-B55D-A21AB3A2CE3E}"/>
    <dgm:cxn modelId="{6FC70062-8A40-4430-A9F0-E25D3E38517B}" srcId="{184013E9-7821-45CC-B0FF-301AA9818305}" destId="{D48A09C4-6A0D-46FB-8BA9-0B9B2AB088FD}" srcOrd="1" destOrd="0" parTransId="{72E9B800-9FFD-4FD5-9821-2E6BE414A333}" sibTransId="{AB8C924A-2FF4-4EC8-9277-97FD01B41A52}"/>
    <dgm:cxn modelId="{E3FD3C8C-D020-419A-BECF-30D5C2F2C153}" type="presOf" srcId="{070BA16F-B60D-4AA6-B4F2-AB389A3E6A3E}" destId="{61291630-4E16-4F98-B363-6AA82F848D70}" srcOrd="0" destOrd="0" presId="urn:microsoft.com/office/officeart/2018/2/layout/IconVerticalSolidList"/>
    <dgm:cxn modelId="{87059496-3BC1-4E79-9155-3BC48928A714}" srcId="{184013E9-7821-45CC-B0FF-301AA9818305}" destId="{5A91E42B-71A6-4BA9-AA21-83DDCE0310EA}" srcOrd="0" destOrd="0" parTransId="{51A9317E-4ABE-4579-A70A-B3A7CAD0310E}" sibTransId="{93EA2EFF-AE8D-4B9E-BD8A-C8E8A67016A5}"/>
    <dgm:cxn modelId="{2D3CD0D1-8905-49CF-A020-5EDA964BD1CE}" type="presOf" srcId="{184013E9-7821-45CC-B0FF-301AA9818305}" destId="{FE13815C-0513-4B8B-B563-64295E57FECF}" srcOrd="0" destOrd="0" presId="urn:microsoft.com/office/officeart/2018/2/layout/IconVerticalSolidList"/>
    <dgm:cxn modelId="{D1DB58DA-4820-46F7-976A-8E4BE842305D}" srcId="{184013E9-7821-45CC-B0FF-301AA9818305}" destId="{F191FD4F-35E4-4661-A9B3-5D7008C2145A}" srcOrd="4" destOrd="0" parTransId="{2D3905CC-CE3B-40B2-8050-BC5643583806}" sibTransId="{07DC25EC-9541-4A1C-83CD-6596E0C7B126}"/>
    <dgm:cxn modelId="{79E5AFE3-1460-40B3-BA63-26355A85666F}" type="presOf" srcId="{D48A09C4-6A0D-46FB-8BA9-0B9B2AB088FD}" destId="{81682BE3-50DC-4D20-8AAD-8DEB1444FF6E}" srcOrd="0" destOrd="0" presId="urn:microsoft.com/office/officeart/2018/2/layout/IconVerticalSolidList"/>
    <dgm:cxn modelId="{63C508F9-860C-47B0-83EF-C60DC6D48C31}" type="presOf" srcId="{F191FD4F-35E4-4661-A9B3-5D7008C2145A}" destId="{BC913056-D46D-485C-878B-B4A26E2EAD10}" srcOrd="0" destOrd="0" presId="urn:microsoft.com/office/officeart/2018/2/layout/IconVerticalSolidList"/>
    <dgm:cxn modelId="{3EACBD38-C9E2-41ED-8123-B08D5C9309A1}" type="presParOf" srcId="{FE13815C-0513-4B8B-B563-64295E57FECF}" destId="{ABBA9471-4908-4466-962F-9B6BDCAF8259}" srcOrd="0" destOrd="0" presId="urn:microsoft.com/office/officeart/2018/2/layout/IconVerticalSolidList"/>
    <dgm:cxn modelId="{BEFEF737-369F-4A32-82BF-4E9FEFE74212}" type="presParOf" srcId="{ABBA9471-4908-4466-962F-9B6BDCAF8259}" destId="{A8DD1027-266A-4689-8F7E-295F7F96BEE0}" srcOrd="0" destOrd="0" presId="urn:microsoft.com/office/officeart/2018/2/layout/IconVerticalSolidList"/>
    <dgm:cxn modelId="{83BC377C-6914-4AF9-9FF4-46A057B09912}" type="presParOf" srcId="{ABBA9471-4908-4466-962F-9B6BDCAF8259}" destId="{0B851864-8874-44A2-AA3E-81D842CC6731}" srcOrd="1" destOrd="0" presId="urn:microsoft.com/office/officeart/2018/2/layout/IconVerticalSolidList"/>
    <dgm:cxn modelId="{3A9391D1-760E-4683-8430-CAEC5FB34FFC}" type="presParOf" srcId="{ABBA9471-4908-4466-962F-9B6BDCAF8259}" destId="{182E6E39-3446-4FE0-B259-C0A63A9D1709}" srcOrd="2" destOrd="0" presId="urn:microsoft.com/office/officeart/2018/2/layout/IconVerticalSolidList"/>
    <dgm:cxn modelId="{DD6F6F7F-5225-41F1-9BC0-02320D0147EF}" type="presParOf" srcId="{ABBA9471-4908-4466-962F-9B6BDCAF8259}" destId="{8E50D976-1517-4F13-8A0C-71ADA14D0C15}" srcOrd="3" destOrd="0" presId="urn:microsoft.com/office/officeart/2018/2/layout/IconVerticalSolidList"/>
    <dgm:cxn modelId="{5029DDAC-F9B4-4A61-AF8E-AECE5A14C373}" type="presParOf" srcId="{FE13815C-0513-4B8B-B563-64295E57FECF}" destId="{3F89F635-9465-40F0-8CBC-A2425F33A16A}" srcOrd="1" destOrd="0" presId="urn:microsoft.com/office/officeart/2018/2/layout/IconVerticalSolidList"/>
    <dgm:cxn modelId="{47C0A2AC-B16D-425B-AA07-CBF1EC94382E}" type="presParOf" srcId="{FE13815C-0513-4B8B-B563-64295E57FECF}" destId="{5B68C332-470C-4C10-9193-71BC4BCA80F3}" srcOrd="2" destOrd="0" presId="urn:microsoft.com/office/officeart/2018/2/layout/IconVerticalSolidList"/>
    <dgm:cxn modelId="{95E0CD26-54E3-4A40-A423-CB65F813AABB}" type="presParOf" srcId="{5B68C332-470C-4C10-9193-71BC4BCA80F3}" destId="{6EC67A0E-9A69-40FA-AB2A-98EDEB419EA5}" srcOrd="0" destOrd="0" presId="urn:microsoft.com/office/officeart/2018/2/layout/IconVerticalSolidList"/>
    <dgm:cxn modelId="{DFBE385A-7FE2-4D28-9BE8-683E62C7317A}" type="presParOf" srcId="{5B68C332-470C-4C10-9193-71BC4BCA80F3}" destId="{B5C69F5F-EFCC-4E46-A913-461DD3544246}" srcOrd="1" destOrd="0" presId="urn:microsoft.com/office/officeart/2018/2/layout/IconVerticalSolidList"/>
    <dgm:cxn modelId="{9A923AB0-1094-46A6-B89E-12FD65AD7EA7}" type="presParOf" srcId="{5B68C332-470C-4C10-9193-71BC4BCA80F3}" destId="{A47DCE1E-753F-4163-8594-3B22AF4487F2}" srcOrd="2" destOrd="0" presId="urn:microsoft.com/office/officeart/2018/2/layout/IconVerticalSolidList"/>
    <dgm:cxn modelId="{5D4664E2-10D5-48B6-93DE-8956D6F9F53A}" type="presParOf" srcId="{5B68C332-470C-4C10-9193-71BC4BCA80F3}" destId="{81682BE3-50DC-4D20-8AAD-8DEB1444FF6E}" srcOrd="3" destOrd="0" presId="urn:microsoft.com/office/officeart/2018/2/layout/IconVerticalSolidList"/>
    <dgm:cxn modelId="{2AE1D695-A96E-44B1-AEDF-F28265CFDCE4}" type="presParOf" srcId="{FE13815C-0513-4B8B-B563-64295E57FECF}" destId="{EE21A896-2A60-40F1-8645-48E5ECBA4D82}" srcOrd="3" destOrd="0" presId="urn:microsoft.com/office/officeart/2018/2/layout/IconVerticalSolidList"/>
    <dgm:cxn modelId="{8E78FAE1-8D5F-427C-9089-E47C67166274}" type="presParOf" srcId="{FE13815C-0513-4B8B-B563-64295E57FECF}" destId="{932A4613-0783-488D-A2F5-08C41C85708E}" srcOrd="4" destOrd="0" presId="urn:microsoft.com/office/officeart/2018/2/layout/IconVerticalSolidList"/>
    <dgm:cxn modelId="{7B9F7360-815F-4B3C-8649-992F1A40F919}" type="presParOf" srcId="{932A4613-0783-488D-A2F5-08C41C85708E}" destId="{2A5F5D20-1967-465A-85B0-0886E2260441}" srcOrd="0" destOrd="0" presId="urn:microsoft.com/office/officeart/2018/2/layout/IconVerticalSolidList"/>
    <dgm:cxn modelId="{4D6A526E-8F8D-4B52-8B82-248063904D92}" type="presParOf" srcId="{932A4613-0783-488D-A2F5-08C41C85708E}" destId="{22F46A9F-BA48-471E-B55E-979005A006C8}" srcOrd="1" destOrd="0" presId="urn:microsoft.com/office/officeart/2018/2/layout/IconVerticalSolidList"/>
    <dgm:cxn modelId="{5CF1B384-4772-48E1-A7E0-717BC27D0D9B}" type="presParOf" srcId="{932A4613-0783-488D-A2F5-08C41C85708E}" destId="{48F941DF-8FDB-42C0-B7B9-EF2D13B6B95C}" srcOrd="2" destOrd="0" presId="urn:microsoft.com/office/officeart/2018/2/layout/IconVerticalSolidList"/>
    <dgm:cxn modelId="{133BB672-3963-48E1-A83F-A491F2943184}" type="presParOf" srcId="{932A4613-0783-488D-A2F5-08C41C85708E}" destId="{61291630-4E16-4F98-B363-6AA82F848D70}" srcOrd="3" destOrd="0" presId="urn:microsoft.com/office/officeart/2018/2/layout/IconVerticalSolidList"/>
    <dgm:cxn modelId="{23FF577C-C972-49BE-8C35-282C577E64C8}" type="presParOf" srcId="{FE13815C-0513-4B8B-B563-64295E57FECF}" destId="{6C7EC84B-0ED1-4371-AB9D-C0C66C99FAF7}" srcOrd="5" destOrd="0" presId="urn:microsoft.com/office/officeart/2018/2/layout/IconVerticalSolidList"/>
    <dgm:cxn modelId="{139F831D-470A-4606-A90A-05910287A012}" type="presParOf" srcId="{FE13815C-0513-4B8B-B563-64295E57FECF}" destId="{5770C485-41B5-4908-BF37-8FDA4088DA93}" srcOrd="6" destOrd="0" presId="urn:microsoft.com/office/officeart/2018/2/layout/IconVerticalSolidList"/>
    <dgm:cxn modelId="{87365214-9E8C-4B42-A84D-2689EB8F3E4B}" type="presParOf" srcId="{5770C485-41B5-4908-BF37-8FDA4088DA93}" destId="{EE93B6C4-CE42-4652-BE06-8C383152F905}" srcOrd="0" destOrd="0" presId="urn:microsoft.com/office/officeart/2018/2/layout/IconVerticalSolidList"/>
    <dgm:cxn modelId="{83287DA8-A935-44EA-8F27-640B5EEFD186}" type="presParOf" srcId="{5770C485-41B5-4908-BF37-8FDA4088DA93}" destId="{4EE824B6-F48D-4B1C-A7F4-C7B1FF758B4E}" srcOrd="1" destOrd="0" presId="urn:microsoft.com/office/officeart/2018/2/layout/IconVerticalSolidList"/>
    <dgm:cxn modelId="{5D8F3558-2E63-4069-A900-7B77C8CE5322}" type="presParOf" srcId="{5770C485-41B5-4908-BF37-8FDA4088DA93}" destId="{1F2C75BE-C2AC-43E4-8BEF-F03AC6E033C2}" srcOrd="2" destOrd="0" presId="urn:microsoft.com/office/officeart/2018/2/layout/IconVerticalSolidList"/>
    <dgm:cxn modelId="{DFB47BE4-D551-451B-A538-8BB67C6C31A1}" type="presParOf" srcId="{5770C485-41B5-4908-BF37-8FDA4088DA93}" destId="{6FD10F1D-3E2B-4740-A351-30DE7910373D}" srcOrd="3" destOrd="0" presId="urn:microsoft.com/office/officeart/2018/2/layout/IconVerticalSolidList"/>
    <dgm:cxn modelId="{9841937E-15F7-473A-8BE0-D6C91ADD5ECC}" type="presParOf" srcId="{FE13815C-0513-4B8B-B563-64295E57FECF}" destId="{2BE3DDDB-B0B7-4EB3-B8CA-605539A4B867}" srcOrd="7" destOrd="0" presId="urn:microsoft.com/office/officeart/2018/2/layout/IconVerticalSolidList"/>
    <dgm:cxn modelId="{40CF782D-2765-49D4-B131-8C1721A742B5}" type="presParOf" srcId="{FE13815C-0513-4B8B-B563-64295E57FECF}" destId="{713D8297-F9CE-4220-BD54-70C96DD80EB6}" srcOrd="8" destOrd="0" presId="urn:microsoft.com/office/officeart/2018/2/layout/IconVerticalSolidList"/>
    <dgm:cxn modelId="{0560DA00-3519-4C4A-A26E-DE1AC19BE422}" type="presParOf" srcId="{713D8297-F9CE-4220-BD54-70C96DD80EB6}" destId="{61293FAD-7F5B-45C5-8F9A-6BCCD81F0750}" srcOrd="0" destOrd="0" presId="urn:microsoft.com/office/officeart/2018/2/layout/IconVerticalSolidList"/>
    <dgm:cxn modelId="{9CAA4176-0ED6-4B2C-AB7A-A47EA2832867}" type="presParOf" srcId="{713D8297-F9CE-4220-BD54-70C96DD80EB6}" destId="{332C114A-014E-4F73-9C61-B2BE154F9C28}" srcOrd="1" destOrd="0" presId="urn:microsoft.com/office/officeart/2018/2/layout/IconVerticalSolidList"/>
    <dgm:cxn modelId="{74A91BF8-3ED3-4619-9008-A62747B11D12}" type="presParOf" srcId="{713D8297-F9CE-4220-BD54-70C96DD80EB6}" destId="{B6F148CA-EF4A-4B2D-8740-4C8511B72DB2}" srcOrd="2" destOrd="0" presId="urn:microsoft.com/office/officeart/2018/2/layout/IconVerticalSolidList"/>
    <dgm:cxn modelId="{C6E07E6F-644D-41D6-8F60-7F71C140FB1A}" type="presParOf" srcId="{713D8297-F9CE-4220-BD54-70C96DD80EB6}" destId="{BC913056-D46D-485C-878B-B4A26E2EAD10}" srcOrd="3" destOrd="0" presId="urn:microsoft.com/office/officeart/2018/2/layout/IconVerticalSolidList"/>
    <dgm:cxn modelId="{40174FBB-583B-4848-9139-464C12B8E9C8}" type="presParOf" srcId="{FE13815C-0513-4B8B-B563-64295E57FECF}" destId="{908DE31C-2D5C-4058-ABB5-8FE3765F25AA}" srcOrd="9" destOrd="0" presId="urn:microsoft.com/office/officeart/2018/2/layout/IconVerticalSolidList"/>
    <dgm:cxn modelId="{6F40F92E-5E35-4D65-9603-39B1FD936A18}" type="presParOf" srcId="{FE13815C-0513-4B8B-B563-64295E57FECF}" destId="{10EF323C-B9F6-4B53-95E4-FED86F78F42A}" srcOrd="10" destOrd="0" presId="urn:microsoft.com/office/officeart/2018/2/layout/IconVerticalSolidList"/>
    <dgm:cxn modelId="{44D24C7F-E30C-4A99-982E-CF68F2665E02}" type="presParOf" srcId="{10EF323C-B9F6-4B53-95E4-FED86F78F42A}" destId="{B1B6AAC6-1993-469A-B781-58C798EDDB79}" srcOrd="0" destOrd="0" presId="urn:microsoft.com/office/officeart/2018/2/layout/IconVerticalSolidList"/>
    <dgm:cxn modelId="{F85C80F0-011F-443D-93E8-73675705DE45}" type="presParOf" srcId="{10EF323C-B9F6-4B53-95E4-FED86F78F42A}" destId="{270FB565-F17C-438B-8EA0-9525E6CD0492}" srcOrd="1" destOrd="0" presId="urn:microsoft.com/office/officeart/2018/2/layout/IconVerticalSolidList"/>
    <dgm:cxn modelId="{B9B7C073-71F2-4AC3-8F26-629703C839EE}" type="presParOf" srcId="{10EF323C-B9F6-4B53-95E4-FED86F78F42A}" destId="{FBA21645-B1FA-4E56-97F6-09664DF647B4}" srcOrd="2" destOrd="0" presId="urn:microsoft.com/office/officeart/2018/2/layout/IconVerticalSolidList"/>
    <dgm:cxn modelId="{BAEA0982-F29B-4D1E-8804-B9A973B89CB8}" type="presParOf" srcId="{10EF323C-B9F6-4B53-95E4-FED86F78F42A}" destId="{42BB5445-79EE-4DA7-8704-4B58264A23EA}" srcOrd="3" destOrd="0" presId="urn:microsoft.com/office/officeart/2018/2/layout/IconVerticalSoli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5D55C-E431-4817-8FFC-68965AA22A9C}">
      <dsp:nvSpPr>
        <dsp:cNvPr id="0" name=""/>
        <dsp:cNvSpPr/>
      </dsp:nvSpPr>
      <dsp:spPr>
        <a:xfrm>
          <a:off x="0" y="38890"/>
          <a:ext cx="5175384" cy="17714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Class 2 disease changed from 7 days to 3 days</a:t>
          </a:r>
        </a:p>
      </dsp:txBody>
      <dsp:txXfrm>
        <a:off x="86475" y="125365"/>
        <a:ext cx="5002434" cy="1598503"/>
      </dsp:txXfrm>
    </dsp:sp>
    <dsp:sp modelId="{ADC4FE3F-A087-41CC-BF23-A3A8D0EC9A12}">
      <dsp:nvSpPr>
        <dsp:cNvPr id="0" name=""/>
        <dsp:cNvSpPr/>
      </dsp:nvSpPr>
      <dsp:spPr>
        <a:xfrm>
          <a:off x="0" y="1882343"/>
          <a:ext cx="5175384" cy="177145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Measles made reportable within 3 hours (from 24 hours)</a:t>
          </a:r>
        </a:p>
      </dsp:txBody>
      <dsp:txXfrm>
        <a:off x="86475" y="1968818"/>
        <a:ext cx="5002434" cy="1598503"/>
      </dsp:txXfrm>
    </dsp:sp>
    <dsp:sp modelId="{8D4A8FF3-A5B4-4D7E-8CCF-D0B6441C3EA2}">
      <dsp:nvSpPr>
        <dsp:cNvPr id="0" name=""/>
        <dsp:cNvSpPr/>
      </dsp:nvSpPr>
      <dsp:spPr>
        <a:xfrm>
          <a:off x="0" y="3725797"/>
          <a:ext cx="5175384" cy="177145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Influenza, </a:t>
          </a:r>
          <a:r>
            <a:rPr lang="en-US" sz="2500" b="0" i="0" u="sng" kern="1200" baseline="0"/>
            <a:t>(Laboratory Confirmed Deaths in persons less </a:t>
          </a:r>
          <a:r>
            <a:rPr lang="en-US" sz="2500" b="0" i="0" kern="1200" baseline="0"/>
            <a:t>than 18 years of age) reportable within 3 days from 7 days)</a:t>
          </a:r>
          <a:endParaRPr lang="en-US" sz="2500" kern="1200"/>
        </a:p>
      </dsp:txBody>
      <dsp:txXfrm>
        <a:off x="86475" y="3812272"/>
        <a:ext cx="5002434" cy="1598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D1027-266A-4689-8F7E-295F7F96BEE0}">
      <dsp:nvSpPr>
        <dsp:cNvPr id="0" name=""/>
        <dsp:cNvSpPr/>
      </dsp:nvSpPr>
      <dsp:spPr>
        <a:xfrm>
          <a:off x="0" y="450009"/>
          <a:ext cx="6578871" cy="41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51864-8874-44A2-AA3E-81D842CC6731}">
      <dsp:nvSpPr>
        <dsp:cNvPr id="0" name=""/>
        <dsp:cNvSpPr/>
      </dsp:nvSpPr>
      <dsp:spPr>
        <a:xfrm>
          <a:off x="-39410" y="207339"/>
          <a:ext cx="798708" cy="893342"/>
        </a:xfrm>
        <a:prstGeom prst="rect">
          <a:avLst/>
        </a:prstGeom>
        <a:blipFill rotWithShape="1">
          <a:blip xmlns:r="http://schemas.openxmlformats.org/officeDocument/2006/relationships" r:embed="rId1"/>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50D976-1517-4F13-8A0C-71ADA14D0C15}">
      <dsp:nvSpPr>
        <dsp:cNvPr id="0" name=""/>
        <dsp:cNvSpPr/>
      </dsp:nvSpPr>
      <dsp:spPr>
        <a:xfrm>
          <a:off x="590247" y="346241"/>
          <a:ext cx="5988623" cy="6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1" tIns="65361" rIns="65361" bIns="65361" numCol="1" spcCol="1270" anchor="ctr" anchorCtr="0">
          <a:noAutofit/>
        </a:bodyPr>
        <a:lstStyle/>
        <a:p>
          <a:pPr marL="0" lvl="0" indent="0" algn="l" defTabSz="2133600">
            <a:lnSpc>
              <a:spcPct val="100000"/>
            </a:lnSpc>
            <a:spcBef>
              <a:spcPct val="0"/>
            </a:spcBef>
            <a:spcAft>
              <a:spcPct val="35000"/>
            </a:spcAft>
            <a:buNone/>
          </a:pPr>
          <a:r>
            <a:rPr lang="en-US" sz="4800" b="1" kern="1200">
              <a:latin typeface="Big Shoulders Display"/>
            </a:rPr>
            <a:t> ICARs</a:t>
          </a:r>
        </a:p>
      </dsp:txBody>
      <dsp:txXfrm>
        <a:off x="590247" y="346241"/>
        <a:ext cx="5988623" cy="617584"/>
      </dsp:txXfrm>
    </dsp:sp>
    <dsp:sp modelId="{6EC67A0E-9A69-40FA-AB2A-98EDEB419EA5}">
      <dsp:nvSpPr>
        <dsp:cNvPr id="0" name=""/>
        <dsp:cNvSpPr/>
      </dsp:nvSpPr>
      <dsp:spPr>
        <a:xfrm>
          <a:off x="-80681" y="1281250"/>
          <a:ext cx="6578871" cy="41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69F5F-EFCC-4E46-A913-461DD3544246}">
      <dsp:nvSpPr>
        <dsp:cNvPr id="0" name=""/>
        <dsp:cNvSpPr/>
      </dsp:nvSpPr>
      <dsp:spPr>
        <a:xfrm>
          <a:off x="43864" y="1373888"/>
          <a:ext cx="226890" cy="226447"/>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682BE3-50DC-4D20-8AAD-8DEB1444FF6E}">
      <dsp:nvSpPr>
        <dsp:cNvPr id="0" name=""/>
        <dsp:cNvSpPr/>
      </dsp:nvSpPr>
      <dsp:spPr>
        <a:xfrm>
          <a:off x="395301" y="1281250"/>
          <a:ext cx="5988623" cy="6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1" tIns="65361" rIns="65361" bIns="65361" numCol="1" spcCol="1270" anchor="ctr" anchorCtr="0">
          <a:noAutofit/>
        </a:bodyPr>
        <a:lstStyle/>
        <a:p>
          <a:pPr marL="0" lvl="0" indent="0" algn="l" defTabSz="666750">
            <a:lnSpc>
              <a:spcPct val="100000"/>
            </a:lnSpc>
            <a:spcBef>
              <a:spcPct val="0"/>
            </a:spcBef>
            <a:spcAft>
              <a:spcPct val="35000"/>
            </a:spcAft>
            <a:buNone/>
          </a:pPr>
          <a:r>
            <a:rPr lang="en-US" sz="1500" b="1" kern="1200">
              <a:latin typeface="roboto"/>
              <a:ea typeface="roboto"/>
              <a:cs typeface="roboto"/>
            </a:rPr>
            <a:t>Are non-regulatory and non-punitive </a:t>
          </a:r>
        </a:p>
      </dsp:txBody>
      <dsp:txXfrm>
        <a:off x="395301" y="1281250"/>
        <a:ext cx="5988623" cy="617584"/>
      </dsp:txXfrm>
    </dsp:sp>
    <dsp:sp modelId="{2A5F5D20-1967-465A-85B0-0886E2260441}">
      <dsp:nvSpPr>
        <dsp:cNvPr id="0" name=""/>
        <dsp:cNvSpPr/>
      </dsp:nvSpPr>
      <dsp:spPr>
        <a:xfrm>
          <a:off x="-61208" y="2049010"/>
          <a:ext cx="6578871" cy="41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46A9F-BA48-471E-B55E-979005A006C8}">
      <dsp:nvSpPr>
        <dsp:cNvPr id="0" name=""/>
        <dsp:cNvSpPr/>
      </dsp:nvSpPr>
      <dsp:spPr>
        <a:xfrm>
          <a:off x="43864" y="2145868"/>
          <a:ext cx="226890" cy="22644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291630-4E16-4F98-B363-6AA82F848D70}">
      <dsp:nvSpPr>
        <dsp:cNvPr id="0" name=""/>
        <dsp:cNvSpPr/>
      </dsp:nvSpPr>
      <dsp:spPr>
        <a:xfrm>
          <a:off x="395301" y="2053230"/>
          <a:ext cx="5988623" cy="6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1" tIns="65361" rIns="65361" bIns="65361" numCol="1" spcCol="1270" anchor="ctr" anchorCtr="0">
          <a:noAutofit/>
        </a:bodyPr>
        <a:lstStyle/>
        <a:p>
          <a:pPr marL="0" lvl="0" indent="0" algn="l" defTabSz="666750">
            <a:lnSpc>
              <a:spcPct val="100000"/>
            </a:lnSpc>
            <a:spcBef>
              <a:spcPct val="0"/>
            </a:spcBef>
            <a:spcAft>
              <a:spcPct val="35000"/>
            </a:spcAft>
            <a:buNone/>
          </a:pPr>
          <a:r>
            <a:rPr lang="en-US" sz="1500" b="1" kern="1200">
              <a:latin typeface="roboto"/>
              <a:ea typeface="roboto"/>
              <a:cs typeface="roboto"/>
            </a:rPr>
            <a:t>Facilitate collaboration among facility departments </a:t>
          </a:r>
        </a:p>
      </dsp:txBody>
      <dsp:txXfrm>
        <a:off x="395301" y="2053230"/>
        <a:ext cx="5988623" cy="617584"/>
      </dsp:txXfrm>
    </dsp:sp>
    <dsp:sp modelId="{EE93B6C4-CE42-4652-BE06-8C383152F905}">
      <dsp:nvSpPr>
        <dsp:cNvPr id="0" name=""/>
        <dsp:cNvSpPr/>
      </dsp:nvSpPr>
      <dsp:spPr>
        <a:xfrm>
          <a:off x="-80681" y="2825211"/>
          <a:ext cx="6578871" cy="41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E824B6-F48D-4B1C-A7F4-C7B1FF758B4E}">
      <dsp:nvSpPr>
        <dsp:cNvPr id="0" name=""/>
        <dsp:cNvSpPr/>
      </dsp:nvSpPr>
      <dsp:spPr>
        <a:xfrm>
          <a:off x="43864" y="2917848"/>
          <a:ext cx="226890" cy="22644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D10F1D-3E2B-4740-A351-30DE7910373D}">
      <dsp:nvSpPr>
        <dsp:cNvPr id="0" name=""/>
        <dsp:cNvSpPr/>
      </dsp:nvSpPr>
      <dsp:spPr>
        <a:xfrm>
          <a:off x="395301" y="2825211"/>
          <a:ext cx="5988623" cy="6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1" tIns="65361" rIns="65361" bIns="65361" numCol="1" spcCol="1270" anchor="ctr" anchorCtr="0">
          <a:noAutofit/>
        </a:bodyPr>
        <a:lstStyle/>
        <a:p>
          <a:pPr marL="0" lvl="0" indent="0" algn="l" defTabSz="666750">
            <a:lnSpc>
              <a:spcPct val="100000"/>
            </a:lnSpc>
            <a:spcBef>
              <a:spcPct val="0"/>
            </a:spcBef>
            <a:spcAft>
              <a:spcPct val="35000"/>
            </a:spcAft>
            <a:buNone/>
          </a:pPr>
          <a:r>
            <a:rPr lang="en-US" sz="1500" b="1" kern="1200">
              <a:latin typeface="roboto"/>
              <a:ea typeface="roboto"/>
              <a:cs typeface="roboto"/>
            </a:rPr>
            <a:t>Provide learning opportunities in critical areas </a:t>
          </a:r>
        </a:p>
      </dsp:txBody>
      <dsp:txXfrm>
        <a:off x="395301" y="2825211"/>
        <a:ext cx="5988623" cy="617584"/>
      </dsp:txXfrm>
    </dsp:sp>
    <dsp:sp modelId="{61293FAD-7F5B-45C5-8F9A-6BCCD81F0750}">
      <dsp:nvSpPr>
        <dsp:cNvPr id="0" name=""/>
        <dsp:cNvSpPr/>
      </dsp:nvSpPr>
      <dsp:spPr>
        <a:xfrm>
          <a:off x="-80681" y="3597191"/>
          <a:ext cx="6578871" cy="41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C114A-014E-4F73-9C61-B2BE154F9C28}">
      <dsp:nvSpPr>
        <dsp:cNvPr id="0" name=""/>
        <dsp:cNvSpPr/>
      </dsp:nvSpPr>
      <dsp:spPr>
        <a:xfrm>
          <a:off x="43864" y="3689828"/>
          <a:ext cx="226890" cy="22644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913056-D46D-485C-878B-B4A26E2EAD10}">
      <dsp:nvSpPr>
        <dsp:cNvPr id="0" name=""/>
        <dsp:cNvSpPr/>
      </dsp:nvSpPr>
      <dsp:spPr>
        <a:xfrm>
          <a:off x="395301" y="3597191"/>
          <a:ext cx="5988623" cy="6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1" tIns="65361" rIns="65361" bIns="65361" numCol="1" spcCol="1270" anchor="ctr" anchorCtr="0">
          <a:noAutofit/>
        </a:bodyPr>
        <a:lstStyle/>
        <a:p>
          <a:pPr marL="0" lvl="0" indent="0" algn="l" defTabSz="666750">
            <a:lnSpc>
              <a:spcPct val="100000"/>
            </a:lnSpc>
            <a:spcBef>
              <a:spcPct val="0"/>
            </a:spcBef>
            <a:spcAft>
              <a:spcPct val="35000"/>
            </a:spcAft>
            <a:buNone/>
          </a:pPr>
          <a:r>
            <a:rPr lang="en-US" sz="1500" b="1" kern="1200">
              <a:latin typeface="roboto"/>
              <a:ea typeface="roboto"/>
              <a:cs typeface="roboto"/>
            </a:rPr>
            <a:t>Help facilities prepare for Joint Commission surveys</a:t>
          </a:r>
        </a:p>
      </dsp:txBody>
      <dsp:txXfrm>
        <a:off x="395301" y="3597191"/>
        <a:ext cx="5988623" cy="617584"/>
      </dsp:txXfrm>
    </dsp:sp>
    <dsp:sp modelId="{B1B6AAC6-1993-469A-B781-58C798EDDB79}">
      <dsp:nvSpPr>
        <dsp:cNvPr id="0" name=""/>
        <dsp:cNvSpPr/>
      </dsp:nvSpPr>
      <dsp:spPr>
        <a:xfrm>
          <a:off x="-80681" y="4369171"/>
          <a:ext cx="6578871" cy="4117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FB565-F17C-438B-8EA0-9525E6CD0492}">
      <dsp:nvSpPr>
        <dsp:cNvPr id="0" name=""/>
        <dsp:cNvSpPr/>
      </dsp:nvSpPr>
      <dsp:spPr>
        <a:xfrm>
          <a:off x="43864" y="4461809"/>
          <a:ext cx="226890" cy="226447"/>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BB5445-79EE-4DA7-8704-4B58264A23EA}">
      <dsp:nvSpPr>
        <dsp:cNvPr id="0" name=""/>
        <dsp:cNvSpPr/>
      </dsp:nvSpPr>
      <dsp:spPr>
        <a:xfrm>
          <a:off x="395301" y="4369171"/>
          <a:ext cx="5988623" cy="617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61" tIns="65361" rIns="65361" bIns="65361" numCol="1" spcCol="1270" anchor="ctr" anchorCtr="0">
          <a:noAutofit/>
        </a:bodyPr>
        <a:lstStyle/>
        <a:p>
          <a:pPr marL="0" lvl="0" indent="0" algn="l" defTabSz="666750">
            <a:lnSpc>
              <a:spcPct val="100000"/>
            </a:lnSpc>
            <a:spcBef>
              <a:spcPct val="0"/>
            </a:spcBef>
            <a:spcAft>
              <a:spcPct val="35000"/>
            </a:spcAft>
            <a:buNone/>
          </a:pPr>
          <a:r>
            <a:rPr lang="en-US" sz="1500" b="1" kern="1200">
              <a:latin typeface="roboto"/>
              <a:ea typeface="roboto"/>
              <a:cs typeface="Calibri Light"/>
            </a:rPr>
            <a:t>Increase involvement of facility leaders in infection prevention work</a:t>
          </a:r>
        </a:p>
      </dsp:txBody>
      <dsp:txXfrm>
        <a:off x="395301" y="4369171"/>
        <a:ext cx="5988623" cy="6175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592"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842" y="0"/>
            <a:ext cx="2971592" cy="466578"/>
          </a:xfrm>
          <a:prstGeom prst="rect">
            <a:avLst/>
          </a:prstGeom>
        </p:spPr>
        <p:txBody>
          <a:bodyPr vert="horz" lIns="91440" tIns="45720" rIns="91440" bIns="45720" rtlCol="0"/>
          <a:lstStyle>
            <a:lvl1pPr algn="r">
              <a:defRPr sz="1200"/>
            </a:lvl1pPr>
          </a:lstStyle>
          <a:p>
            <a:fld id="{796875E3-E599-4079-8F16-10C683537564}" type="datetimeFigureOut">
              <a:rPr lang="en-US" smtClean="0"/>
              <a:t>10/17/2024</a:t>
            </a:fld>
            <a:endParaRPr lang="en-US"/>
          </a:p>
        </p:txBody>
      </p:sp>
      <p:sp>
        <p:nvSpPr>
          <p:cNvPr id="4" name="Footer Placeholder 3"/>
          <p:cNvSpPr>
            <a:spLocks noGrp="1"/>
          </p:cNvSpPr>
          <p:nvPr>
            <p:ph type="ftr" sz="quarter" idx="2"/>
          </p:nvPr>
        </p:nvSpPr>
        <p:spPr>
          <a:xfrm>
            <a:off x="0" y="8829822"/>
            <a:ext cx="2971592"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842" y="8829822"/>
            <a:ext cx="2971592" cy="466578"/>
          </a:xfrm>
          <a:prstGeom prst="rect">
            <a:avLst/>
          </a:prstGeom>
        </p:spPr>
        <p:txBody>
          <a:bodyPr vert="horz" lIns="91440" tIns="45720" rIns="91440" bIns="45720" rtlCol="0" anchor="b"/>
          <a:lstStyle>
            <a:lvl1pPr algn="r">
              <a:defRPr sz="1200"/>
            </a:lvl1pPr>
          </a:lstStyle>
          <a:p>
            <a:fld id="{622806AF-2FBF-4FB7-9EE7-E9580A5F9A11}" type="slidenum">
              <a:rPr lang="en-US" smtClean="0"/>
              <a:t>‹#›</a:t>
            </a:fld>
            <a:endParaRPr lang="en-US"/>
          </a:p>
        </p:txBody>
      </p:sp>
    </p:spTree>
    <p:extLst>
      <p:ext uri="{BB962C8B-B14F-4D97-AF65-F5344CB8AC3E}">
        <p14:creationId xmlns:p14="http://schemas.microsoft.com/office/powerpoint/2010/main" val="2533071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66435"/>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884614" y="3"/>
            <a:ext cx="2971800" cy="466435"/>
          </a:xfrm>
          <a:prstGeom prst="rect">
            <a:avLst/>
          </a:prstGeom>
        </p:spPr>
        <p:txBody>
          <a:bodyPr vert="horz" lIns="92492" tIns="46246" rIns="92492" bIns="46246" rtlCol="0"/>
          <a:lstStyle>
            <a:lvl1pPr algn="r">
              <a:defRPr sz="1200"/>
            </a:lvl1pPr>
          </a:lstStyle>
          <a:p>
            <a:fld id="{B6FDC8B3-D180-47D1-AFC3-6DAA9AA3F1D9}" type="datetimeFigureOut">
              <a:rPr lang="en-US" smtClean="0"/>
              <a:t>10/17/2024</a:t>
            </a:fld>
            <a:endParaRPr lang="en-US"/>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85800" y="4473896"/>
            <a:ext cx="5486400" cy="3660458"/>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2971800" cy="46643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71"/>
            <a:ext cx="2971800" cy="466434"/>
          </a:xfrm>
          <a:prstGeom prst="rect">
            <a:avLst/>
          </a:prstGeom>
        </p:spPr>
        <p:txBody>
          <a:bodyPr vert="horz" lIns="92492" tIns="46246" rIns="92492" bIns="46246" rtlCol="0" anchor="b"/>
          <a:lstStyle>
            <a:lvl1pPr algn="r">
              <a:defRPr sz="1200"/>
            </a:lvl1pPr>
          </a:lstStyle>
          <a:p>
            <a:fld id="{8C3E56DB-C4F5-4CB4-B658-D50785276580}" type="slidenum">
              <a:rPr lang="en-US" smtClean="0"/>
              <a:t>‹#›</a:t>
            </a:fld>
            <a:endParaRPr lang="en-US"/>
          </a:p>
        </p:txBody>
      </p:sp>
    </p:spTree>
    <p:extLst>
      <p:ext uri="{BB962C8B-B14F-4D97-AF65-F5344CB8AC3E}">
        <p14:creationId xmlns:p14="http://schemas.microsoft.com/office/powerpoint/2010/main" val="300450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hai/prevent/infection-control-assessment-tools.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hai/prevent/infection-control-assessment-tools.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everyone!</a:t>
            </a:r>
          </a:p>
          <a:p>
            <a:endParaRPr lang="en-US" b="1">
              <a:latin typeface="Roboto"/>
              <a:cs typeface="Times New Roman"/>
            </a:endParaRPr>
          </a:p>
          <a:p>
            <a:endParaRPr lang="en-US" b="1">
              <a:latin typeface="Roboto"/>
              <a:cs typeface="Times New Roman"/>
            </a:endParaRPr>
          </a:p>
        </p:txBody>
      </p:sp>
      <p:sp>
        <p:nvSpPr>
          <p:cNvPr id="4" name="Slide Number Placeholder 3"/>
          <p:cNvSpPr>
            <a:spLocks noGrp="1"/>
          </p:cNvSpPr>
          <p:nvPr>
            <p:ph type="sldNum" sz="quarter" idx="5"/>
          </p:nvPr>
        </p:nvSpPr>
        <p:spPr/>
        <p:txBody>
          <a:bodyPr/>
          <a:lstStyle/>
          <a:p>
            <a:fld id="{8C3E56DB-C4F5-4CB4-B658-D50785276580}" type="slidenum">
              <a:rPr lang="en-US" smtClean="0"/>
              <a:t>1</a:t>
            </a:fld>
            <a:endParaRPr lang="en-US"/>
          </a:p>
        </p:txBody>
      </p:sp>
    </p:spTree>
    <p:extLst>
      <p:ext uri="{BB962C8B-B14F-4D97-AF65-F5344CB8AC3E}">
        <p14:creationId xmlns:p14="http://schemas.microsoft.com/office/powerpoint/2010/main" val="397045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Rename Open ELR Edit (since you can’t edit an ELR) to </a:t>
            </a:r>
          </a:p>
          <a:p>
            <a:r>
              <a:rPr lang="en-US" sz="1800">
                <a:effectLst/>
                <a:latin typeface="Calibri" panose="020F0502020204030204" pitchFamily="34" charset="0"/>
                <a:ea typeface="Calibri" panose="020F0502020204030204" pitchFamily="34" charset="0"/>
                <a:cs typeface="Times New Roman" panose="02020603050405020304" pitchFamily="18" charset="0"/>
              </a:rPr>
              <a:t>“Amend with Provider Report”</a:t>
            </a:r>
            <a:endParaRPr lang="en-US"/>
          </a:p>
        </p:txBody>
      </p:sp>
      <p:sp>
        <p:nvSpPr>
          <p:cNvPr id="4" name="Slide Number Placeholder 3"/>
          <p:cNvSpPr>
            <a:spLocks noGrp="1"/>
          </p:cNvSpPr>
          <p:nvPr>
            <p:ph type="sldNum" sz="quarter" idx="5"/>
          </p:nvPr>
        </p:nvSpPr>
        <p:spPr/>
        <p:txBody>
          <a:bodyPr/>
          <a:lstStyle/>
          <a:p>
            <a:fld id="{DA3AC2B3-CF4E-40EF-8DC2-9B495B27AC01}" type="slidenum">
              <a:rPr lang="en-US" smtClean="0"/>
              <a:t>15</a:t>
            </a:fld>
            <a:endParaRPr lang="en-US"/>
          </a:p>
        </p:txBody>
      </p:sp>
    </p:spTree>
    <p:extLst>
      <p:ext uri="{BB962C8B-B14F-4D97-AF65-F5344CB8AC3E}">
        <p14:creationId xmlns:p14="http://schemas.microsoft.com/office/powerpoint/2010/main" val="180324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Rename this tab “add Additional Lab Results” e.g., reference lab testing. </a:t>
            </a:r>
          </a:p>
          <a:p>
            <a:r>
              <a:rPr lang="en-US"/>
              <a:t>I’ve asked to prepopulate </a:t>
            </a:r>
            <a:r>
              <a:rPr lang="en-US" err="1"/>
              <a:t>Ording</a:t>
            </a:r>
            <a:r>
              <a:rPr lang="en-US"/>
              <a:t> Facility with the Hospitals Name. </a:t>
            </a:r>
          </a:p>
          <a:p>
            <a:endParaRPr lang="en-US"/>
          </a:p>
          <a:p>
            <a:r>
              <a:rPr lang="en-US"/>
              <a:t>Issues with this draft saving part. Not anything we asked for and very confusing. </a:t>
            </a:r>
          </a:p>
          <a:p>
            <a:endParaRPr lang="en-US"/>
          </a:p>
        </p:txBody>
      </p:sp>
      <p:sp>
        <p:nvSpPr>
          <p:cNvPr id="4" name="Slide Number Placeholder 3"/>
          <p:cNvSpPr>
            <a:spLocks noGrp="1"/>
          </p:cNvSpPr>
          <p:nvPr>
            <p:ph type="sldNum" sz="quarter" idx="5"/>
          </p:nvPr>
        </p:nvSpPr>
        <p:spPr/>
        <p:txBody>
          <a:bodyPr/>
          <a:lstStyle/>
          <a:p>
            <a:fld id="{DA3AC2B3-CF4E-40EF-8DC2-9B495B27AC01}" type="slidenum">
              <a:rPr lang="en-US" smtClean="0"/>
              <a:t>17</a:t>
            </a:fld>
            <a:endParaRPr lang="en-US"/>
          </a:p>
        </p:txBody>
      </p:sp>
    </p:spTree>
    <p:extLst>
      <p:ext uri="{BB962C8B-B14F-4D97-AF65-F5344CB8AC3E}">
        <p14:creationId xmlns:p14="http://schemas.microsoft.com/office/powerpoint/2010/main" val="279935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Questionnaire submission: Asked to rename Epi and Clinical data</a:t>
            </a:r>
          </a:p>
        </p:txBody>
      </p:sp>
      <p:sp>
        <p:nvSpPr>
          <p:cNvPr id="4" name="Slide Number Placeholder 3"/>
          <p:cNvSpPr>
            <a:spLocks noGrp="1"/>
          </p:cNvSpPr>
          <p:nvPr>
            <p:ph type="sldNum" sz="quarter" idx="5"/>
          </p:nvPr>
        </p:nvSpPr>
        <p:spPr/>
        <p:txBody>
          <a:bodyPr/>
          <a:lstStyle/>
          <a:p>
            <a:fld id="{DA3AC2B3-CF4E-40EF-8DC2-9B495B27AC01}" type="slidenum">
              <a:rPr lang="en-US" smtClean="0"/>
              <a:t>18</a:t>
            </a:fld>
            <a:endParaRPr lang="en-US"/>
          </a:p>
        </p:txBody>
      </p:sp>
    </p:spTree>
    <p:extLst>
      <p:ext uri="{BB962C8B-B14F-4D97-AF65-F5344CB8AC3E}">
        <p14:creationId xmlns:p14="http://schemas.microsoft.com/office/powerpoint/2010/main" val="248051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Asked them to put ED first then Hospitalization and prepopulate with name of hospital of Provider. </a:t>
            </a:r>
          </a:p>
          <a:p>
            <a:endParaRPr lang="en-US"/>
          </a:p>
        </p:txBody>
      </p:sp>
      <p:sp>
        <p:nvSpPr>
          <p:cNvPr id="4" name="Slide Number Placeholder 3"/>
          <p:cNvSpPr>
            <a:spLocks noGrp="1"/>
          </p:cNvSpPr>
          <p:nvPr>
            <p:ph type="sldNum" sz="quarter" idx="5"/>
          </p:nvPr>
        </p:nvSpPr>
        <p:spPr/>
        <p:txBody>
          <a:bodyPr/>
          <a:lstStyle/>
          <a:p>
            <a:fld id="{DA3AC2B3-CF4E-40EF-8DC2-9B495B27AC01}" type="slidenum">
              <a:rPr lang="en-US" smtClean="0"/>
              <a:t>19</a:t>
            </a:fld>
            <a:endParaRPr lang="en-US"/>
          </a:p>
        </p:txBody>
      </p:sp>
    </p:spTree>
    <p:extLst>
      <p:ext uri="{BB962C8B-B14F-4D97-AF65-F5344CB8AC3E}">
        <p14:creationId xmlns:p14="http://schemas.microsoft.com/office/powerpoint/2010/main" val="3077000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 working on this page. Not sure what the difference is. But in order to go to the LHD, you hit Submit to LHD. Would prefer this we part of the flow so the step is not missed. </a:t>
            </a:r>
          </a:p>
        </p:txBody>
      </p:sp>
      <p:sp>
        <p:nvSpPr>
          <p:cNvPr id="4" name="Slide Number Placeholder 3"/>
          <p:cNvSpPr>
            <a:spLocks noGrp="1"/>
          </p:cNvSpPr>
          <p:nvPr>
            <p:ph type="sldNum" sz="quarter" idx="5"/>
          </p:nvPr>
        </p:nvSpPr>
        <p:spPr/>
        <p:txBody>
          <a:bodyPr/>
          <a:lstStyle/>
          <a:p>
            <a:fld id="{DA3AC2B3-CF4E-40EF-8DC2-9B495B27AC01}" type="slidenum">
              <a:rPr lang="en-US" smtClean="0"/>
              <a:t>20</a:t>
            </a:fld>
            <a:endParaRPr lang="en-US"/>
          </a:p>
        </p:txBody>
      </p:sp>
    </p:spTree>
    <p:extLst>
      <p:ext uri="{BB962C8B-B14F-4D97-AF65-F5344CB8AC3E}">
        <p14:creationId xmlns:p14="http://schemas.microsoft.com/office/powerpoint/2010/main" val="20658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tagline to reflect the value of public health</a:t>
            </a:r>
          </a:p>
          <a:p>
            <a:endParaRPr lang="en-US"/>
          </a:p>
        </p:txBody>
      </p:sp>
      <p:sp>
        <p:nvSpPr>
          <p:cNvPr id="4" name="Slide Number Placeholder 3"/>
          <p:cNvSpPr>
            <a:spLocks noGrp="1"/>
          </p:cNvSpPr>
          <p:nvPr>
            <p:ph type="sldNum" sz="quarter" idx="10"/>
          </p:nvPr>
        </p:nvSpPr>
        <p:spPr/>
        <p:txBody>
          <a:bodyPr/>
          <a:lstStyle/>
          <a:p>
            <a:fld id="{2FA38652-214D-40E8-A7C2-0B7B50AC5618}"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r>
              <a:rPr lang="en-US"/>
              <a:t>The definition of infectious and communicable are not the same. Not all infectious diseases are communicable. So Notifiable was a nice compromise, consistent with CDC and other states. And not all infectious diseases are reportable under this code.</a:t>
            </a:r>
          </a:p>
          <a:p>
            <a:endParaRPr lang="en-US"/>
          </a:p>
          <a:p>
            <a:r>
              <a:rPr lang="en-US"/>
              <a:t>By adding conditions, it allows us to use the rules for non-infectious conditions, e.g., EVALI.</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ea typeface="Times New Roman" panose="02020603050405020304" pitchFamily="18" charset="0"/>
                <a:cs typeface="Arial" panose="020B0604020202020204" pitchFamily="34" charset="0"/>
              </a:rPr>
              <a:t>"Notifiable disease or condition" – A disease or condition that, when diagnosed, requires health providers (usually by law) to report to state or local public health officials. Notifiable diseases are of public interest by reason of their contagiousness, severity, or frequency.</a:t>
            </a:r>
          </a:p>
          <a:p>
            <a:endParaRPr lang="en-US"/>
          </a:p>
        </p:txBody>
      </p:sp>
      <p:sp>
        <p:nvSpPr>
          <p:cNvPr id="4" name="Slide Number Placeholder 3"/>
          <p:cNvSpPr>
            <a:spLocks noGrp="1"/>
          </p:cNvSpPr>
          <p:nvPr>
            <p:ph type="sldNum" sz="quarter" idx="5"/>
          </p:nvPr>
        </p:nvSpPr>
        <p:spPr/>
        <p:txBody>
          <a:bodyPr/>
          <a:lstStyle/>
          <a:p>
            <a:fld id="{2FA38652-214D-40E8-A7C2-0B7B50AC5618}" type="slidenum">
              <a:rPr lang="en-US" smtClean="0"/>
              <a:pPr/>
              <a:t>22</a:t>
            </a:fld>
            <a:endParaRPr lang="en-US"/>
          </a:p>
        </p:txBody>
      </p:sp>
    </p:spTree>
    <p:extLst>
      <p:ext uri="{BB962C8B-B14F-4D97-AF65-F5344CB8AC3E}">
        <p14:creationId xmlns:p14="http://schemas.microsoft.com/office/powerpoint/2010/main" val="2697459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r>
              <a:rPr lang="en-US"/>
              <a:t>Other than Hep D removed </a:t>
            </a:r>
          </a:p>
        </p:txBody>
      </p:sp>
      <p:sp>
        <p:nvSpPr>
          <p:cNvPr id="4" name="Slide Number Placeholder 3"/>
          <p:cNvSpPr>
            <a:spLocks noGrp="1"/>
          </p:cNvSpPr>
          <p:nvPr>
            <p:ph type="sldNum" sz="quarter" idx="5"/>
          </p:nvPr>
        </p:nvSpPr>
        <p:spPr/>
        <p:txBody>
          <a:bodyPr/>
          <a:lstStyle/>
          <a:p>
            <a:fld id="{2FA38652-214D-40E8-A7C2-0B7B50AC5618}" type="slidenum">
              <a:rPr lang="en-US" smtClean="0"/>
              <a:pPr/>
              <a:t>33</a:t>
            </a:fld>
            <a:endParaRPr lang="en-US"/>
          </a:p>
        </p:txBody>
      </p:sp>
    </p:spTree>
    <p:extLst>
      <p:ext uri="{BB962C8B-B14F-4D97-AF65-F5344CB8AC3E}">
        <p14:creationId xmlns:p14="http://schemas.microsoft.com/office/powerpoint/2010/main" val="626718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r>
              <a:rPr lang="en-US">
                <a:cs typeface="Calibri"/>
              </a:rPr>
              <a:t>Influenza cases that were admitted to the ICU have been reportable to IDPH per our CD code since 2014, however this addition to the rules for influenza mandates all positive laboratory tests (not just labs for ICU cases or ped flu deaths, to be reported to IDPH via ELR).  We are only requesting influenza positives tests reported by ELR, we do NOT want providers reporting influenza positive tests on person's who haven't been admitted to the ICU or are a pediatric influenza-related death.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FA38652-214D-40E8-A7C2-0B7B50AC5618}" type="slidenum">
              <a:rPr lang="en-US" smtClean="0"/>
              <a:pPr/>
              <a:t>35</a:t>
            </a:fld>
            <a:endParaRPr lang="en-US"/>
          </a:p>
        </p:txBody>
      </p:sp>
    </p:spTree>
    <p:extLst>
      <p:ext uri="{BB962C8B-B14F-4D97-AF65-F5344CB8AC3E}">
        <p14:creationId xmlns:p14="http://schemas.microsoft.com/office/powerpoint/2010/main" val="356304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r>
              <a:rPr lang="en-US"/>
              <a:t>Not for Hospitals – refer to Hillary</a:t>
            </a:r>
          </a:p>
        </p:txBody>
      </p:sp>
      <p:sp>
        <p:nvSpPr>
          <p:cNvPr id="4" name="Slide Number Placeholder 3"/>
          <p:cNvSpPr>
            <a:spLocks noGrp="1"/>
          </p:cNvSpPr>
          <p:nvPr>
            <p:ph type="sldNum" sz="quarter" idx="5"/>
          </p:nvPr>
        </p:nvSpPr>
        <p:spPr/>
        <p:txBody>
          <a:bodyPr/>
          <a:lstStyle/>
          <a:p>
            <a:fld id="{2FA38652-214D-40E8-A7C2-0B7B50AC5618}" type="slidenum">
              <a:rPr lang="en-US" smtClean="0"/>
              <a:pPr/>
              <a:t>36</a:t>
            </a:fld>
            <a:endParaRPr lang="en-US"/>
          </a:p>
        </p:txBody>
      </p:sp>
    </p:spTree>
    <p:extLst>
      <p:ext uri="{BB962C8B-B14F-4D97-AF65-F5344CB8AC3E}">
        <p14:creationId xmlns:p14="http://schemas.microsoft.com/office/powerpoint/2010/main" val="10016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lot of this information presented today has been previously presented by our team at CDPH. So apologies if some of this is a repeat. We will move quickly so we can get to the discussion part.</a:t>
            </a:r>
          </a:p>
        </p:txBody>
      </p:sp>
      <p:sp>
        <p:nvSpPr>
          <p:cNvPr id="4" name="Slide Number Placeholder 3"/>
          <p:cNvSpPr>
            <a:spLocks noGrp="1"/>
          </p:cNvSpPr>
          <p:nvPr>
            <p:ph type="sldNum" sz="quarter" idx="5"/>
          </p:nvPr>
        </p:nvSpPr>
        <p:spPr/>
        <p:txBody>
          <a:bodyPr/>
          <a:lstStyle/>
          <a:p>
            <a:fld id="{8C3E56DB-C4F5-4CB4-B658-D50785276580}" type="slidenum">
              <a:rPr lang="en-US" smtClean="0"/>
              <a:t>2</a:t>
            </a:fld>
            <a:endParaRPr lang="en-US"/>
          </a:p>
        </p:txBody>
      </p:sp>
    </p:spTree>
    <p:extLst>
      <p:ext uri="{BB962C8B-B14F-4D97-AF65-F5344CB8AC3E}">
        <p14:creationId xmlns:p14="http://schemas.microsoft.com/office/powerpoint/2010/main" val="1036093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r>
              <a:rPr lang="en-US"/>
              <a:t>Discuss why we used this language instead of setting an arbitrary number of days. </a:t>
            </a:r>
          </a:p>
          <a:p>
            <a:r>
              <a:rPr lang="en-US"/>
              <a:t>#2) also the same edits for HCWs who are close contacts with or without </a:t>
            </a:r>
            <a:r>
              <a:rPr lang="en-US" err="1"/>
              <a:t>sx</a:t>
            </a:r>
            <a:endParaRPr lang="en-US"/>
          </a:p>
          <a:p>
            <a:r>
              <a:rPr lang="en-US"/>
              <a:t> </a:t>
            </a:r>
          </a:p>
        </p:txBody>
      </p:sp>
      <p:sp>
        <p:nvSpPr>
          <p:cNvPr id="4" name="Slide Number Placeholder 3"/>
          <p:cNvSpPr>
            <a:spLocks noGrp="1"/>
          </p:cNvSpPr>
          <p:nvPr>
            <p:ph type="sldNum" sz="quarter" idx="5"/>
          </p:nvPr>
        </p:nvSpPr>
        <p:spPr/>
        <p:txBody>
          <a:bodyPr/>
          <a:lstStyle/>
          <a:p>
            <a:fld id="{2FA38652-214D-40E8-A7C2-0B7B50AC5618}" type="slidenum">
              <a:rPr lang="en-US" smtClean="0"/>
              <a:pPr/>
              <a:t>37</a:t>
            </a:fld>
            <a:endParaRPr lang="en-US"/>
          </a:p>
        </p:txBody>
      </p:sp>
    </p:spTree>
    <p:extLst>
      <p:ext uri="{BB962C8B-B14F-4D97-AF65-F5344CB8AC3E}">
        <p14:creationId xmlns:p14="http://schemas.microsoft.com/office/powerpoint/2010/main" val="2143981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r>
              <a:rPr lang="en-US"/>
              <a:t>Brings XDROs in line with other reportable conditions.</a:t>
            </a:r>
          </a:p>
        </p:txBody>
      </p:sp>
      <p:sp>
        <p:nvSpPr>
          <p:cNvPr id="4" name="Slide Number Placeholder 3"/>
          <p:cNvSpPr>
            <a:spLocks noGrp="1"/>
          </p:cNvSpPr>
          <p:nvPr>
            <p:ph type="sldNum" sz="quarter" idx="5"/>
          </p:nvPr>
        </p:nvSpPr>
        <p:spPr/>
        <p:txBody>
          <a:bodyPr/>
          <a:lstStyle/>
          <a:p>
            <a:fld id="{2E9E67F1-8E20-44C5-94E8-210A261ADB4A}" type="slidenum">
              <a:rPr lang="en-US" smtClean="0"/>
              <a:t>40</a:t>
            </a:fld>
            <a:endParaRPr lang="en-US"/>
          </a:p>
        </p:txBody>
      </p:sp>
    </p:spTree>
    <p:extLst>
      <p:ext uri="{BB962C8B-B14F-4D97-AF65-F5344CB8AC3E}">
        <p14:creationId xmlns:p14="http://schemas.microsoft.com/office/powerpoint/2010/main" val="2662106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F1441-0FAB-405C-A3B8-D50E19713E6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17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93738"/>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F1441-0FAB-405C-A3B8-D50E19713E6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107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on behalf of all of us at CDPH, a Big Thanks to all of you for making healthcare safer in Chicago!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099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48</a:t>
            </a:fld>
            <a:endParaRPr lang="en-US"/>
          </a:p>
        </p:txBody>
      </p:sp>
    </p:spTree>
    <p:extLst>
      <p:ext uri="{BB962C8B-B14F-4D97-AF65-F5344CB8AC3E}">
        <p14:creationId xmlns:p14="http://schemas.microsoft.com/office/powerpoint/2010/main" val="1992930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24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effectLst/>
                <a:latin typeface="Calibri"/>
                <a:ea typeface="Calibri" panose="020F0502020204030204" pitchFamily="34" charset="0"/>
                <a:cs typeface="Calibri"/>
              </a:rPr>
              <a:t>The tools that we use are publicly available on the Centers for Disease Control and Prevention (CDC) website (</a:t>
            </a:r>
            <a:r>
              <a:rPr lang="en-US" sz="1800" u="sng">
                <a:solidFill>
                  <a:srgbClr val="0563C1"/>
                </a:solidFill>
                <a:effectLst/>
                <a:latin typeface="Calibri"/>
                <a:ea typeface="Calibri" panose="020F0502020204030204" pitchFamily="34" charset="0"/>
                <a:cs typeface="Calibri"/>
                <a:hlinkClick r:id="rId3"/>
              </a:rPr>
              <a:t>link</a:t>
            </a:r>
            <a:r>
              <a:rPr lang="en-US" sz="1800">
                <a:effectLst/>
                <a:latin typeface="Calibri"/>
                <a:ea typeface="Calibri" panose="020F0502020204030204" pitchFamily="34" charset="0"/>
                <a:cs typeface="Calibri"/>
              </a:rPr>
              <a:t>) and can be reviewed prior to any visit.</a:t>
            </a:r>
          </a:p>
          <a:p>
            <a:pPr marL="342900" indent="-342900">
              <a:lnSpc>
                <a:spcPct val="107000"/>
              </a:lnSpc>
              <a:spcAft>
                <a:spcPts val="800"/>
              </a:spcAft>
              <a:buSzPts val="1000"/>
              <a:buFont typeface="Symbol" panose="05050102010706020507" pitchFamily="18" charset="2"/>
              <a:buChar char=""/>
              <a:tabLst>
                <a:tab pos="457200" algn="l"/>
              </a:tabLst>
            </a:pPr>
            <a:r>
              <a:rPr lang="en-US" sz="1800" b="1">
                <a:effectLst/>
                <a:latin typeface="Calibri"/>
                <a:ea typeface="Calibri" panose="020F0502020204030204" pitchFamily="34" charset="0"/>
                <a:cs typeface="Calibri"/>
              </a:rPr>
              <a:t>Infection Prevention Training:</a:t>
            </a:r>
            <a:r>
              <a:rPr lang="en-US" sz="1800">
                <a:effectLst/>
                <a:latin typeface="Calibri"/>
                <a:ea typeface="Calibri" panose="020F0502020204030204" pitchFamily="34" charset="0"/>
                <a:cs typeface="Calibri"/>
              </a:rPr>
              <a:t> Our experienced Infection Preventionists (IPs) can help train new infection control staff or front line staff on a variety of topics: basic infection control best practices, management of multi-drug resistant organisms (MDROs), prevention of healthcare associated infections, mandatory National Healthcare Safety Network (NHSN) and Illinois National Electronic Disease Surveillance System (INEDSS) reporting, surveillance, environmental rounds, outbreak management, and more.</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Calibri"/>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3200" b="1">
                <a:effectLst/>
                <a:latin typeface="Roboto"/>
                <a:ea typeface="Calibri" panose="020F0502020204030204" pitchFamily="34" charset="0"/>
                <a:cs typeface="Roboto"/>
              </a:rPr>
              <a:t>Infection Control Assessments and Responses (ICARs):</a:t>
            </a:r>
            <a:r>
              <a:rPr lang="en-US" sz="3200">
                <a:effectLst/>
                <a:latin typeface="Roboto"/>
                <a:ea typeface="Calibri" panose="020F0502020204030204" pitchFamily="34" charset="0"/>
                <a:cs typeface="Roboto"/>
              </a:rPr>
              <a:t> </a:t>
            </a:r>
            <a:r>
              <a:rPr lang="en-US" sz="1800">
                <a:effectLst/>
                <a:latin typeface="Calibri"/>
                <a:ea typeface="Calibri" panose="020F0502020204030204" pitchFamily="34" charset="0"/>
                <a:cs typeface="Calibri"/>
              </a:rPr>
              <a:t>Standardized, CDC approved assessments with your team. Currently, the modules that are available are: Training, audits, feedback; Hand Hygiene; Transmission Based Precautions; Environmental Services. We can come on site to do these with our staff as a training opportunity or as a second set of eyes.</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US" sz="3200" b="1">
                <a:effectLst/>
                <a:latin typeface="Roboto"/>
                <a:ea typeface="Calibri" panose="020F0502020204030204" pitchFamily="34" charset="0"/>
                <a:cs typeface="Roboto"/>
              </a:rPr>
              <a:t>Epidemiology Support :</a:t>
            </a:r>
            <a:r>
              <a:rPr lang="en-US" sz="3200">
                <a:effectLst/>
                <a:latin typeface="Roboto"/>
                <a:ea typeface="Calibri" panose="020F0502020204030204" pitchFamily="34" charset="0"/>
                <a:cs typeface="Roboto"/>
              </a:rPr>
              <a:t> Our epidemiologists can assist with outbreak investigations and summarizing facility-level data. This may include data collection, analysis, and/or data visualization support.</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US" sz="4800" b="1">
                <a:effectLst/>
                <a:latin typeface="Roboto"/>
                <a:ea typeface="Calibri" panose="020F0502020204030204" pitchFamily="34" charset="0"/>
                <a:cs typeface="Roboto"/>
              </a:rPr>
              <a:t>IP&amp;C Roundtable:</a:t>
            </a:r>
            <a:r>
              <a:rPr lang="en-US" sz="4800">
                <a:effectLst/>
                <a:latin typeface="Roboto"/>
                <a:ea typeface="Calibri" panose="020F0502020204030204" pitchFamily="34" charset="0"/>
                <a:cs typeface="Roboto"/>
              </a:rPr>
              <a:t> You are here!!! Thanks so much for participating. We want this to be a community of practice, and a place where you can ask any questions you might have and learn from your peers. We will do our best to bring anything you need to know (e.g., changes, updates, outbreaks, etc.) to this meeting. Even if you are familiar with a topic we are presenting, we encourage you to attend to share your knowledge and experience with folks that are not as familiar.</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endParaRPr lang="en-US" sz="3200">
              <a:effectLst/>
              <a:latin typeface="Roboto"/>
              <a:ea typeface="Calibri" panose="020F0502020204030204" pitchFamily="34" charset="0"/>
              <a:cs typeface="Times New Roman"/>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50</a:t>
            </a:fld>
            <a:endParaRPr lang="en-US"/>
          </a:p>
        </p:txBody>
      </p:sp>
    </p:spTree>
    <p:extLst>
      <p:ext uri="{BB962C8B-B14F-4D97-AF65-F5344CB8AC3E}">
        <p14:creationId xmlns:p14="http://schemas.microsoft.com/office/powerpoint/2010/main" val="2412142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a:effectLst/>
                <a:latin typeface="Calibri"/>
                <a:ea typeface="Calibri" panose="020F0502020204030204" pitchFamily="34" charset="0"/>
                <a:cs typeface="Calibri"/>
              </a:rPr>
              <a:t>The tools that we use are publicly available on the Centers for Disease Control and Prevention (CDC) website (</a:t>
            </a:r>
            <a:r>
              <a:rPr lang="en-US" sz="1800" u="sng">
                <a:solidFill>
                  <a:srgbClr val="0563C1"/>
                </a:solidFill>
                <a:effectLst/>
                <a:latin typeface="Calibri"/>
                <a:ea typeface="Calibri" panose="020F0502020204030204" pitchFamily="34" charset="0"/>
                <a:cs typeface="Calibri"/>
                <a:hlinkClick r:id="rId3"/>
              </a:rPr>
              <a:t>link</a:t>
            </a:r>
            <a:r>
              <a:rPr lang="en-US" sz="1800">
                <a:effectLst/>
                <a:latin typeface="Calibri"/>
                <a:ea typeface="Calibri" panose="020F0502020204030204" pitchFamily="34" charset="0"/>
                <a:cs typeface="Calibri"/>
              </a:rPr>
              <a:t>) and can be reviewed prior to any visit.</a:t>
            </a:r>
          </a:p>
          <a:p>
            <a:pPr marL="342900" indent="-342900">
              <a:lnSpc>
                <a:spcPct val="107000"/>
              </a:lnSpc>
              <a:spcAft>
                <a:spcPts val="800"/>
              </a:spcAft>
              <a:buSzPts val="1000"/>
              <a:buFont typeface="Symbol" panose="05050102010706020507" pitchFamily="18" charset="2"/>
              <a:buChar char=""/>
              <a:tabLst>
                <a:tab pos="457200" algn="l"/>
              </a:tabLst>
            </a:pPr>
            <a:r>
              <a:rPr lang="en-US" sz="1800" b="1">
                <a:effectLst/>
                <a:latin typeface="Calibri"/>
                <a:ea typeface="Calibri" panose="020F0502020204030204" pitchFamily="34" charset="0"/>
                <a:cs typeface="Calibri"/>
              </a:rPr>
              <a:t>Infection Prevention Training:</a:t>
            </a:r>
            <a:r>
              <a:rPr lang="en-US" sz="1800">
                <a:effectLst/>
                <a:latin typeface="Calibri"/>
                <a:ea typeface="Calibri" panose="020F0502020204030204" pitchFamily="34" charset="0"/>
                <a:cs typeface="Calibri"/>
              </a:rPr>
              <a:t> Our experienced Infection Preventionists (IPs) can help train new infection control staff or front line staff on a variety of topics: basic infection control best practices, management of multi-drug resistant organisms (MDROs), prevention of healthcare associated infections, mandatory National Healthcare Safety Network (NHSN) and Illinois National Electronic Disease Surveillance System (INEDSS) reporting, surveillance, environmental rounds, outbreak management, and more.</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Calibri"/>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3200" b="1">
                <a:effectLst/>
                <a:latin typeface="Roboto"/>
                <a:ea typeface="Calibri" panose="020F0502020204030204" pitchFamily="34" charset="0"/>
                <a:cs typeface="Roboto"/>
              </a:rPr>
              <a:t>Infection Control Assessments and Responses (ICARs):</a:t>
            </a:r>
            <a:r>
              <a:rPr lang="en-US" sz="3200">
                <a:effectLst/>
                <a:latin typeface="Roboto"/>
                <a:ea typeface="Calibri" panose="020F0502020204030204" pitchFamily="34" charset="0"/>
                <a:cs typeface="Roboto"/>
              </a:rPr>
              <a:t> </a:t>
            </a:r>
            <a:r>
              <a:rPr lang="en-US" sz="1800">
                <a:effectLst/>
                <a:latin typeface="Calibri"/>
                <a:ea typeface="Calibri" panose="020F0502020204030204" pitchFamily="34" charset="0"/>
                <a:cs typeface="Calibri"/>
              </a:rPr>
              <a:t>Standardized, CDC approved assessments with your team. Currently, the modules that are available are: Training, audits, feedback; Hand Hygiene; Transmission Based Precautions; Environmental Services. We can come on site to do these with our staff as a training opportunity or as a second set of eyes.</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US" sz="3200" b="1">
                <a:effectLst/>
                <a:latin typeface="Roboto"/>
                <a:ea typeface="Calibri" panose="020F0502020204030204" pitchFamily="34" charset="0"/>
                <a:cs typeface="Roboto"/>
              </a:rPr>
              <a:t>Epidemiology Support :</a:t>
            </a:r>
            <a:r>
              <a:rPr lang="en-US" sz="3200">
                <a:effectLst/>
                <a:latin typeface="Roboto"/>
                <a:ea typeface="Calibri" panose="020F0502020204030204" pitchFamily="34" charset="0"/>
                <a:cs typeface="Roboto"/>
              </a:rPr>
              <a:t> Our epidemiologists can assist with outbreak investigations and summarizing facility-level data. This may include data collection, analysis, and/or data visualization support.</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US" sz="4800" b="1">
                <a:effectLst/>
                <a:latin typeface="Roboto"/>
                <a:ea typeface="Calibri" panose="020F0502020204030204" pitchFamily="34" charset="0"/>
                <a:cs typeface="Roboto"/>
              </a:rPr>
              <a:t>IP&amp;C Roundtable:</a:t>
            </a:r>
            <a:r>
              <a:rPr lang="en-US" sz="4800">
                <a:effectLst/>
                <a:latin typeface="Roboto"/>
                <a:ea typeface="Calibri" panose="020F0502020204030204" pitchFamily="34" charset="0"/>
                <a:cs typeface="Roboto"/>
              </a:rPr>
              <a:t> You are here!!! Thanks so much for participating. We want this to be a community of practice, and a place where you can ask any questions you might have and learn from your peers. We will do our best to bring anything you need to know (e.g., changes, updates, outbreaks, etc.) to this meeting. Even if you are familiar with a topic we are presenting, we encourage you to attend to share your knowledge and experience with folks that are not as familiar.</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endParaRPr lang="en-US" sz="3200">
              <a:effectLst/>
              <a:latin typeface="Roboto"/>
              <a:ea typeface="Calibri" panose="020F0502020204030204" pitchFamily="34" charset="0"/>
              <a:cs typeface="Times New Roman"/>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51</a:t>
            </a:fld>
            <a:endParaRPr lang="en-US"/>
          </a:p>
        </p:txBody>
      </p:sp>
    </p:spTree>
    <p:extLst>
      <p:ext uri="{BB962C8B-B14F-4D97-AF65-F5344CB8AC3E}">
        <p14:creationId xmlns:p14="http://schemas.microsoft.com/office/powerpoint/2010/main" val="270876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52</a:t>
            </a:fld>
            <a:endParaRPr lang="en-US"/>
          </a:p>
        </p:txBody>
      </p:sp>
    </p:spTree>
    <p:extLst>
      <p:ext uri="{BB962C8B-B14F-4D97-AF65-F5344CB8AC3E}">
        <p14:creationId xmlns:p14="http://schemas.microsoft.com/office/powerpoint/2010/main" val="279532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3</a:t>
            </a:fld>
            <a:endParaRPr lang="en-US"/>
          </a:p>
        </p:txBody>
      </p:sp>
    </p:spTree>
    <p:extLst>
      <p:ext uri="{BB962C8B-B14F-4D97-AF65-F5344CB8AC3E}">
        <p14:creationId xmlns:p14="http://schemas.microsoft.com/office/powerpoint/2010/main" val="327013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53</a:t>
            </a:fld>
            <a:endParaRPr lang="en-US"/>
          </a:p>
        </p:txBody>
      </p:sp>
    </p:spTree>
    <p:extLst>
      <p:ext uri="{BB962C8B-B14F-4D97-AF65-F5344CB8AC3E}">
        <p14:creationId xmlns:p14="http://schemas.microsoft.com/office/powerpoint/2010/main" val="2388138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54</a:t>
            </a:fld>
            <a:endParaRPr lang="en-US"/>
          </a:p>
        </p:txBody>
      </p:sp>
    </p:spTree>
    <p:extLst>
      <p:ext uri="{BB962C8B-B14F-4D97-AF65-F5344CB8AC3E}">
        <p14:creationId xmlns:p14="http://schemas.microsoft.com/office/powerpoint/2010/main" val="2774824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55</a:t>
            </a:fld>
            <a:endParaRPr lang="en-US"/>
          </a:p>
        </p:txBody>
      </p:sp>
    </p:spTree>
    <p:extLst>
      <p:ext uri="{BB962C8B-B14F-4D97-AF65-F5344CB8AC3E}">
        <p14:creationId xmlns:p14="http://schemas.microsoft.com/office/powerpoint/2010/main" val="1629302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56</a:t>
            </a:fld>
            <a:endParaRPr lang="en-US"/>
          </a:p>
        </p:txBody>
      </p:sp>
    </p:spTree>
    <p:extLst>
      <p:ext uri="{BB962C8B-B14F-4D97-AF65-F5344CB8AC3E}">
        <p14:creationId xmlns:p14="http://schemas.microsoft.com/office/powerpoint/2010/main" val="2453640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57</a:t>
            </a:fld>
            <a:endParaRPr lang="en-US"/>
          </a:p>
        </p:txBody>
      </p:sp>
    </p:spTree>
    <p:extLst>
      <p:ext uri="{BB962C8B-B14F-4D97-AF65-F5344CB8AC3E}">
        <p14:creationId xmlns:p14="http://schemas.microsoft.com/office/powerpoint/2010/main" val="2972824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58</a:t>
            </a:fld>
            <a:endParaRPr lang="en-US"/>
          </a:p>
        </p:txBody>
      </p:sp>
    </p:spTree>
    <p:extLst>
      <p:ext uri="{BB962C8B-B14F-4D97-AF65-F5344CB8AC3E}">
        <p14:creationId xmlns:p14="http://schemas.microsoft.com/office/powerpoint/2010/main" val="3851023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59</a:t>
            </a:fld>
            <a:endParaRPr lang="en-US"/>
          </a:p>
        </p:txBody>
      </p:sp>
    </p:spTree>
    <p:extLst>
      <p:ext uri="{BB962C8B-B14F-4D97-AF65-F5344CB8AC3E}">
        <p14:creationId xmlns:p14="http://schemas.microsoft.com/office/powerpoint/2010/main" val="2297526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60</a:t>
            </a:fld>
            <a:endParaRPr lang="en-US"/>
          </a:p>
        </p:txBody>
      </p:sp>
    </p:spTree>
    <p:extLst>
      <p:ext uri="{BB962C8B-B14F-4D97-AF65-F5344CB8AC3E}">
        <p14:creationId xmlns:p14="http://schemas.microsoft.com/office/powerpoint/2010/main" val="517126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61</a:t>
            </a:fld>
            <a:endParaRPr lang="en-US"/>
          </a:p>
        </p:txBody>
      </p:sp>
    </p:spTree>
    <p:extLst>
      <p:ext uri="{BB962C8B-B14F-4D97-AF65-F5344CB8AC3E}">
        <p14:creationId xmlns:p14="http://schemas.microsoft.com/office/powerpoint/2010/main" val="4147513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work with IDPH or CMS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3E56DB-C4F5-4CB4-B658-D507852765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713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Chicago Department of Public Health will be hosting a free one-day continuing education event. Attendees across a spectrum of settings will learn how to maximize their organization’s capacity to take actionable steps and combat the problem of antimicrobial resistance. Local and national leaders in antimicrobial stewardship will guide participants on how they can use limited resources to have the biggest impact, how they can use their facility’s data to prioritize activities, and how they can motivate patients/clients and colleagues to invest in antimicrobial stewardship. Target Audience Chicago healthcare providers (physicians, veterinarians, pharmacists, nurses, infection preventionists, and administrators) Elizabeth Dodds Ashley, PharmD, MHS, FCCP, FIDP, BCIDP. Liaison Pharmacist at Duke Antimicrobial Stewardship Outreach Network (DASON) • Julia </a:t>
            </a:r>
            <a:r>
              <a:rPr lang="en-US" err="1"/>
              <a:t>Szymczak</a:t>
            </a:r>
            <a:r>
              <a:rPr lang="en-US"/>
              <a:t>, PhD. Associate Professor in the Division of Epidemiology and Department of Internal Medicine at The University of Utah School of Medicine </a:t>
            </a:r>
          </a:p>
        </p:txBody>
      </p:sp>
      <p:sp>
        <p:nvSpPr>
          <p:cNvPr id="4" name="Slide Number Placeholder 3"/>
          <p:cNvSpPr>
            <a:spLocks noGrp="1"/>
          </p:cNvSpPr>
          <p:nvPr>
            <p:ph type="sldNum" sz="quarter" idx="5"/>
          </p:nvPr>
        </p:nvSpPr>
        <p:spPr/>
        <p:txBody>
          <a:bodyPr/>
          <a:lstStyle/>
          <a:p>
            <a:fld id="{DEA26344-A6EA-4237-8BB0-35166A428009}" type="slidenum">
              <a:rPr lang="en-US" smtClean="0"/>
              <a:t>4</a:t>
            </a:fld>
            <a:endParaRPr lang="en-US"/>
          </a:p>
        </p:txBody>
      </p:sp>
    </p:spTree>
    <p:extLst>
      <p:ext uri="{BB962C8B-B14F-4D97-AF65-F5344CB8AC3E}">
        <p14:creationId xmlns:p14="http://schemas.microsoft.com/office/powerpoint/2010/main" val="815225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8C3E56DB-C4F5-4CB4-B658-D50785276580}" type="slidenum">
              <a:rPr lang="en-US" smtClean="0"/>
              <a:t>5</a:t>
            </a:fld>
            <a:endParaRPr lang="en-US"/>
          </a:p>
        </p:txBody>
      </p:sp>
    </p:spTree>
    <p:extLst>
      <p:ext uri="{BB962C8B-B14F-4D97-AF65-F5344CB8AC3E}">
        <p14:creationId xmlns:p14="http://schemas.microsoft.com/office/powerpoint/2010/main" val="1632183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https://wwwnc.cdc.gov/travel/notices/level2/marburg-rwanda</a:t>
            </a:r>
          </a:p>
        </p:txBody>
      </p:sp>
      <p:sp>
        <p:nvSpPr>
          <p:cNvPr id="4" name="Slide Number Placeholder 3"/>
          <p:cNvSpPr>
            <a:spLocks noGrp="1"/>
          </p:cNvSpPr>
          <p:nvPr>
            <p:ph type="sldNum" sz="quarter" idx="5"/>
          </p:nvPr>
        </p:nvSpPr>
        <p:spPr/>
        <p:txBody>
          <a:bodyPr/>
          <a:lstStyle/>
          <a:p>
            <a:fld id="{918FEE4B-C6FF-4BF4-9850-C1F0E351E5FA}" type="slidenum">
              <a:rPr lang="en-US" smtClean="0"/>
              <a:t>6</a:t>
            </a:fld>
            <a:endParaRPr lang="en-US"/>
          </a:p>
        </p:txBody>
      </p:sp>
    </p:spTree>
    <p:extLst>
      <p:ext uri="{BB962C8B-B14F-4D97-AF65-F5344CB8AC3E}">
        <p14:creationId xmlns:p14="http://schemas.microsoft.com/office/powerpoint/2010/main" val="1499440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8C3E56DB-C4F5-4CB4-B658-D50785276580}" type="slidenum">
              <a:rPr lang="en-US" smtClean="0"/>
              <a:t>11</a:t>
            </a:fld>
            <a:endParaRPr lang="en-US"/>
          </a:p>
        </p:txBody>
      </p:sp>
    </p:spTree>
    <p:extLst>
      <p:ext uri="{BB962C8B-B14F-4D97-AF65-F5344CB8AC3E}">
        <p14:creationId xmlns:p14="http://schemas.microsoft.com/office/powerpoint/2010/main" val="137174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Cautious – Dejan pilot with TEFCA to use FIRE. Allows you to ping for certain info and get that back; not passive. </a:t>
            </a:r>
          </a:p>
        </p:txBody>
      </p:sp>
      <p:sp>
        <p:nvSpPr>
          <p:cNvPr id="4" name="Slide Number Placeholder 3"/>
          <p:cNvSpPr>
            <a:spLocks noGrp="1"/>
          </p:cNvSpPr>
          <p:nvPr>
            <p:ph type="sldNum" sz="quarter" idx="5"/>
          </p:nvPr>
        </p:nvSpPr>
        <p:spPr/>
        <p:txBody>
          <a:bodyPr/>
          <a:lstStyle/>
          <a:p>
            <a:fld id="{DA3AC2B3-CF4E-40EF-8DC2-9B495B27AC01}" type="slidenum">
              <a:rPr lang="en-US" smtClean="0"/>
              <a:t>13</a:t>
            </a:fld>
            <a:endParaRPr lang="en-US"/>
          </a:p>
        </p:txBody>
      </p:sp>
    </p:spTree>
    <p:extLst>
      <p:ext uri="{BB962C8B-B14F-4D97-AF65-F5344CB8AC3E}">
        <p14:creationId xmlns:p14="http://schemas.microsoft.com/office/powerpoint/2010/main" val="17808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Would like feedback on this setup. </a:t>
            </a:r>
          </a:p>
          <a:p>
            <a:r>
              <a:rPr lang="en-US"/>
              <a:t>Flags show ones that have been completed </a:t>
            </a:r>
          </a:p>
          <a:p>
            <a:r>
              <a:rPr lang="en-US"/>
              <a:t>Removing from view Disease Report type and Reporting Org (will be the same as the lab)</a:t>
            </a:r>
          </a:p>
          <a:p>
            <a:r>
              <a:rPr lang="en-US"/>
              <a:t>Can set your filter to display but default will be based on created date</a:t>
            </a:r>
          </a:p>
        </p:txBody>
      </p:sp>
      <p:sp>
        <p:nvSpPr>
          <p:cNvPr id="4" name="Slide Number Placeholder 3"/>
          <p:cNvSpPr>
            <a:spLocks noGrp="1"/>
          </p:cNvSpPr>
          <p:nvPr>
            <p:ph type="sldNum" sz="quarter" idx="5"/>
          </p:nvPr>
        </p:nvSpPr>
        <p:spPr/>
        <p:txBody>
          <a:bodyPr/>
          <a:lstStyle/>
          <a:p>
            <a:fld id="{DA3AC2B3-CF4E-40EF-8DC2-9B495B27AC01}" type="slidenum">
              <a:rPr lang="en-US" smtClean="0"/>
              <a:t>14</a:t>
            </a:fld>
            <a:endParaRPr lang="en-US"/>
          </a:p>
        </p:txBody>
      </p:sp>
    </p:spTree>
    <p:extLst>
      <p:ext uri="{BB962C8B-B14F-4D97-AF65-F5344CB8AC3E}">
        <p14:creationId xmlns:p14="http://schemas.microsoft.com/office/powerpoint/2010/main" val="682634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960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33355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1058742"/>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4" name="Title Placeholder 1"/>
          <p:cNvSpPr>
            <a:spLocks noGrp="1"/>
          </p:cNvSpPr>
          <p:nvPr>
            <p:ph type="title" hasCustomPrompt="1"/>
          </p:nvPr>
        </p:nvSpPr>
        <p:spPr>
          <a:xfrm>
            <a:off x="501651" y="424291"/>
            <a:ext cx="11162349" cy="698501"/>
          </a:xfrm>
          <a:prstGeom prst="rect">
            <a:avLst/>
          </a:prstGeom>
        </p:spPr>
        <p:txBody>
          <a:bodyPr vert="horz" lIns="0" tIns="0" rIns="0" bIns="0" rtlCol="0" anchor="t" anchorCtr="0">
            <a:noAutofit/>
          </a:bodyPr>
          <a:lstStyle>
            <a:lvl1pPr>
              <a:defRPr lang="en-US" sz="1800" b="1" kern="1200" spc="100" baseline="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a:t>
            </a:r>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718660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200">
                <a:solidFill>
                  <a:srgbClr val="20527C"/>
                </a:solidFill>
                <a:latin typeface="Trajan Pro" pitchFamily="18"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a:p>
        </p:txBody>
      </p:sp>
      <p:sp>
        <p:nvSpPr>
          <p:cNvPr id="8" name="Rectangle 7"/>
          <p:cNvSpPr/>
          <p:nvPr userDrawn="1"/>
        </p:nvSpPr>
        <p:spPr>
          <a:xfrm>
            <a:off x="9144000" y="6019800"/>
            <a:ext cx="2540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0704" y="457201"/>
            <a:ext cx="6964496" cy="1524003"/>
          </a:xfrm>
          <a:prstGeom prst="rect">
            <a:avLst/>
          </a:prstGeom>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527C"/>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0527C"/>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89820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1458-DB89-4401-BC85-348F6DA672B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7FF37E6-2156-4460-A7C6-B2F1EA645C06}"/>
              </a:ext>
            </a:extLst>
          </p:cNvPr>
          <p:cNvSpPr>
            <a:spLocks noGrp="1"/>
          </p:cNvSpPr>
          <p:nvPr>
            <p:ph type="sldNum" sz="quarter" idx="10"/>
          </p:nvPr>
        </p:nvSpPr>
        <p:spPr>
          <a:xfrm>
            <a:off x="11621310" y="6423500"/>
            <a:ext cx="226983" cy="230832"/>
          </a:xfrm>
        </p:spPr>
        <p:txBody>
          <a:bodyPr/>
          <a:lstStyle/>
          <a:p>
            <a:fld id="{86CB4B4D-7CA3-9044-876B-883B54F8677D}" type="slidenum">
              <a:rPr lang="en-US" smtClean="0"/>
              <a:t>‹#›</a:t>
            </a:fld>
            <a:endParaRPr lang="en-US"/>
          </a:p>
        </p:txBody>
      </p:sp>
      <p:sp>
        <p:nvSpPr>
          <p:cNvPr id="5" name="Content Placeholder 4">
            <a:extLst>
              <a:ext uri="{FF2B5EF4-FFF2-40B4-BE49-F238E27FC236}">
                <a16:creationId xmlns:a16="http://schemas.microsoft.com/office/drawing/2014/main" id="{1AF19AB1-246C-49CB-B5B0-06B4D5B72FE1}"/>
              </a:ext>
            </a:extLst>
          </p:cNvPr>
          <p:cNvSpPr>
            <a:spLocks noGrp="1"/>
          </p:cNvSpPr>
          <p:nvPr>
            <p:ph sz="quarter" idx="11"/>
          </p:nvPr>
        </p:nvSpPr>
        <p:spPr>
          <a:xfrm>
            <a:off x="4572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3161E0E8-71C5-4E1A-89D1-77FCDDF3513B}"/>
              </a:ext>
            </a:extLst>
          </p:cNvPr>
          <p:cNvSpPr>
            <a:spLocks noGrp="1"/>
          </p:cNvSpPr>
          <p:nvPr>
            <p:ph sz="quarter" idx="12"/>
          </p:nvPr>
        </p:nvSpPr>
        <p:spPr>
          <a:xfrm>
            <a:off x="62484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50631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391B-5F78-B62F-950A-2A01DD3E547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6AC1B79-71D2-E5CB-BB87-777B7DD7DE48}"/>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4" name="Footer Placeholder 3">
            <a:extLst>
              <a:ext uri="{FF2B5EF4-FFF2-40B4-BE49-F238E27FC236}">
                <a16:creationId xmlns:a16="http://schemas.microsoft.com/office/drawing/2014/main" id="{9451B5EA-19AE-9839-2384-CE607A4ED2A5}"/>
              </a:ext>
            </a:extLst>
          </p:cNvPr>
          <p:cNvSpPr>
            <a:spLocks noGrp="1"/>
          </p:cNvSpPr>
          <p:nvPr>
            <p:ph type="ftr" sz="quarter" idx="11"/>
          </p:nvPr>
        </p:nvSpPr>
        <p:spPr/>
        <p:txBody>
          <a:bodyPr/>
          <a:lstStyle/>
          <a:p>
            <a:endParaRPr lang="en-US"/>
          </a:p>
        </p:txBody>
      </p:sp>
      <p:sp>
        <p:nvSpPr>
          <p:cNvPr id="5" name="Content Placeholder 4">
            <a:extLst>
              <a:ext uri="{FF2B5EF4-FFF2-40B4-BE49-F238E27FC236}">
                <a16:creationId xmlns:a16="http://schemas.microsoft.com/office/drawing/2014/main" id="{2C1AA0DB-4A33-36BF-E1BE-68E7DD146BA1}"/>
              </a:ext>
            </a:extLst>
          </p:cNvPr>
          <p:cNvSpPr>
            <a:spLocks noGrp="1"/>
          </p:cNvSpPr>
          <p:nvPr>
            <p:ph sz="quarter" idx="12"/>
          </p:nvPr>
        </p:nvSpPr>
        <p:spPr>
          <a:xfrm>
            <a:off x="609597" y="1640125"/>
            <a:ext cx="10972804"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20088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50930"/>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541737"/>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1734835"/>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Text Placeholder 11"/>
          <p:cNvSpPr>
            <a:spLocks noGrp="1"/>
          </p:cNvSpPr>
          <p:nvPr>
            <p:ph type="body" sz="quarter" idx="13" hasCustomPrompt="1"/>
          </p:nvPr>
        </p:nvSpPr>
        <p:spPr>
          <a:xfrm>
            <a:off x="2826555" y="3181985"/>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20" name="Picture 19">
            <a:extLst>
              <a:ext uri="{FF2B5EF4-FFF2-40B4-BE49-F238E27FC236}">
                <a16:creationId xmlns:a16="http://schemas.microsoft.com/office/drawing/2014/main" id="{FA19C084-207B-C412-FC3C-E13F88D62F37}"/>
              </a:ext>
            </a:extLst>
          </p:cNvPr>
          <p:cNvPicPr>
            <a:picLocks noChangeAspect="1"/>
          </p:cNvPicPr>
          <p:nvPr userDrawn="1"/>
        </p:nvPicPr>
        <p:blipFill>
          <a:blip r:embed="rId2"/>
          <a:stretch>
            <a:fillRect/>
          </a:stretch>
        </p:blipFill>
        <p:spPr>
          <a:xfrm>
            <a:off x="2826555" y="4201379"/>
            <a:ext cx="7171845" cy="866928"/>
          </a:xfrm>
          <a:prstGeom prst="rect">
            <a:avLst/>
          </a:prstGeom>
        </p:spPr>
      </p:pic>
    </p:spTree>
    <p:extLst>
      <p:ext uri="{BB962C8B-B14F-4D97-AF65-F5344CB8AC3E}">
        <p14:creationId xmlns:p14="http://schemas.microsoft.com/office/powerpoint/2010/main" val="1152547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616364"/>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Presentation Subtitle (24 </a:t>
            </a:r>
            <a:r>
              <a:rPr lang="en-US" err="1"/>
              <a:t>pt</a:t>
            </a:r>
            <a:r>
              <a:rPr lang="en-US"/>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a:solidFill>
                  <a:schemeClr val="tx1">
                    <a:lumMod val="65000"/>
                    <a:lumOff val="35000"/>
                  </a:schemeClr>
                </a:solidFill>
                <a:latin typeface="Verdana" charset="0"/>
                <a:ea typeface="Verdana" charset="0"/>
                <a:cs typeface="Verdana" charset="0"/>
              </a:rPr>
              <a:t>Date | Presenter Information (14 </a:t>
            </a:r>
            <a:r>
              <a:rPr lang="en-US" sz="1867" err="1">
                <a:solidFill>
                  <a:schemeClr val="tx1">
                    <a:lumMod val="65000"/>
                    <a:lumOff val="35000"/>
                  </a:schemeClr>
                </a:solidFill>
                <a:latin typeface="Verdana" charset="0"/>
                <a:ea typeface="Verdana" charset="0"/>
                <a:cs typeface="Verdana" charset="0"/>
              </a:rPr>
              <a:t>pt</a:t>
            </a:r>
            <a:r>
              <a:rPr lang="en-US" sz="1867">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4" name="Picture 3">
            <a:extLst>
              <a:ext uri="{FF2B5EF4-FFF2-40B4-BE49-F238E27FC236}">
                <a16:creationId xmlns:a16="http://schemas.microsoft.com/office/drawing/2014/main" id="{9958A88C-6567-E992-5CE9-C5B257CF5378}"/>
              </a:ext>
            </a:extLst>
          </p:cNvPr>
          <p:cNvPicPr>
            <a:picLocks noChangeAspect="1"/>
          </p:cNvPicPr>
          <p:nvPr userDrawn="1"/>
        </p:nvPicPr>
        <p:blipFill>
          <a:blip r:embed="rId2"/>
          <a:stretch>
            <a:fillRect/>
          </a:stretch>
        </p:blipFill>
        <p:spPr>
          <a:xfrm>
            <a:off x="6096000" y="5334278"/>
            <a:ext cx="5730240" cy="692673"/>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2" name="Picture 21" descr="Shape, rectangle&#10;&#10;Description automatically generated">
            <a:extLst>
              <a:ext uri="{FF2B5EF4-FFF2-40B4-BE49-F238E27FC236}">
                <a16:creationId xmlns:a16="http://schemas.microsoft.com/office/drawing/2014/main" id="{437A7539-CD1A-4D46-B348-471100CEF1E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pic>
        <p:nvPicPr>
          <p:cNvPr id="20" name="Picture 19" descr="Text&#10;&#10;Description automatically generated">
            <a:extLst>
              <a:ext uri="{FF2B5EF4-FFF2-40B4-BE49-F238E27FC236}">
                <a16:creationId xmlns:a16="http://schemas.microsoft.com/office/drawing/2014/main" id="{D7C91F54-DD73-AAF4-4E46-0FDB775AF027}"/>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23" name="Picture 22">
            <a:extLst>
              <a:ext uri="{FF2B5EF4-FFF2-40B4-BE49-F238E27FC236}">
                <a16:creationId xmlns:a16="http://schemas.microsoft.com/office/drawing/2014/main" id="{5D862BD8-AA46-C038-13BB-74D3F8083C08}"/>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B1A79-098B-1BAE-76FC-FF16C38E85F3}"/>
              </a:ext>
            </a:extLst>
          </p:cNvPr>
          <p:cNvPicPr>
            <a:picLocks noChangeAspect="1"/>
          </p:cNvPicPr>
          <p:nvPr userDrawn="1"/>
        </p:nvPicPr>
        <p:blipFill rotWithShape="1">
          <a:blip r:embed="rId2"/>
          <a:srcRect t="-1276" b="44916"/>
          <a:stretch/>
        </p:blipFill>
        <p:spPr>
          <a:xfrm>
            <a:off x="3657600" y="6466351"/>
            <a:ext cx="4500720" cy="319853"/>
          </a:xfrm>
          <a:prstGeom prst="rect">
            <a:avLst/>
          </a:prstGeom>
        </p:spPr>
      </p:pic>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pic>
        <p:nvPicPr>
          <p:cNvPr id="10" name="Picture 9" descr="Shape, rectangle&#10;&#10;Description automatically generated">
            <a:extLst>
              <a:ext uri="{FF2B5EF4-FFF2-40B4-BE49-F238E27FC236}">
                <a16:creationId xmlns:a16="http://schemas.microsoft.com/office/drawing/2014/main" id="{BBE81F8D-49BF-3D3C-8B6D-B086DFD6A878}"/>
              </a:ext>
            </a:extLst>
          </p:cNvPr>
          <p:cNvPicPr>
            <a:picLocks noChangeAspect="1"/>
          </p:cNvPicPr>
          <p:nvPr userDrawn="1"/>
        </p:nvPicPr>
        <p:blipFill rotWithShape="1">
          <a:blip r:embed="rId3"/>
          <a:srcRect l="-4357" t="-108"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98385D3D-308A-47CB-9AFE-D6FC306FEA32}"/>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40025C-AFB9-A398-35CE-538344E3B54A}"/>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9" name="Picture 8" descr="Shape, rectangle&#10;&#10;Description automatically generated">
            <a:extLst>
              <a:ext uri="{FF2B5EF4-FFF2-40B4-BE49-F238E27FC236}">
                <a16:creationId xmlns:a16="http://schemas.microsoft.com/office/drawing/2014/main" id="{7CC182AA-53B8-0449-5C5C-88029E8E386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3" name="Picture 12" descr="Text&#10;&#10;Description automatically generated">
            <a:extLst>
              <a:ext uri="{FF2B5EF4-FFF2-40B4-BE49-F238E27FC236}">
                <a16:creationId xmlns:a16="http://schemas.microsoft.com/office/drawing/2014/main" id="{CC748411-73A9-BDE3-5433-1A1003F96896}"/>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4" name="Picture 13">
            <a:extLst>
              <a:ext uri="{FF2B5EF4-FFF2-40B4-BE49-F238E27FC236}">
                <a16:creationId xmlns:a16="http://schemas.microsoft.com/office/drawing/2014/main" id="{1DC1035A-96C3-7127-E416-9111447581A4}"/>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pic>
        <p:nvPicPr>
          <p:cNvPr id="17" name="Picture 16" descr="Shape, rectangle&#10;&#10;Description automatically generated">
            <a:extLst>
              <a:ext uri="{FF2B5EF4-FFF2-40B4-BE49-F238E27FC236}">
                <a16:creationId xmlns:a16="http://schemas.microsoft.com/office/drawing/2014/main" id="{64789BC0-31DE-2EDA-4730-C2B0BB0E3942}"/>
              </a:ext>
            </a:extLst>
          </p:cNvPr>
          <p:cNvPicPr>
            <a:picLocks noChangeAspect="1"/>
          </p:cNvPicPr>
          <p:nvPr userDrawn="1"/>
        </p:nvPicPr>
        <p:blipFill rotWithShape="1">
          <a:blip r:embed="rId2"/>
          <a:srcRect l="-4357" t="-108" r="39759" b="81895"/>
          <a:stretch/>
        </p:blipFill>
        <p:spPr>
          <a:xfrm>
            <a:off x="8158320" y="6347232"/>
            <a:ext cx="4033680" cy="510768"/>
          </a:xfrm>
          <a:prstGeom prst="rect">
            <a:avLst/>
          </a:prstGeom>
        </p:spPr>
      </p:pic>
      <p:pic>
        <p:nvPicPr>
          <p:cNvPr id="19" name="Picture 18" descr="Text&#10;&#10;Description automatically generated">
            <a:extLst>
              <a:ext uri="{FF2B5EF4-FFF2-40B4-BE49-F238E27FC236}">
                <a16:creationId xmlns:a16="http://schemas.microsoft.com/office/drawing/2014/main" id="{9C8C1F08-CB00-016A-C3C3-B46EE25F138E}"/>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a:t>Copy goes here</a:t>
            </a:r>
          </a:p>
        </p:txBody>
      </p:sp>
      <p:pic>
        <p:nvPicPr>
          <p:cNvPr id="20" name="Picture 19">
            <a:extLst>
              <a:ext uri="{FF2B5EF4-FFF2-40B4-BE49-F238E27FC236}">
                <a16:creationId xmlns:a16="http://schemas.microsoft.com/office/drawing/2014/main" id="{05D06B16-1096-7191-0480-04C168AF35CD}"/>
              </a:ext>
            </a:extLst>
          </p:cNvPr>
          <p:cNvPicPr>
            <a:picLocks noChangeAspect="1"/>
          </p:cNvPicPr>
          <p:nvPr userDrawn="1"/>
        </p:nvPicPr>
        <p:blipFill rotWithShape="1">
          <a:blip r:embed="rId4"/>
          <a:srcRect t="-1276" b="44916"/>
          <a:stretch/>
        </p:blipFill>
        <p:spPr>
          <a:xfrm>
            <a:off x="3657600" y="6466351"/>
            <a:ext cx="4500720" cy="31985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DC53CB-02DF-5F0E-360A-C5336D5D54D2}"/>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228393"/>
            <a:ext cx="546656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9" name="Picture 8" descr="Shape, rectangle&#10;&#10;Description automatically generated">
            <a:extLst>
              <a:ext uri="{FF2B5EF4-FFF2-40B4-BE49-F238E27FC236}">
                <a16:creationId xmlns:a16="http://schemas.microsoft.com/office/drawing/2014/main" id="{7B6BC706-E4B6-F96B-66A0-ED0A8DC603D4}"/>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3" name="Picture 12" descr="Text&#10;&#10;Description automatically generated">
            <a:extLst>
              <a:ext uri="{FF2B5EF4-FFF2-40B4-BE49-F238E27FC236}">
                <a16:creationId xmlns:a16="http://schemas.microsoft.com/office/drawing/2014/main" id="{CC260CAD-0907-3601-1DF6-C728C765B448}"/>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4" name="Picture 13">
            <a:extLst>
              <a:ext uri="{FF2B5EF4-FFF2-40B4-BE49-F238E27FC236}">
                <a16:creationId xmlns:a16="http://schemas.microsoft.com/office/drawing/2014/main" id="{31AB9679-56EA-AD5C-8B62-8810AE8BD302}"/>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669FB9-AEF8-7706-2E25-A5122DCE6CBA}"/>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52361" y="863628"/>
            <a:ext cx="10767800"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Graph Here.</a:t>
            </a:r>
          </a:p>
          <a:p>
            <a:pPr lvl="0"/>
            <a:endParaRPr lang="en-US"/>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Copy goes here.</a:t>
            </a:r>
          </a:p>
          <a:p>
            <a:pPr lvl="0"/>
            <a:endParaRPr lang="en-US"/>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a:t>Subhead</a:t>
            </a:r>
          </a:p>
        </p:txBody>
      </p:sp>
      <p:pic>
        <p:nvPicPr>
          <p:cNvPr id="12" name="Picture 11" descr="Shape, rectangle&#10;&#10;Description automatically generated">
            <a:extLst>
              <a:ext uri="{FF2B5EF4-FFF2-40B4-BE49-F238E27FC236}">
                <a16:creationId xmlns:a16="http://schemas.microsoft.com/office/drawing/2014/main" id="{0A3A7E45-155C-3126-CF8C-A8C69272CDA1}"/>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4" name="Picture 13" descr="Text&#10;&#10;Description automatically generated">
            <a:extLst>
              <a:ext uri="{FF2B5EF4-FFF2-40B4-BE49-F238E27FC236}">
                <a16:creationId xmlns:a16="http://schemas.microsoft.com/office/drawing/2014/main" id="{BD609379-605C-71AC-3081-856AF0D966D6}"/>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5" name="Picture 14">
            <a:extLst>
              <a:ext uri="{FF2B5EF4-FFF2-40B4-BE49-F238E27FC236}">
                <a16:creationId xmlns:a16="http://schemas.microsoft.com/office/drawing/2014/main" id="{BCCFB3DF-14FB-B8A0-C298-B8A39D319C58}"/>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60473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53269D-6F1B-8A21-FA17-D32D3372CB44}"/>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52361" y="863628"/>
            <a:ext cx="1076780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Graph Here.</a:t>
            </a:r>
          </a:p>
          <a:p>
            <a:pPr lvl="0"/>
            <a:endParaRPr lang="en-US"/>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Copy goes here.</a:t>
            </a:r>
          </a:p>
        </p:txBody>
      </p:sp>
      <p:pic>
        <p:nvPicPr>
          <p:cNvPr id="12" name="Picture 11" descr="Shape, rectangle&#10;&#10;Description automatically generated">
            <a:extLst>
              <a:ext uri="{FF2B5EF4-FFF2-40B4-BE49-F238E27FC236}">
                <a16:creationId xmlns:a16="http://schemas.microsoft.com/office/drawing/2014/main" id="{D417B2A0-E9A9-AC46-061C-9C0F7BF9576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4" name="Picture 13" descr="Text&#10;&#10;Description automatically generated">
            <a:extLst>
              <a:ext uri="{FF2B5EF4-FFF2-40B4-BE49-F238E27FC236}">
                <a16:creationId xmlns:a16="http://schemas.microsoft.com/office/drawing/2014/main" id="{82F3B3A6-7F91-C75A-38A1-EB2D762EF8F4}"/>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5" name="Picture 14">
            <a:extLst>
              <a:ext uri="{FF2B5EF4-FFF2-40B4-BE49-F238E27FC236}">
                <a16:creationId xmlns:a16="http://schemas.microsoft.com/office/drawing/2014/main" id="{5366DFD9-6881-7415-1F34-4D9871895C72}"/>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E912-9DDB-9B5C-9320-BCB7E60CDE65}"/>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Copy goes here. </a:t>
            </a:r>
            <a:r>
              <a:rPr lang="en-US" sz="1867" err="1">
                <a:latin typeface="Verdana" panose="020B0604030504040204" pitchFamily="34" charset="0"/>
                <a:ea typeface="Verdana" panose="020B0604030504040204" pitchFamily="34" charset="0"/>
                <a:cs typeface="Verdana" panose="020B0604030504040204" pitchFamily="34" charset="0"/>
              </a:rPr>
              <a:t>Voloratis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es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perrum</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repuda</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pelignis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nis</a:t>
            </a:r>
            <a:r>
              <a:rPr lang="en-US" sz="1867">
                <a:latin typeface="Verdana" panose="020B0604030504040204" pitchFamily="34" charset="0"/>
                <a:ea typeface="Verdana" panose="020B0604030504040204" pitchFamily="34" charset="0"/>
                <a:cs typeface="Verdana" panose="020B0604030504040204" pitchFamily="34" charset="0"/>
              </a:rPr>
              <a:t> pro </a:t>
            </a:r>
            <a:r>
              <a:rPr lang="en-US" sz="1867" err="1">
                <a:latin typeface="Verdana" panose="020B0604030504040204" pitchFamily="34" charset="0"/>
                <a:ea typeface="Verdana" panose="020B0604030504040204" pitchFamily="34" charset="0"/>
                <a:cs typeface="Verdana" panose="020B0604030504040204" pitchFamily="34" charset="0"/>
              </a:rPr>
              <a:t>consequos</a:t>
            </a:r>
            <a:r>
              <a:rPr lang="en-US" sz="1867">
                <a:latin typeface="Verdana" panose="020B0604030504040204" pitchFamily="34" charset="0"/>
                <a:ea typeface="Verdana" panose="020B0604030504040204" pitchFamily="34" charset="0"/>
                <a:cs typeface="Verdana" panose="020B0604030504040204" pitchFamily="34" charset="0"/>
              </a:rPr>
              <a:t> et </a:t>
            </a:r>
            <a:r>
              <a:rPr lang="en-US" sz="1867" err="1">
                <a:latin typeface="Verdana" panose="020B0604030504040204" pitchFamily="34" charset="0"/>
                <a:ea typeface="Verdana" panose="020B0604030504040204" pitchFamily="34" charset="0"/>
                <a:cs typeface="Verdana" panose="020B0604030504040204" pitchFamily="34" charset="0"/>
              </a:rPr>
              <a:t>exped</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quas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doluptae</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niendi</a:t>
            </a:r>
            <a:r>
              <a:rPr lang="en-US" sz="1867">
                <a:latin typeface="Verdana" panose="020B0604030504040204" pitchFamily="34" charset="0"/>
                <a:ea typeface="Verdana" panose="020B0604030504040204" pitchFamily="34" charset="0"/>
                <a:cs typeface="Verdana" panose="020B0604030504040204" pitchFamily="34" charset="0"/>
              </a:rPr>
              <a:t> con </a:t>
            </a:r>
            <a:r>
              <a:rPr lang="en-US" sz="1867" err="1">
                <a:latin typeface="Verdana" panose="020B0604030504040204" pitchFamily="34" charset="0"/>
                <a:ea typeface="Verdana" panose="020B0604030504040204" pitchFamily="34" charset="0"/>
                <a:cs typeface="Verdana" panose="020B0604030504040204" pitchFamily="34" charset="0"/>
              </a:rPr>
              <a:t>plibusd</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andero</a:t>
            </a:r>
            <a:r>
              <a:rPr lang="en-US" sz="1867">
                <a:latin typeface="Verdana" panose="020B0604030504040204" pitchFamily="34" charset="0"/>
                <a:ea typeface="Verdana" panose="020B0604030504040204" pitchFamily="34" charset="0"/>
                <a:cs typeface="Verdana" panose="020B0604030504040204" pitchFamily="34" charset="0"/>
              </a:rPr>
              <a:t> et, </a:t>
            </a:r>
            <a:r>
              <a:rPr lang="en-US" sz="1867" err="1">
                <a:latin typeface="Verdana" panose="020B0604030504040204" pitchFamily="34" charset="0"/>
                <a:ea typeface="Verdana" panose="020B0604030504040204" pitchFamily="34" charset="0"/>
                <a:cs typeface="Verdana" panose="020B0604030504040204" pitchFamily="34" charset="0"/>
              </a:rPr>
              <a:t>es</a:t>
            </a:r>
            <a:r>
              <a:rPr lang="en-US" sz="1867">
                <a:latin typeface="Verdana" panose="020B0604030504040204" pitchFamily="34" charset="0"/>
                <a:ea typeface="Verdana" panose="020B0604030504040204" pitchFamily="34" charset="0"/>
                <a:cs typeface="Verdana" panose="020B0604030504040204" pitchFamily="34" charset="0"/>
              </a:rPr>
              <a:t> ex </a:t>
            </a:r>
            <a:r>
              <a:rPr lang="en-US" sz="1867" err="1">
                <a:latin typeface="Verdana" panose="020B0604030504040204" pitchFamily="34" charset="0"/>
                <a:ea typeface="Verdana" panose="020B0604030504040204" pitchFamily="34" charset="0"/>
                <a:cs typeface="Verdana" panose="020B0604030504040204" pitchFamily="34" charset="0"/>
              </a:rPr>
              <a:t>eatus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endus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doluptis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adi</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denisit</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dolupis</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soleser</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ovidiorum</a:t>
            </a:r>
            <a:r>
              <a:rPr lang="en-US" sz="1867">
                <a:latin typeface="Verdana" panose="020B0604030504040204" pitchFamily="34" charset="0"/>
                <a:ea typeface="Verdana" panose="020B0604030504040204" pitchFamily="34" charset="0"/>
                <a:cs typeface="Verdana" panose="020B0604030504040204" pitchFamily="34" charset="0"/>
              </a:rPr>
              <a:t> qui </a:t>
            </a:r>
            <a:r>
              <a:rPr lang="en-US" sz="1867" err="1">
                <a:latin typeface="Verdana" panose="020B0604030504040204" pitchFamily="34" charset="0"/>
                <a:ea typeface="Verdana" panose="020B0604030504040204" pitchFamily="34" charset="0"/>
                <a:cs typeface="Verdana" panose="020B0604030504040204" pitchFamily="34" charset="0"/>
              </a:rPr>
              <a:t>oditae</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rerit</a:t>
            </a:r>
            <a:r>
              <a:rPr lang="en-US" sz="1867">
                <a:latin typeface="Verdana" panose="020B0604030504040204" pitchFamily="34" charset="0"/>
                <a:ea typeface="Verdana" panose="020B0604030504040204" pitchFamily="34" charset="0"/>
                <a:cs typeface="Verdana" panose="020B0604030504040204" pitchFamily="34" charset="0"/>
              </a:rPr>
              <a:t> </a:t>
            </a:r>
            <a:r>
              <a:rPr lang="en-US" sz="1867" err="1">
                <a:latin typeface="Verdana" panose="020B0604030504040204" pitchFamily="34" charset="0"/>
                <a:ea typeface="Verdana" panose="020B0604030504040204" pitchFamily="34" charset="0"/>
                <a:cs typeface="Verdana" panose="020B0604030504040204" pitchFamily="34" charset="0"/>
              </a:rPr>
              <a:t>quatat</a:t>
            </a:r>
            <a:endParaRPr lang="en-US"/>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858691" y="2179616"/>
            <a:ext cx="4479151" cy="1785104"/>
          </a:xfrm>
          <a:prstGeom prst="rect">
            <a:avLst/>
          </a:prstGeom>
        </p:spPr>
        <p:txBody>
          <a:bodyPr>
            <a:spAutoFit/>
          </a:bodyPr>
          <a:lstStyle>
            <a:lvl1pPr>
              <a:defRPr sz="4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a:t>Callout or Headline goes in this space.</a:t>
            </a:r>
          </a:p>
        </p:txBody>
      </p:sp>
      <p:pic>
        <p:nvPicPr>
          <p:cNvPr id="8" name="Picture 7" descr="Shape, rectangle&#10;&#10;Description automatically generated">
            <a:extLst>
              <a:ext uri="{FF2B5EF4-FFF2-40B4-BE49-F238E27FC236}">
                <a16:creationId xmlns:a16="http://schemas.microsoft.com/office/drawing/2014/main" id="{7A4E929D-25B6-5D9A-11AE-3D47D850B1F4}"/>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A6E30B06-20CD-FB4D-0DEE-626010F6512C}"/>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2" name="Picture 11">
            <a:extLst>
              <a:ext uri="{FF2B5EF4-FFF2-40B4-BE49-F238E27FC236}">
                <a16:creationId xmlns:a16="http://schemas.microsoft.com/office/drawing/2014/main" id="{1D11D9A8-6B86-4ECF-636D-414358358181}"/>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86004C-1705-CD3A-941B-A320640727F1}"/>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Copy goes here.</a:t>
            </a:r>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5" name="Picture 14" descr="Shape, rectangle&#10;&#10;Description automatically generated">
            <a:extLst>
              <a:ext uri="{FF2B5EF4-FFF2-40B4-BE49-F238E27FC236}">
                <a16:creationId xmlns:a16="http://schemas.microsoft.com/office/drawing/2014/main" id="{D7E4A03F-F4B1-8DEF-0B74-62C535C5AAC4}"/>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7" name="Picture 16" descr="Text&#10;&#10;Description automatically generated">
            <a:extLst>
              <a:ext uri="{FF2B5EF4-FFF2-40B4-BE49-F238E27FC236}">
                <a16:creationId xmlns:a16="http://schemas.microsoft.com/office/drawing/2014/main" id="{BC3C6931-1E9A-A9BE-3F97-B03CB46B0459}"/>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8" name="Picture 17">
            <a:extLst>
              <a:ext uri="{FF2B5EF4-FFF2-40B4-BE49-F238E27FC236}">
                <a16:creationId xmlns:a16="http://schemas.microsoft.com/office/drawing/2014/main" id="{0C4456BA-7513-7BBE-3AF9-35803CCB7A16}"/>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67F96-A3DE-0322-FCE6-401C68655227}"/>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	*Click to add full-size image</a:t>
            </a:r>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descr="Shape, rectangle&#10;&#10;Description automatically generated">
            <a:extLst>
              <a:ext uri="{FF2B5EF4-FFF2-40B4-BE49-F238E27FC236}">
                <a16:creationId xmlns:a16="http://schemas.microsoft.com/office/drawing/2014/main" id="{1E3914D3-BD35-4384-5DC3-DCB9D9F61BDA}"/>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0" name="Picture 9">
            <a:extLst>
              <a:ext uri="{FF2B5EF4-FFF2-40B4-BE49-F238E27FC236}">
                <a16:creationId xmlns:a16="http://schemas.microsoft.com/office/drawing/2014/main" id="{178E5644-CDA6-D920-A33C-58DF1E876F24}"/>
              </a:ext>
            </a:extLst>
          </p:cNvPr>
          <p:cNvPicPr>
            <a:picLocks noChangeAspect="1"/>
          </p:cNvPicPr>
          <p:nvPr userDrawn="1"/>
        </p:nvPicPr>
        <p:blipFill rotWithShape="1">
          <a:blip r:embed="rId3"/>
          <a:srcRect l="3782" t="28552" r="3765" b="31743"/>
          <a:stretch/>
        </p:blipFill>
        <p:spPr>
          <a:xfrm>
            <a:off x="3596707" y="6400627"/>
            <a:ext cx="4584192" cy="426557"/>
          </a:xfrm>
          <a:prstGeom prst="rect">
            <a:avLst/>
          </a:prstGeom>
        </p:spPr>
      </p:pic>
      <p:pic>
        <p:nvPicPr>
          <p:cNvPr id="11" name="Picture 10" descr="Text&#10;&#10;Description automatically generated">
            <a:extLst>
              <a:ext uri="{FF2B5EF4-FFF2-40B4-BE49-F238E27FC236}">
                <a16:creationId xmlns:a16="http://schemas.microsoft.com/office/drawing/2014/main" id="{ABF43203-A333-021F-0E40-1C281F5675E9}"/>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a:t>Click to add title.</a:t>
            </a:r>
          </a:p>
        </p:txBody>
      </p:sp>
      <p:pic>
        <p:nvPicPr>
          <p:cNvPr id="28" name="Picture 27" descr="Shape&#10;&#10;Description automatically generated">
            <a:extLst>
              <a:ext uri="{FF2B5EF4-FFF2-40B4-BE49-F238E27FC236}">
                <a16:creationId xmlns:a16="http://schemas.microsoft.com/office/drawing/2014/main" id="{5B793935-D141-F695-7226-5A3CE7A7451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8446593" y="6347233"/>
            <a:ext cx="3745331" cy="511457"/>
          </a:xfrm>
          <a:prstGeom prst="rect">
            <a:avLst/>
          </a:prstGeom>
        </p:spPr>
      </p:pic>
      <p:pic>
        <p:nvPicPr>
          <p:cNvPr id="29" name="Picture 28" descr="Text&#10;&#10;Description automatically generated">
            <a:extLst>
              <a:ext uri="{FF2B5EF4-FFF2-40B4-BE49-F238E27FC236}">
                <a16:creationId xmlns:a16="http://schemas.microsoft.com/office/drawing/2014/main" id="{B306D44F-9753-AC1C-E68A-F293EBC422F3}"/>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pic>
        <p:nvPicPr>
          <p:cNvPr id="34" name="Picture 33">
            <a:extLst>
              <a:ext uri="{FF2B5EF4-FFF2-40B4-BE49-F238E27FC236}">
                <a16:creationId xmlns:a16="http://schemas.microsoft.com/office/drawing/2014/main" id="{0ED9A71E-1B7A-1AD3-A5F1-10D20C9BCED6}"/>
              </a:ext>
            </a:extLst>
          </p:cNvPr>
          <p:cNvPicPr>
            <a:picLocks noChangeAspect="1"/>
          </p:cNvPicPr>
          <p:nvPr userDrawn="1"/>
        </p:nvPicPr>
        <p:blipFill rotWithShape="1">
          <a:blip r:embed="rId5"/>
          <a:srcRect l="3782" t="28552" r="3765" b="31743"/>
          <a:stretch/>
        </p:blipFill>
        <p:spPr>
          <a:xfrm>
            <a:off x="3596707" y="6400627"/>
            <a:ext cx="4584192" cy="426557"/>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a:t>Click to add title.</a:t>
            </a:r>
          </a:p>
        </p:txBody>
      </p:sp>
      <p:pic>
        <p:nvPicPr>
          <p:cNvPr id="17" name="Picture 16" descr="Shape, rectangle&#10;&#10;Description automatically generated">
            <a:extLst>
              <a:ext uri="{FF2B5EF4-FFF2-40B4-BE49-F238E27FC236}">
                <a16:creationId xmlns:a16="http://schemas.microsoft.com/office/drawing/2014/main" id="{F2B6FBE8-31A9-3E8C-EFD1-526236827F8B}"/>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9" name="Picture 18" descr="Text&#10;&#10;Description automatically generated">
            <a:extLst>
              <a:ext uri="{FF2B5EF4-FFF2-40B4-BE49-F238E27FC236}">
                <a16:creationId xmlns:a16="http://schemas.microsoft.com/office/drawing/2014/main" id="{CA5110C1-6F74-5F43-113F-5FCE56BAFE0D}"/>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26" name="Picture 25">
            <a:extLst>
              <a:ext uri="{FF2B5EF4-FFF2-40B4-BE49-F238E27FC236}">
                <a16:creationId xmlns:a16="http://schemas.microsoft.com/office/drawing/2014/main" id="{2213C5A3-39C6-28B9-6FE3-6F6991D37157}"/>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solidFill>
                <a:srgbClr val="00314C"/>
              </a:solidFill>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a:t>Call out or title option page.</a:t>
            </a:r>
          </a:p>
        </p:txBody>
      </p:sp>
      <p:sp>
        <p:nvSpPr>
          <p:cNvPr id="12" name="Text Placeholder 11"/>
          <p:cNvSpPr>
            <a:spLocks noGrp="1"/>
          </p:cNvSpPr>
          <p:nvPr>
            <p:ph type="body" sz="quarter" idx="10" hasCustomPrompt="1"/>
          </p:nvPr>
        </p:nvSpPr>
        <p:spPr>
          <a:xfrm>
            <a:off x="4140273" y="1713284"/>
            <a:ext cx="7166999" cy="646331"/>
          </a:xfrm>
          <a:prstGeom prst="rect">
            <a:avLst/>
          </a:prstGeom>
        </p:spPr>
        <p:txBody>
          <a:bodyPr wrap="square" anchor="b" anchorCtr="0">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Shape&#10;&#10;Description automatically generated">
            <a:extLst>
              <a:ext uri="{FF2B5EF4-FFF2-40B4-BE49-F238E27FC236}">
                <a16:creationId xmlns:a16="http://schemas.microsoft.com/office/drawing/2014/main" id="{7F7AEC13-B970-9ADB-988A-205E70F5A4F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8446593" y="6347233"/>
            <a:ext cx="3745331" cy="511457"/>
          </a:xfrm>
          <a:prstGeom prst="rect">
            <a:avLst/>
          </a:prstGeom>
        </p:spPr>
      </p:pic>
      <p:pic>
        <p:nvPicPr>
          <p:cNvPr id="22" name="Picture 21" descr="Text&#10;&#10;Description automatically generated">
            <a:extLst>
              <a:ext uri="{FF2B5EF4-FFF2-40B4-BE49-F238E27FC236}">
                <a16:creationId xmlns:a16="http://schemas.microsoft.com/office/drawing/2014/main" id="{908932BC-434A-5306-B691-6A0D89A23C98}"/>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pic>
        <p:nvPicPr>
          <p:cNvPr id="27" name="Picture 26">
            <a:extLst>
              <a:ext uri="{FF2B5EF4-FFF2-40B4-BE49-F238E27FC236}">
                <a16:creationId xmlns:a16="http://schemas.microsoft.com/office/drawing/2014/main" id="{8B46A1AB-A310-6E1C-2F82-629317CB166D}"/>
              </a:ext>
            </a:extLst>
          </p:cNvPr>
          <p:cNvPicPr>
            <a:picLocks noChangeAspect="1"/>
          </p:cNvPicPr>
          <p:nvPr userDrawn="1"/>
        </p:nvPicPr>
        <p:blipFill rotWithShape="1">
          <a:blip r:embed="rId5"/>
          <a:srcRect l="3782" t="28552" r="3765" b="31743"/>
          <a:stretch/>
        </p:blipFill>
        <p:spPr>
          <a:xfrm>
            <a:off x="3596707" y="6400627"/>
            <a:ext cx="4584192" cy="426557"/>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a:t>Call out or title option page.</a:t>
            </a:r>
          </a:p>
        </p:txBody>
      </p:sp>
      <p:sp>
        <p:nvSpPr>
          <p:cNvPr id="12" name="Text Placeholder 11"/>
          <p:cNvSpPr>
            <a:spLocks noGrp="1"/>
          </p:cNvSpPr>
          <p:nvPr>
            <p:ph type="body" sz="quarter" idx="10" hasCustomPrompt="1"/>
          </p:nvPr>
        </p:nvSpPr>
        <p:spPr>
          <a:xfrm>
            <a:off x="4140273" y="1713284"/>
            <a:ext cx="7166999" cy="646331"/>
          </a:xfrm>
          <a:prstGeom prst="rect">
            <a:avLst/>
          </a:prstGeom>
        </p:spPr>
        <p:txBody>
          <a:bodyPr wrap="square" anchor="b" anchorCtr="0">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Shape, rectangle&#10;&#10;Description automatically generated">
            <a:extLst>
              <a:ext uri="{FF2B5EF4-FFF2-40B4-BE49-F238E27FC236}">
                <a16:creationId xmlns:a16="http://schemas.microsoft.com/office/drawing/2014/main" id="{F78B03E4-A5F2-A4DC-7202-1131A9C9A62B}"/>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7" name="Picture 16" descr="Text&#10;&#10;Description automatically generated">
            <a:extLst>
              <a:ext uri="{FF2B5EF4-FFF2-40B4-BE49-F238E27FC236}">
                <a16:creationId xmlns:a16="http://schemas.microsoft.com/office/drawing/2014/main" id="{04FF1140-43FB-04F4-AC5D-4438C19751C9}"/>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8" name="Picture 17">
            <a:extLst>
              <a:ext uri="{FF2B5EF4-FFF2-40B4-BE49-F238E27FC236}">
                <a16:creationId xmlns:a16="http://schemas.microsoft.com/office/drawing/2014/main" id="{365CC13C-3C13-B999-A984-D1D236426376}"/>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a:t>“Call out page for quotes or important statistics.”</a:t>
            </a:r>
          </a:p>
        </p:txBody>
      </p:sp>
      <p:pic>
        <p:nvPicPr>
          <p:cNvPr id="17" name="Picture 16" descr="Shape&#10;&#10;Description automatically generated">
            <a:extLst>
              <a:ext uri="{FF2B5EF4-FFF2-40B4-BE49-F238E27FC236}">
                <a16:creationId xmlns:a16="http://schemas.microsoft.com/office/drawing/2014/main" id="{446D9D31-17AB-1D04-E49F-7842171461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 r="40189" b="81812"/>
          <a:stretch/>
        </p:blipFill>
        <p:spPr>
          <a:xfrm>
            <a:off x="8446593" y="6347233"/>
            <a:ext cx="3745331" cy="511457"/>
          </a:xfrm>
          <a:prstGeom prst="rect">
            <a:avLst/>
          </a:prstGeom>
        </p:spPr>
      </p:pic>
      <p:pic>
        <p:nvPicPr>
          <p:cNvPr id="18" name="Picture 17" descr="Text&#10;&#10;Description automatically generated">
            <a:extLst>
              <a:ext uri="{FF2B5EF4-FFF2-40B4-BE49-F238E27FC236}">
                <a16:creationId xmlns:a16="http://schemas.microsoft.com/office/drawing/2014/main" id="{4A95C25E-09F1-7E29-BF6B-96770AC7B321}"/>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pic>
        <p:nvPicPr>
          <p:cNvPr id="25" name="Picture 24">
            <a:extLst>
              <a:ext uri="{FF2B5EF4-FFF2-40B4-BE49-F238E27FC236}">
                <a16:creationId xmlns:a16="http://schemas.microsoft.com/office/drawing/2014/main" id="{CBBECF05-0A9D-A6F8-18E5-57E6D2BAC116}"/>
              </a:ext>
            </a:extLst>
          </p:cNvPr>
          <p:cNvPicPr>
            <a:picLocks noChangeAspect="1"/>
          </p:cNvPicPr>
          <p:nvPr userDrawn="1"/>
        </p:nvPicPr>
        <p:blipFill rotWithShape="1">
          <a:blip r:embed="rId5"/>
          <a:srcRect l="3782" t="28552" r="3765" b="31743"/>
          <a:stretch/>
        </p:blipFill>
        <p:spPr>
          <a:xfrm>
            <a:off x="3596707" y="6400627"/>
            <a:ext cx="4584192" cy="42655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a:t>“Call out page for quotes or important statistics.”</a:t>
            </a:r>
          </a:p>
        </p:txBody>
      </p:sp>
      <p:pic>
        <p:nvPicPr>
          <p:cNvPr id="9" name="Picture 8" descr="Shape, rectangle&#10;&#10;Description automatically generated">
            <a:extLst>
              <a:ext uri="{FF2B5EF4-FFF2-40B4-BE49-F238E27FC236}">
                <a16:creationId xmlns:a16="http://schemas.microsoft.com/office/drawing/2014/main" id="{B96245E4-C076-C508-4C22-9BB6922D76DB}"/>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E95F1EF1-A765-353D-1600-CA8A0839A521}"/>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2" name="Picture 11">
            <a:extLst>
              <a:ext uri="{FF2B5EF4-FFF2-40B4-BE49-F238E27FC236}">
                <a16:creationId xmlns:a16="http://schemas.microsoft.com/office/drawing/2014/main" id="{1D1F00BF-AE32-DECF-2B42-9A38668A2776}"/>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45005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B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10/17/2024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spTree>
    <p:extLst>
      <p:ext uri="{BB962C8B-B14F-4D97-AF65-F5344CB8AC3E}">
        <p14:creationId xmlns:p14="http://schemas.microsoft.com/office/powerpoint/2010/main" val="822445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5B99"/>
                </a:solidFill>
                <a:latin typeface="+mn-lt"/>
              </a:defRPr>
            </a:lvl1pPr>
            <a:lvl2pPr>
              <a:defRPr>
                <a:solidFill>
                  <a:srgbClr val="005B99"/>
                </a:solidFill>
                <a:latin typeface="+mn-lt"/>
              </a:defRPr>
            </a:lvl2pPr>
            <a:lvl3pPr>
              <a:defRPr>
                <a:solidFill>
                  <a:srgbClr val="005B99"/>
                </a:solidFill>
                <a:latin typeface="+mn-lt"/>
              </a:defRPr>
            </a:lvl3pPr>
            <a:lvl4pPr>
              <a:defRPr>
                <a:solidFill>
                  <a:srgbClr val="005B99"/>
                </a:solidFill>
                <a:latin typeface="+mn-lt"/>
              </a:defRPr>
            </a:lvl4pPr>
            <a:lvl5pPr>
              <a:defRPr>
                <a:solidFill>
                  <a:srgbClr val="005B9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78E32-9A8F-42AF-B046-430CA36478C1}"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2826672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78E32-9A8F-42AF-B046-430CA36478C1}"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892335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69848" y="484632"/>
            <a:ext cx="10058400" cy="1609344"/>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a:prstGeom prst="rect">
            <a:avLst/>
          </a:prstGeo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a:prstGeom prst="rect">
            <a:avLst/>
          </a:prstGeo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78E32-9A8F-42AF-B046-430CA36478C1}"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789558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0" y="1432223"/>
            <a:ext cx="9966960" cy="2847677"/>
          </a:xfrm>
          <a:prstGeom prst="rect">
            <a:avLst/>
          </a:prstGeom>
          <a:solidFill>
            <a:schemeClr val="bg1">
              <a:lumMod val="95000"/>
            </a:schemeClr>
          </a:solidFill>
        </p:spPr>
        <p:txBody>
          <a:bodyPr anchor="ctr">
            <a:noAutofit/>
          </a:bodyPr>
          <a:lstStyle>
            <a:lvl1pPr algn="ctr">
              <a:lnSpc>
                <a:spcPct val="85000"/>
              </a:lnSpc>
              <a:defRPr sz="5400" b="1" u="none" cap="none" baseline="0">
                <a:solidFill>
                  <a:schemeClr val="tx1"/>
                </a:solidFill>
              </a:defRPr>
            </a:lvl1pPr>
          </a:lstStyle>
          <a:p>
            <a:r>
              <a:rPr lang="en-US"/>
              <a:t>Thank You!</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10/17/2024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 y="4678692"/>
            <a:ext cx="529374" cy="529374"/>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7099" y="4681392"/>
            <a:ext cx="532064" cy="526674"/>
          </a:xfrm>
          <a:prstGeom prst="rect">
            <a:avLst/>
          </a:prstGeom>
        </p:spPr>
      </p:pic>
      <p:sp>
        <p:nvSpPr>
          <p:cNvPr id="21" name="Subtitle 2"/>
          <p:cNvSpPr txBox="1">
            <a:spLocks/>
          </p:cNvSpPr>
          <p:nvPr userDrawn="1"/>
        </p:nvSpPr>
        <p:spPr>
          <a:xfrm>
            <a:off x="1758358" y="5623022"/>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ChicagoPublicHealth</a:t>
            </a:r>
            <a:endParaRPr lang="en-US">
              <a:solidFill>
                <a:srgbClr val="005B99"/>
              </a:solidFill>
            </a:endParaRPr>
          </a:p>
        </p:txBody>
      </p:sp>
      <p:sp>
        <p:nvSpPr>
          <p:cNvPr id="22" name="Subtitle 2"/>
          <p:cNvSpPr txBox="1">
            <a:spLocks/>
          </p:cNvSpPr>
          <p:nvPr userDrawn="1"/>
        </p:nvSpPr>
        <p:spPr>
          <a:xfrm>
            <a:off x="6526587" y="4792114"/>
            <a:ext cx="4650931"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HealthyChicago@cityofchicago.org</a:t>
            </a:r>
          </a:p>
        </p:txBody>
      </p:sp>
      <p:sp>
        <p:nvSpPr>
          <p:cNvPr id="23" name="Subtitle 2"/>
          <p:cNvSpPr txBox="1">
            <a:spLocks/>
          </p:cNvSpPr>
          <p:nvPr userDrawn="1"/>
        </p:nvSpPr>
        <p:spPr>
          <a:xfrm>
            <a:off x="6526587" y="5619944"/>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ChiPublicHealth</a:t>
            </a:r>
            <a:endParaRPr lang="en-US">
              <a:solidFill>
                <a:srgbClr val="005B99"/>
              </a:solidFill>
            </a:endParaRPr>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560" y="5521908"/>
            <a:ext cx="532064" cy="532064"/>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17099" y="5527298"/>
            <a:ext cx="532064" cy="532064"/>
          </a:xfrm>
          <a:prstGeom prst="rect">
            <a:avLst/>
          </a:prstGeom>
        </p:spPr>
      </p:pic>
      <p:sp>
        <p:nvSpPr>
          <p:cNvPr id="14" name="Subtitle 2"/>
          <p:cNvSpPr txBox="1">
            <a:spLocks/>
          </p:cNvSpPr>
          <p:nvPr userDrawn="1"/>
        </p:nvSpPr>
        <p:spPr>
          <a:xfrm>
            <a:off x="1758358" y="4773313"/>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Chicago.gov/Health</a:t>
            </a:r>
          </a:p>
        </p:txBody>
      </p:sp>
    </p:spTree>
    <p:extLst>
      <p:ext uri="{BB962C8B-B14F-4D97-AF65-F5344CB8AC3E}">
        <p14:creationId xmlns:p14="http://schemas.microsoft.com/office/powerpoint/2010/main" val="35070379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Breaker Pag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478949" y="5694703"/>
            <a:ext cx="5849259" cy="914400"/>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Secondary Text Goes here</a:t>
            </a:r>
          </a:p>
        </p:txBody>
      </p:sp>
      <p:pic>
        <p:nvPicPr>
          <p:cNvPr id="3" name="Picture 2" descr="PPT-RGB-Shapes3.ai"/>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0867" y="3660019"/>
            <a:ext cx="12192000" cy="1896164"/>
          </a:xfrm>
          <a:prstGeom prst="rect">
            <a:avLst/>
          </a:prstGeom>
        </p:spPr>
      </p:pic>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
        <p:nvSpPr>
          <p:cNvPr id="8" name="Title 1"/>
          <p:cNvSpPr>
            <a:spLocks noGrp="1"/>
          </p:cNvSpPr>
          <p:nvPr>
            <p:ph type="ctrTitle" hasCustomPrompt="1"/>
          </p:nvPr>
        </p:nvSpPr>
        <p:spPr>
          <a:xfrm>
            <a:off x="1449065" y="3793068"/>
            <a:ext cx="9710059" cy="1595568"/>
          </a:xfrm>
          <a:prstGeom prst="rect">
            <a:avLst/>
          </a:prstGeom>
        </p:spPr>
        <p:txBody>
          <a:bodyPr rIns="0" bIns="0" anchor="ctr" anchorCtr="0"/>
          <a:lstStyle>
            <a:lvl1pPr>
              <a:lnSpc>
                <a:spcPct val="90000"/>
              </a:lnSpc>
              <a:defRPr sz="3733" b="0" baseline="0">
                <a:solidFill>
                  <a:schemeClr val="bg1"/>
                </a:solidFill>
              </a:defRPr>
            </a:lvl1pPr>
          </a:lstStyle>
          <a:p>
            <a:r>
              <a:rPr lang="en-US"/>
              <a:t>Breaker Page Title Goes Here</a:t>
            </a:r>
          </a:p>
        </p:txBody>
      </p:sp>
    </p:spTree>
    <p:extLst>
      <p:ext uri="{BB962C8B-B14F-4D97-AF65-F5344CB8AC3E}">
        <p14:creationId xmlns:p14="http://schemas.microsoft.com/office/powerpoint/2010/main" val="2383742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Date Placeholder 11"/>
          <p:cNvSpPr>
            <a:spLocks noGrp="1"/>
          </p:cNvSpPr>
          <p:nvPr>
            <p:ph type="dt" sz="half" idx="14"/>
          </p:nvPr>
        </p:nvSpPr>
        <p:spPr>
          <a:xfrm>
            <a:off x="3133344" y="6436626"/>
            <a:ext cx="1133856" cy="224367"/>
          </a:xfrm>
          <a:prstGeom prst="rect">
            <a:avLst/>
          </a:prstGeom>
        </p:spPr>
        <p:txBody>
          <a:bodyPr/>
          <a:lstStyle/>
          <a:p>
            <a:fld id="{B6745936-C9D5-7947-9CA1-12707DAB62BD}" type="datetime1">
              <a:rPr lang="en-US" smtClean="0"/>
              <a:t>10/17/2024</a:t>
            </a:fld>
            <a:endParaRPr lang="en-US"/>
          </a:p>
        </p:txBody>
      </p:sp>
      <p:sp>
        <p:nvSpPr>
          <p:cNvPr id="13" name="Footer Placeholder 12"/>
          <p:cNvSpPr>
            <a:spLocks noGrp="1"/>
          </p:cNvSpPr>
          <p:nvPr>
            <p:ph type="ftr" sz="quarter" idx="15"/>
          </p:nvPr>
        </p:nvSpPr>
        <p:spPr>
          <a:xfrm>
            <a:off x="4162659" y="6374244"/>
            <a:ext cx="6908800" cy="308355"/>
          </a:xfrm>
          <a:prstGeom prst="rect">
            <a:avLst/>
          </a:prstGeom>
        </p:spPr>
        <p:txBody>
          <a:bodyPr/>
          <a:lstStyle/>
          <a:p>
            <a:endParaRPr lang="en-US">
              <a:solidFill>
                <a:srgbClr val="605F62"/>
              </a:solidFill>
            </a:endParaRPr>
          </a:p>
        </p:txBody>
      </p:sp>
      <p:sp>
        <p:nvSpPr>
          <p:cNvPr id="14"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a:p>
        </p:txBody>
      </p:sp>
      <p:sp>
        <p:nvSpPr>
          <p:cNvPr id="9"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a:t>Click to edit Master title style</a:t>
            </a:r>
          </a:p>
        </p:txBody>
      </p:sp>
      <p:sp>
        <p:nvSpPr>
          <p:cNvPr id="10" name="Content Placeholder 2"/>
          <p:cNvSpPr>
            <a:spLocks noGrp="1"/>
          </p:cNvSpPr>
          <p:nvPr>
            <p:ph idx="1"/>
          </p:nvPr>
        </p:nvSpPr>
        <p:spPr>
          <a:xfrm>
            <a:off x="1241840" y="2035613"/>
            <a:ext cx="9796587" cy="39687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a:t>Slide Subtitle</a:t>
            </a:r>
          </a:p>
        </p:txBody>
      </p:sp>
    </p:spTree>
    <p:extLst>
      <p:ext uri="{BB962C8B-B14F-4D97-AF65-F5344CB8AC3E}">
        <p14:creationId xmlns:p14="http://schemas.microsoft.com/office/powerpoint/2010/main" val="2102547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3" name="Date Placeholder 11"/>
          <p:cNvSpPr>
            <a:spLocks noGrp="1"/>
          </p:cNvSpPr>
          <p:nvPr>
            <p:ph type="dt" sz="half" idx="14"/>
          </p:nvPr>
        </p:nvSpPr>
        <p:spPr>
          <a:xfrm>
            <a:off x="3133344" y="6436626"/>
            <a:ext cx="1133856" cy="224367"/>
          </a:xfrm>
          <a:prstGeom prst="rect">
            <a:avLst/>
          </a:prstGeom>
        </p:spPr>
        <p:txBody>
          <a:bodyPr/>
          <a:lstStyle/>
          <a:p>
            <a:fld id="{1659E50D-B6F6-5649-960B-2F3C3CBA396C}" type="datetime1">
              <a:rPr lang="en-US" smtClean="0"/>
              <a:t>10/17/2024</a:t>
            </a:fld>
            <a:endParaRPr lang="en-US"/>
          </a:p>
        </p:txBody>
      </p:sp>
      <p:sp>
        <p:nvSpPr>
          <p:cNvPr id="14" name="Footer Placeholder 12"/>
          <p:cNvSpPr>
            <a:spLocks noGrp="1"/>
          </p:cNvSpPr>
          <p:nvPr>
            <p:ph type="ftr" sz="quarter" idx="15"/>
          </p:nvPr>
        </p:nvSpPr>
        <p:spPr>
          <a:xfrm>
            <a:off x="4162659" y="6374244"/>
            <a:ext cx="6908800" cy="308355"/>
          </a:xfrm>
          <a:prstGeom prst="rect">
            <a:avLst/>
          </a:prstGeom>
        </p:spPr>
        <p:txBody>
          <a:bodyPr/>
          <a:lstStyle/>
          <a:p>
            <a:endParaRPr lang="en-US">
              <a:solidFill>
                <a:srgbClr val="605F62"/>
              </a:solidFill>
            </a:endParaRPr>
          </a:p>
        </p:txBody>
      </p:sp>
      <p:sp>
        <p:nvSpPr>
          <p:cNvPr id="1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a:p>
        </p:txBody>
      </p:sp>
      <p:sp>
        <p:nvSpPr>
          <p:cNvPr id="9"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a:t>Click to edit Master title style</a:t>
            </a:r>
          </a:p>
        </p:txBody>
      </p:sp>
      <p:sp>
        <p:nvSpPr>
          <p:cNvPr id="10" name="Content Placeholder 2"/>
          <p:cNvSpPr>
            <a:spLocks noGrp="1"/>
          </p:cNvSpPr>
          <p:nvPr>
            <p:ph sz="half" idx="1"/>
          </p:nvPr>
        </p:nvSpPr>
        <p:spPr>
          <a:xfrm>
            <a:off x="1241841" y="2035614"/>
            <a:ext cx="4769503" cy="3968748"/>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1464741" y="1195843"/>
            <a:ext cx="9573685"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a:t>Slide Subtitle</a:t>
            </a:r>
          </a:p>
        </p:txBody>
      </p:sp>
      <p:sp>
        <p:nvSpPr>
          <p:cNvPr id="17" name="Content Placeholder 2"/>
          <p:cNvSpPr>
            <a:spLocks noGrp="1"/>
          </p:cNvSpPr>
          <p:nvPr>
            <p:ph sz="half" idx="17"/>
          </p:nvPr>
        </p:nvSpPr>
        <p:spPr>
          <a:xfrm>
            <a:off x="6261111" y="2032809"/>
            <a:ext cx="4777316" cy="397155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0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9" name="Title 1"/>
          <p:cNvSpPr>
            <a:spLocks noGrp="1"/>
          </p:cNvSpPr>
          <p:nvPr>
            <p:ph type="ctrTitle"/>
          </p:nvPr>
        </p:nvSpPr>
        <p:spPr bwMode="gray">
          <a:xfrm>
            <a:off x="1460259" y="2759802"/>
            <a:ext cx="8963171" cy="1168439"/>
          </a:xfrm>
          <a:prstGeom prst="rect">
            <a:avLst/>
          </a:prstGeom>
        </p:spPr>
        <p:txBody>
          <a:bodyPr rIns="0" bIns="0" anchor="b" anchorCtr="0"/>
          <a:lstStyle>
            <a:lvl1pPr>
              <a:lnSpc>
                <a:spcPct val="90000"/>
              </a:lnSpc>
              <a:defRPr sz="5333" b="0">
                <a:solidFill>
                  <a:schemeClr val="tx2"/>
                </a:solidFill>
              </a:defRPr>
            </a:lvl1pPr>
          </a:lstStyle>
          <a:p>
            <a:r>
              <a:rPr lang="en-US"/>
              <a:t>Click to edit Master title style</a:t>
            </a:r>
          </a:p>
        </p:txBody>
      </p:sp>
      <p:sp>
        <p:nvSpPr>
          <p:cNvPr id="10" name="Subtitle 2"/>
          <p:cNvSpPr>
            <a:spLocks noGrp="1"/>
          </p:cNvSpPr>
          <p:nvPr>
            <p:ph type="subTitle" idx="1" hasCustomPrompt="1"/>
          </p:nvPr>
        </p:nvSpPr>
        <p:spPr bwMode="gray">
          <a:xfrm>
            <a:off x="1490143" y="3986119"/>
            <a:ext cx="8534400" cy="914400"/>
          </a:xfrm>
          <a:prstGeom prst="rect">
            <a:avLst/>
          </a:prstGeom>
        </p:spPr>
        <p:txBody>
          <a:bodyPr/>
          <a:lstStyle>
            <a:lvl1pPr marL="0" indent="0" algn="l">
              <a:lnSpc>
                <a:spcPct val="90000"/>
              </a:lnSpc>
              <a:spcBef>
                <a:spcPts val="0"/>
              </a:spcBef>
              <a:buNone/>
              <a:defRPr sz="3200" baseline="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Slide Subtitle</a:t>
            </a:r>
          </a:p>
        </p:txBody>
      </p:sp>
      <p:sp>
        <p:nvSpPr>
          <p:cNvPr id="17" name="Date Placeholder 11"/>
          <p:cNvSpPr>
            <a:spLocks noGrp="1"/>
          </p:cNvSpPr>
          <p:nvPr>
            <p:ph type="dt" sz="half" idx="14"/>
          </p:nvPr>
        </p:nvSpPr>
        <p:spPr>
          <a:xfrm>
            <a:off x="3133344" y="6436626"/>
            <a:ext cx="1133856" cy="224367"/>
          </a:xfrm>
          <a:prstGeom prst="rect">
            <a:avLst/>
          </a:prstGeom>
        </p:spPr>
        <p:txBody>
          <a:bodyPr/>
          <a:lstStyle/>
          <a:p>
            <a:fld id="{C9B44B80-C542-3444-8449-750F3D760E45}" type="datetime1">
              <a:rPr lang="en-US" smtClean="0"/>
              <a:t>10/17/2024</a:t>
            </a:fld>
            <a:endParaRPr lang="en-US"/>
          </a:p>
        </p:txBody>
      </p:sp>
      <p:sp>
        <p:nvSpPr>
          <p:cNvPr id="18" name="Footer Placeholder 12"/>
          <p:cNvSpPr>
            <a:spLocks noGrp="1"/>
          </p:cNvSpPr>
          <p:nvPr>
            <p:ph type="ftr" sz="quarter" idx="15"/>
          </p:nvPr>
        </p:nvSpPr>
        <p:spPr>
          <a:xfrm>
            <a:off x="4162659" y="6374244"/>
            <a:ext cx="6908800" cy="308355"/>
          </a:xfrm>
          <a:prstGeom prst="rect">
            <a:avLst/>
          </a:prstGeom>
        </p:spPr>
        <p:txBody>
          <a:bodyPr/>
          <a:lstStyle/>
          <a:p>
            <a:endParaRPr lang="en-US">
              <a:solidFill>
                <a:srgbClr val="605F62"/>
              </a:solidFill>
            </a:endParaRPr>
          </a:p>
        </p:txBody>
      </p:sp>
      <p:sp>
        <p:nvSpPr>
          <p:cNvPr id="19"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a:p>
        </p:txBody>
      </p:sp>
      <p:pic>
        <p:nvPicPr>
          <p:cNvPr id="8" name="Picture 7" descr="NM-Logo-Stacked-RGB.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2406183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Secondary Text Goes here</a:t>
            </a:r>
          </a:p>
        </p:txBody>
      </p:sp>
      <p:pic>
        <p:nvPicPr>
          <p:cNvPr id="7" name="Picture 6" descr="NM-Logo-Stacked-RGB.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70646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3827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with copy">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bg1"/>
                </a:solidFill>
                <a:latin typeface="Arial" charset="0"/>
                <a:ea typeface="Arial" charset="0"/>
                <a:cs typeface="Arial" charset="0"/>
              </a:defRPr>
            </a:lvl1pPr>
          </a:lstStyle>
          <a:p>
            <a:fld id="{AC6A50C8-52BF-034A-8179-B8658A0758D5}" type="slidenum">
              <a:rPr lang="en-US" smtClean="0"/>
              <a:pPr/>
              <a:t>‹#›</a:t>
            </a:fld>
            <a:endParaRPr lang="en-US"/>
          </a:p>
        </p:txBody>
      </p:sp>
      <p:sp>
        <p:nvSpPr>
          <p:cNvPr id="6" name="Title 1"/>
          <p:cNvSpPr>
            <a:spLocks noGrp="1"/>
          </p:cNvSpPr>
          <p:nvPr>
            <p:ph type="title" hasCustomPrompt="1"/>
          </p:nvPr>
        </p:nvSpPr>
        <p:spPr>
          <a:xfrm>
            <a:off x="3273096" y="3000531"/>
            <a:ext cx="5645809" cy="856938"/>
          </a:xfrm>
          <a:prstGeom prst="rect">
            <a:avLst/>
          </a:prstGeom>
        </p:spPr>
        <p:txBody>
          <a:bodyPr/>
          <a:lstStyle>
            <a:lvl1pPr>
              <a:defRPr b="1">
                <a:solidFill>
                  <a:srgbClr val="6C777C"/>
                </a:solidFill>
                <a:latin typeface="Arial" charset="0"/>
                <a:ea typeface="Arial" charset="0"/>
                <a:cs typeface="Arial" charset="0"/>
              </a:defRPr>
            </a:lvl1pPr>
          </a:lstStyle>
          <a:p>
            <a:r>
              <a:rPr lang="en-US"/>
              <a:t>Transition Slide Title</a:t>
            </a:r>
          </a:p>
        </p:txBody>
      </p:sp>
    </p:spTree>
    <p:extLst>
      <p:ext uri="{BB962C8B-B14F-4D97-AF65-F5344CB8AC3E}">
        <p14:creationId xmlns:p14="http://schemas.microsoft.com/office/powerpoint/2010/main" val="273699314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Subtitle 1 Column">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Arial" charset="0"/>
                <a:ea typeface="Arial" charset="0"/>
                <a:cs typeface="Arial" charset="0"/>
              </a:defRPr>
            </a:lvl1pPr>
          </a:lstStyle>
          <a:p>
            <a:fld id="{AC6A50C8-52BF-034A-8179-B8658A0758D5}" type="slidenum">
              <a:rPr lang="en-US" smtClean="0"/>
              <a:pPr/>
              <a:t>‹#›</a:t>
            </a:fld>
            <a:endParaRPr lang="en-US"/>
          </a:p>
        </p:txBody>
      </p:sp>
      <p:sp>
        <p:nvSpPr>
          <p:cNvPr id="6" name="Text Placeholder 2"/>
          <p:cNvSpPr>
            <a:spLocks noGrp="1"/>
          </p:cNvSpPr>
          <p:nvPr>
            <p:ph type="body" idx="1" hasCustomPrompt="1"/>
          </p:nvPr>
        </p:nvSpPr>
        <p:spPr>
          <a:xfrm>
            <a:off x="317558" y="1191630"/>
            <a:ext cx="7425025" cy="412455"/>
          </a:xfrm>
          <a:prstGeom prst="rect">
            <a:avLst/>
          </a:prstGeom>
        </p:spPr>
        <p:txBody>
          <a:bodyPr anchor="b">
            <a:noAutofit/>
          </a:bodyPr>
          <a:lstStyle>
            <a:lvl1pPr marL="0" indent="0">
              <a:buNone/>
              <a:defRPr sz="2400" b="0">
                <a:solidFill>
                  <a:srgbClr val="6C777C"/>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This is a sub header for the 1 column slide</a:t>
            </a:r>
          </a:p>
        </p:txBody>
      </p:sp>
      <p:sp>
        <p:nvSpPr>
          <p:cNvPr id="7" name="Content Placeholder 3"/>
          <p:cNvSpPr>
            <a:spLocks noGrp="1"/>
          </p:cNvSpPr>
          <p:nvPr>
            <p:ph sz="half" idx="2" hasCustomPrompt="1"/>
          </p:nvPr>
        </p:nvSpPr>
        <p:spPr>
          <a:xfrm>
            <a:off x="317560" y="1808922"/>
            <a:ext cx="11507646" cy="3607904"/>
          </a:xfrm>
          <a:prstGeom prst="rect">
            <a:avLst/>
          </a:prstGeom>
        </p:spPr>
        <p:txBody>
          <a:bodyPr/>
          <a:lstStyle>
            <a:lvl1pPr>
              <a:buClr>
                <a:srgbClr val="00968B"/>
              </a:buClr>
              <a:defRPr sz="2800">
                <a:solidFill>
                  <a:srgbClr val="6C777C"/>
                </a:solidFill>
                <a:latin typeface="Arial" charset="0"/>
                <a:ea typeface="Arial" charset="0"/>
                <a:cs typeface="Arial" charset="0"/>
              </a:defRPr>
            </a:lvl1pPr>
            <a:lvl2pPr>
              <a:buClr>
                <a:srgbClr val="00968B"/>
              </a:buClr>
              <a:defRPr sz="2600">
                <a:solidFill>
                  <a:srgbClr val="6C777C"/>
                </a:solidFill>
                <a:latin typeface="Arial" charset="0"/>
                <a:ea typeface="Arial" charset="0"/>
                <a:cs typeface="Arial" charset="0"/>
              </a:defRPr>
            </a:lvl2pPr>
            <a:lvl3pPr>
              <a:buClr>
                <a:srgbClr val="00968B"/>
              </a:buClr>
              <a:defRPr sz="2400">
                <a:solidFill>
                  <a:srgbClr val="6C777C"/>
                </a:solidFill>
                <a:latin typeface="Arial" charset="0"/>
                <a:ea typeface="Arial" charset="0"/>
                <a:cs typeface="Arial" charset="0"/>
              </a:defRPr>
            </a:lvl3pPr>
            <a:lvl4pPr>
              <a:buClr>
                <a:srgbClr val="00968B"/>
              </a:buClr>
              <a:defRPr sz="2000">
                <a:solidFill>
                  <a:srgbClr val="6C777C"/>
                </a:solidFill>
                <a:latin typeface="Arial" charset="0"/>
                <a:ea typeface="Arial" charset="0"/>
                <a:cs typeface="Arial" charset="0"/>
              </a:defRPr>
            </a:lvl4pPr>
            <a:lvl5pPr>
              <a:buClr>
                <a:srgbClr val="00968B"/>
              </a:buClr>
              <a:defRPr sz="1600">
                <a:solidFill>
                  <a:srgbClr val="6C777C"/>
                </a:solidFill>
                <a:latin typeface="Arial" charset="0"/>
                <a:ea typeface="Arial" charset="0"/>
                <a:cs typeface="Arial" charset="0"/>
              </a:defRPr>
            </a:lvl5pPr>
          </a:lstStyle>
          <a:p>
            <a:pPr lvl="0"/>
            <a:r>
              <a:rPr lang="en-US"/>
              <a:t>This is the body copy for the 1 column slide</a:t>
            </a:r>
          </a:p>
          <a:p>
            <a:pPr lvl="1"/>
            <a:r>
              <a:rPr lang="en-US"/>
              <a:t>Second level</a:t>
            </a:r>
          </a:p>
          <a:p>
            <a:pPr lvl="2"/>
            <a:r>
              <a:rPr lang="en-US"/>
              <a:t>Third level</a:t>
            </a:r>
          </a:p>
          <a:p>
            <a:pPr lvl="3"/>
            <a:r>
              <a:rPr lang="en-US"/>
              <a:t>Fourth level</a:t>
            </a:r>
          </a:p>
        </p:txBody>
      </p:sp>
      <p:sp>
        <p:nvSpPr>
          <p:cNvPr id="10" name="Title 1"/>
          <p:cNvSpPr>
            <a:spLocks noGrp="1"/>
          </p:cNvSpPr>
          <p:nvPr>
            <p:ph type="title" hasCustomPrompt="1"/>
          </p:nvPr>
        </p:nvSpPr>
        <p:spPr>
          <a:xfrm>
            <a:off x="317559" y="290720"/>
            <a:ext cx="6984662" cy="856938"/>
          </a:xfrm>
          <a:prstGeom prst="rect">
            <a:avLst/>
          </a:prstGeom>
        </p:spPr>
        <p:txBody>
          <a:bodyPr/>
          <a:lstStyle>
            <a:lvl1pPr>
              <a:defRPr b="1">
                <a:solidFill>
                  <a:srgbClr val="00968B"/>
                </a:solidFill>
                <a:latin typeface="Arial" charset="0"/>
                <a:ea typeface="Arial" charset="0"/>
                <a:cs typeface="Arial" charset="0"/>
              </a:defRPr>
            </a:lvl1pPr>
          </a:lstStyle>
          <a:p>
            <a:r>
              <a:rPr lang="en-US"/>
              <a:t>Slide Title</a:t>
            </a:r>
          </a:p>
        </p:txBody>
      </p:sp>
    </p:spTree>
    <p:extLst>
      <p:ext uri="{BB962C8B-B14F-4D97-AF65-F5344CB8AC3E}">
        <p14:creationId xmlns:p14="http://schemas.microsoft.com/office/powerpoint/2010/main" val="273572106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Subtitle_2 Columns">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Arial" charset="0"/>
                <a:ea typeface="Arial" charset="0"/>
                <a:cs typeface="Arial" charset="0"/>
              </a:defRPr>
            </a:lvl1pPr>
          </a:lstStyle>
          <a:p>
            <a:fld id="{AC6A50C8-52BF-034A-8179-B8658A0758D5}" type="slidenum">
              <a:rPr lang="en-US" smtClean="0"/>
              <a:pPr/>
              <a:t>‹#›</a:t>
            </a:fld>
            <a:endParaRPr lang="en-US"/>
          </a:p>
        </p:txBody>
      </p:sp>
      <p:sp>
        <p:nvSpPr>
          <p:cNvPr id="6" name="Text Placeholder 2"/>
          <p:cNvSpPr>
            <a:spLocks noGrp="1"/>
          </p:cNvSpPr>
          <p:nvPr>
            <p:ph type="body" idx="1" hasCustomPrompt="1"/>
          </p:nvPr>
        </p:nvSpPr>
        <p:spPr>
          <a:xfrm>
            <a:off x="457045" y="1461052"/>
            <a:ext cx="5157787" cy="670616"/>
          </a:xfrm>
          <a:prstGeom prst="rect">
            <a:avLst/>
          </a:prstGeom>
        </p:spPr>
        <p:txBody>
          <a:bodyPr anchor="b">
            <a:normAutofit/>
          </a:bodyPr>
          <a:lstStyle>
            <a:lvl1pPr marL="0" indent="0" algn="ctr">
              <a:buNone/>
              <a:defRPr sz="2000" b="1" baseline="0">
                <a:solidFill>
                  <a:srgbClr val="6C777C"/>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This is a sub header for the 2 columns slide</a:t>
            </a:r>
          </a:p>
        </p:txBody>
      </p:sp>
      <p:sp>
        <p:nvSpPr>
          <p:cNvPr id="7" name="Content Placeholder 3"/>
          <p:cNvSpPr>
            <a:spLocks noGrp="1"/>
          </p:cNvSpPr>
          <p:nvPr>
            <p:ph sz="half" idx="2" hasCustomPrompt="1"/>
          </p:nvPr>
        </p:nvSpPr>
        <p:spPr>
          <a:xfrm>
            <a:off x="457044" y="2128384"/>
            <a:ext cx="5157787" cy="3183936"/>
          </a:xfrm>
          <a:prstGeom prst="rect">
            <a:avLst/>
          </a:prstGeom>
        </p:spPr>
        <p:txBody>
          <a:bodyPr>
            <a:normAutofit/>
          </a:bodyPr>
          <a:lstStyle>
            <a:lvl1pPr>
              <a:buClr>
                <a:srgbClr val="00968B"/>
              </a:buClr>
              <a:defRPr sz="2400" baseline="0">
                <a:solidFill>
                  <a:srgbClr val="6C777C"/>
                </a:solidFill>
                <a:latin typeface="Arial" charset="0"/>
                <a:ea typeface="Arial" charset="0"/>
                <a:cs typeface="Arial" charset="0"/>
              </a:defRPr>
            </a:lvl1pPr>
            <a:lvl2pPr>
              <a:buClr>
                <a:srgbClr val="00968B"/>
              </a:buClr>
              <a:defRPr sz="2400">
                <a:solidFill>
                  <a:srgbClr val="6C777C"/>
                </a:solidFill>
                <a:latin typeface="Arial" charset="0"/>
                <a:ea typeface="Arial" charset="0"/>
                <a:cs typeface="Arial" charset="0"/>
              </a:defRPr>
            </a:lvl2pPr>
            <a:lvl3pPr>
              <a:buClr>
                <a:srgbClr val="00968B"/>
              </a:buClr>
              <a:defRPr sz="2000">
                <a:solidFill>
                  <a:srgbClr val="6C777C"/>
                </a:solidFill>
                <a:latin typeface="Arial" charset="0"/>
                <a:ea typeface="Arial" charset="0"/>
                <a:cs typeface="Arial" charset="0"/>
              </a:defRPr>
            </a:lvl3pPr>
            <a:lvl4pPr>
              <a:buClr>
                <a:srgbClr val="00968B"/>
              </a:buClr>
              <a:defRPr sz="1800">
                <a:solidFill>
                  <a:srgbClr val="6C777C"/>
                </a:solidFill>
                <a:latin typeface="Arial" charset="0"/>
                <a:ea typeface="Arial" charset="0"/>
                <a:cs typeface="Arial" charset="0"/>
              </a:defRPr>
            </a:lvl4pPr>
            <a:lvl5pPr>
              <a:buClr>
                <a:srgbClr val="00968B"/>
              </a:buClr>
              <a:defRPr sz="1600">
                <a:solidFill>
                  <a:srgbClr val="6C777C"/>
                </a:solidFill>
                <a:latin typeface="Arial" charset="0"/>
                <a:ea typeface="Arial" charset="0"/>
                <a:cs typeface="Arial" charset="0"/>
              </a:defRPr>
            </a:lvl5pPr>
          </a:lstStyle>
          <a:p>
            <a:pPr lvl="0"/>
            <a:r>
              <a:rPr lang="en-US"/>
              <a:t>This is the body copy for the 2 column slide</a:t>
            </a:r>
          </a:p>
          <a:p>
            <a:pPr lvl="1"/>
            <a:r>
              <a:rPr lang="en-US"/>
              <a:t>Second level</a:t>
            </a:r>
          </a:p>
          <a:p>
            <a:pPr lvl="2"/>
            <a:r>
              <a:rPr lang="en-US"/>
              <a:t>Third level</a:t>
            </a:r>
          </a:p>
          <a:p>
            <a:pPr lvl="3"/>
            <a:r>
              <a:rPr lang="en-US"/>
              <a:t>Fourth level</a:t>
            </a:r>
          </a:p>
        </p:txBody>
      </p:sp>
      <p:sp>
        <p:nvSpPr>
          <p:cNvPr id="8" name="Text Placeholder 4"/>
          <p:cNvSpPr>
            <a:spLocks noGrp="1"/>
          </p:cNvSpPr>
          <p:nvPr>
            <p:ph type="body" sz="quarter" idx="3" hasCustomPrompt="1"/>
          </p:nvPr>
        </p:nvSpPr>
        <p:spPr>
          <a:xfrm>
            <a:off x="6499453" y="1457767"/>
            <a:ext cx="5183188" cy="670616"/>
          </a:xfrm>
          <a:prstGeom prst="rect">
            <a:avLst/>
          </a:prstGeom>
        </p:spPr>
        <p:txBody>
          <a:bodyPr anchor="b">
            <a:normAutofit/>
          </a:bodyPr>
          <a:lstStyle>
            <a:lvl1pPr marL="0" indent="0" algn="ctr">
              <a:buNone/>
              <a:defRPr sz="2000" b="1">
                <a:solidFill>
                  <a:srgbClr val="6C777C"/>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This is a sub header for the 2 columns slide</a:t>
            </a:r>
          </a:p>
        </p:txBody>
      </p:sp>
      <p:sp>
        <p:nvSpPr>
          <p:cNvPr id="9" name="Content Placeholder 5"/>
          <p:cNvSpPr>
            <a:spLocks noGrp="1"/>
          </p:cNvSpPr>
          <p:nvPr>
            <p:ph sz="quarter" idx="4" hasCustomPrompt="1"/>
          </p:nvPr>
        </p:nvSpPr>
        <p:spPr>
          <a:xfrm>
            <a:off x="6499453" y="2143109"/>
            <a:ext cx="5183188" cy="3183935"/>
          </a:xfrm>
          <a:prstGeom prst="rect">
            <a:avLst/>
          </a:prstGeom>
        </p:spPr>
        <p:txBody>
          <a:bodyPr>
            <a:normAutofit/>
          </a:bodyPr>
          <a:lstStyle>
            <a:lvl1pPr>
              <a:defRPr lang="en-US" sz="2400" baseline="0" dirty="0" smtClean="0">
                <a:solidFill>
                  <a:srgbClr val="6C777C"/>
                </a:solidFill>
                <a:latin typeface="Arial" charset="0"/>
                <a:ea typeface="Arial" charset="0"/>
                <a:cs typeface="Arial" charset="0"/>
              </a:defRPr>
            </a:lvl1pPr>
            <a:lvl2pPr>
              <a:defRPr lang="en-US" sz="2400" dirty="0" smtClean="0">
                <a:solidFill>
                  <a:srgbClr val="6C777C"/>
                </a:solidFill>
                <a:latin typeface="Arial" charset="0"/>
                <a:ea typeface="Arial" charset="0"/>
                <a:cs typeface="Arial" charset="0"/>
              </a:defRPr>
            </a:lvl2pPr>
            <a:lvl3pPr>
              <a:defRPr lang="en-US" sz="2000" dirty="0" smtClean="0">
                <a:solidFill>
                  <a:srgbClr val="6C777C"/>
                </a:solidFill>
                <a:latin typeface="Arial" charset="0"/>
                <a:ea typeface="Arial" charset="0"/>
                <a:cs typeface="Arial" charset="0"/>
              </a:defRPr>
            </a:lvl3pPr>
            <a:lvl4pPr>
              <a:defRPr lang="en-US" sz="1800" dirty="0" smtClean="0">
                <a:solidFill>
                  <a:srgbClr val="6C777C"/>
                </a:solidFill>
                <a:latin typeface="Arial" charset="0"/>
                <a:ea typeface="Arial" charset="0"/>
                <a:cs typeface="Arial" charset="0"/>
              </a:defRPr>
            </a:lvl4pPr>
            <a:lvl5pPr>
              <a:defRPr lang="en-US" sz="1600" dirty="0">
                <a:solidFill>
                  <a:srgbClr val="6C777C"/>
                </a:solidFill>
                <a:latin typeface="Arial" charset="0"/>
                <a:ea typeface="Arial" charset="0"/>
                <a:cs typeface="Arial" charset="0"/>
              </a:defRPr>
            </a:lvl5pPr>
          </a:lstStyle>
          <a:p>
            <a:pPr lvl="0">
              <a:buClr>
                <a:srgbClr val="00968B"/>
              </a:buClr>
            </a:pPr>
            <a:r>
              <a:rPr lang="en-US"/>
              <a:t>This is the body copy for the 2 column slide</a:t>
            </a:r>
          </a:p>
          <a:p>
            <a:pPr lvl="1">
              <a:buClr>
                <a:srgbClr val="00968B"/>
              </a:buClr>
            </a:pPr>
            <a:r>
              <a:rPr lang="en-US"/>
              <a:t>Second level</a:t>
            </a:r>
          </a:p>
          <a:p>
            <a:pPr lvl="2">
              <a:buClr>
                <a:srgbClr val="00968B"/>
              </a:buClr>
            </a:pPr>
            <a:r>
              <a:rPr lang="en-US"/>
              <a:t>Third level</a:t>
            </a:r>
          </a:p>
          <a:p>
            <a:pPr lvl="3">
              <a:buClr>
                <a:srgbClr val="00968B"/>
              </a:buClr>
            </a:pPr>
            <a:r>
              <a:rPr lang="en-US"/>
              <a:t>Fourth level</a:t>
            </a:r>
          </a:p>
        </p:txBody>
      </p:sp>
      <p:sp>
        <p:nvSpPr>
          <p:cNvPr id="12" name="Text Placeholder 11">
            <a:extLst>
              <a:ext uri="{FF2B5EF4-FFF2-40B4-BE49-F238E27FC236}">
                <a16:creationId xmlns:a16="http://schemas.microsoft.com/office/drawing/2014/main" id="{2CB8C792-FAB7-4EB1-B6BD-FEFE7283AB5A}"/>
              </a:ext>
            </a:extLst>
          </p:cNvPr>
          <p:cNvSpPr>
            <a:spLocks noGrp="1"/>
          </p:cNvSpPr>
          <p:nvPr>
            <p:ph type="body" sz="quarter" idx="13" hasCustomPrompt="1"/>
          </p:nvPr>
        </p:nvSpPr>
        <p:spPr>
          <a:xfrm>
            <a:off x="457044" y="397564"/>
            <a:ext cx="5913437" cy="670617"/>
          </a:xfrm>
          <a:prstGeom prst="rect">
            <a:avLst/>
          </a:prstGeom>
        </p:spPr>
        <p:txBody>
          <a:bodyPr>
            <a:normAutofit/>
          </a:bodyPr>
          <a:lstStyle>
            <a:lvl1pPr marL="0" indent="0" algn="l" defTabSz="914400" rtl="0" eaLnBrk="1" latinLnBrk="0" hangingPunct="1">
              <a:lnSpc>
                <a:spcPct val="90000"/>
              </a:lnSpc>
              <a:spcBef>
                <a:spcPct val="0"/>
              </a:spcBef>
              <a:buNone/>
              <a:defRPr lang="en-US" sz="4400" b="1" kern="1200" dirty="0" smtClean="0">
                <a:solidFill>
                  <a:srgbClr val="00968B"/>
                </a:solidFill>
                <a:latin typeface="Arial" charset="0"/>
                <a:ea typeface="Arial" charset="0"/>
                <a:cs typeface="Arial" charset="0"/>
              </a:defRPr>
            </a:lvl1pPr>
          </a:lstStyle>
          <a:p>
            <a:pPr lvl="0"/>
            <a:r>
              <a:rPr lang="en-US"/>
              <a:t>Slide Title</a:t>
            </a:r>
          </a:p>
        </p:txBody>
      </p:sp>
    </p:spTree>
    <p:extLst>
      <p:ext uri="{BB962C8B-B14F-4D97-AF65-F5344CB8AC3E}">
        <p14:creationId xmlns:p14="http://schemas.microsoft.com/office/powerpoint/2010/main" val="204943850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55835" y="1671145"/>
            <a:ext cx="9591094" cy="1860330"/>
          </a:xfrm>
          <a:prstGeom prst="rect">
            <a:avLst/>
          </a:prstGeom>
        </p:spPr>
        <p:txBody>
          <a:bodyPr anchor="b"/>
          <a:lstStyle>
            <a:lvl1pPr algn="ctr">
              <a:defRPr sz="5400" b="1" baseline="0">
                <a:solidFill>
                  <a:schemeClr val="bg1"/>
                </a:solidFill>
                <a:latin typeface="Arial" charset="0"/>
                <a:ea typeface="Arial" charset="0"/>
                <a:cs typeface="Arial" charset="0"/>
              </a:defRPr>
            </a:lvl1pPr>
          </a:lstStyle>
          <a:p>
            <a:r>
              <a:rPr lang="en-US"/>
              <a:t>This is the presentation title.</a:t>
            </a:r>
            <a:br>
              <a:rPr lang="en-US"/>
            </a:br>
            <a:r>
              <a:rPr lang="en-US"/>
              <a:t>In this case, it has two lines.</a:t>
            </a:r>
          </a:p>
        </p:txBody>
      </p:sp>
    </p:spTree>
    <p:extLst>
      <p:ext uri="{BB962C8B-B14F-4D97-AF65-F5344CB8AC3E}">
        <p14:creationId xmlns:p14="http://schemas.microsoft.com/office/powerpoint/2010/main" val="107310819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8AA3-4CA2-6E45-B695-A205F600E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EC3630-0E54-7547-A6C3-8CF9A755C2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C8141-EDB9-2545-89E2-382A88AD5781}"/>
              </a:ext>
            </a:extLst>
          </p:cNvPr>
          <p:cNvSpPr>
            <a:spLocks noGrp="1"/>
          </p:cNvSpPr>
          <p:nvPr>
            <p:ph type="dt" sz="half" idx="10"/>
          </p:nvPr>
        </p:nvSpPr>
        <p:spPr/>
        <p:txBody>
          <a:bodyPr/>
          <a:lstStyle/>
          <a:p>
            <a:fld id="{51C1A05F-ECAB-40FA-8DB7-697DCD34FF52}" type="datetime1">
              <a:rPr lang="en-US" smtClean="0"/>
              <a:t>10/17/2024</a:t>
            </a:fld>
            <a:endParaRPr lang="en-US"/>
          </a:p>
        </p:txBody>
      </p:sp>
      <p:sp>
        <p:nvSpPr>
          <p:cNvPr id="5" name="Footer Placeholder 4">
            <a:extLst>
              <a:ext uri="{FF2B5EF4-FFF2-40B4-BE49-F238E27FC236}">
                <a16:creationId xmlns:a16="http://schemas.microsoft.com/office/drawing/2014/main" id="{4138AF87-BAF6-2747-8306-A72DE2958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4E294-5179-2146-B8DC-21C7E1085D7E}"/>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1553273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4C89-1F53-5445-AD00-EDBD127DF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980AC5-787F-4F41-83E7-616435C79C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C317C-ECF6-984B-8E81-058DB39BD06F}"/>
              </a:ext>
            </a:extLst>
          </p:cNvPr>
          <p:cNvSpPr>
            <a:spLocks noGrp="1"/>
          </p:cNvSpPr>
          <p:nvPr>
            <p:ph type="dt" sz="half" idx="10"/>
          </p:nvPr>
        </p:nvSpPr>
        <p:spPr/>
        <p:txBody>
          <a:bodyPr/>
          <a:lstStyle/>
          <a:p>
            <a:fld id="{89F2C776-ED39-4CE1-ADEB-DBA32F87E877}" type="datetime1">
              <a:rPr lang="en-US" smtClean="0"/>
              <a:t>10/17/2024</a:t>
            </a:fld>
            <a:endParaRPr lang="en-US"/>
          </a:p>
        </p:txBody>
      </p:sp>
      <p:sp>
        <p:nvSpPr>
          <p:cNvPr id="5" name="Footer Placeholder 4">
            <a:extLst>
              <a:ext uri="{FF2B5EF4-FFF2-40B4-BE49-F238E27FC236}">
                <a16:creationId xmlns:a16="http://schemas.microsoft.com/office/drawing/2014/main" id="{AA9E4F45-7DC8-2749-9CAB-095D300C4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60368-192F-FA44-81C7-EA09C02AFA2A}"/>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1980476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BBDE-DEC6-C54F-9B73-215078408F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9AE5E2-2D95-664B-8717-103961CE3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B6B024-EF82-6142-B56A-9334FEB82BE4}"/>
              </a:ext>
            </a:extLst>
          </p:cNvPr>
          <p:cNvSpPr>
            <a:spLocks noGrp="1"/>
          </p:cNvSpPr>
          <p:nvPr>
            <p:ph type="dt" sz="half" idx="10"/>
          </p:nvPr>
        </p:nvSpPr>
        <p:spPr/>
        <p:txBody>
          <a:bodyPr/>
          <a:lstStyle/>
          <a:p>
            <a:fld id="{003A271C-EEAF-4C16-9162-607A9F845772}" type="datetime1">
              <a:rPr lang="en-US" smtClean="0"/>
              <a:t>10/17/2024</a:t>
            </a:fld>
            <a:endParaRPr lang="en-US"/>
          </a:p>
        </p:txBody>
      </p:sp>
      <p:sp>
        <p:nvSpPr>
          <p:cNvPr id="5" name="Footer Placeholder 4">
            <a:extLst>
              <a:ext uri="{FF2B5EF4-FFF2-40B4-BE49-F238E27FC236}">
                <a16:creationId xmlns:a16="http://schemas.microsoft.com/office/drawing/2014/main" id="{3992EAB3-3BBA-C747-8CA6-9DD57E783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806C2-4ADA-E241-B95C-554944DA4453}"/>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2123140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EDCF-2AC8-7640-B665-E8CE0DE77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821FA-CCBC-9243-A2DD-126CD3E0FF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F6C53B-FB23-6E47-A14D-611E5152ED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481DB-29F4-0F42-9E5B-725A428B1F5A}"/>
              </a:ext>
            </a:extLst>
          </p:cNvPr>
          <p:cNvSpPr>
            <a:spLocks noGrp="1"/>
          </p:cNvSpPr>
          <p:nvPr>
            <p:ph type="dt" sz="half" idx="10"/>
          </p:nvPr>
        </p:nvSpPr>
        <p:spPr/>
        <p:txBody>
          <a:bodyPr/>
          <a:lstStyle/>
          <a:p>
            <a:fld id="{3E4366A5-68A2-419C-B5AF-BD47A5E63F1E}" type="datetime1">
              <a:rPr lang="en-US" smtClean="0"/>
              <a:t>10/17/2024</a:t>
            </a:fld>
            <a:endParaRPr lang="en-US"/>
          </a:p>
        </p:txBody>
      </p:sp>
      <p:sp>
        <p:nvSpPr>
          <p:cNvPr id="6" name="Footer Placeholder 5">
            <a:extLst>
              <a:ext uri="{FF2B5EF4-FFF2-40B4-BE49-F238E27FC236}">
                <a16:creationId xmlns:a16="http://schemas.microsoft.com/office/drawing/2014/main" id="{B306A268-4E85-CF48-B87A-6808E8522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28F24-EBA3-F34D-908F-ECF8A83610E3}"/>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818980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0663-86AA-F149-83C5-C5EC7FD2C1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7FF19-18A2-ED4C-A455-80B2A230B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CB14B-10D5-4F41-B598-4BB622BE93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9BAA4-CD10-8248-8446-6484B7561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1C8522-529C-5C43-AB93-34657DF9FF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C5BC85-94DE-264D-BFC3-AE914C9BCF28}"/>
              </a:ext>
            </a:extLst>
          </p:cNvPr>
          <p:cNvSpPr>
            <a:spLocks noGrp="1"/>
          </p:cNvSpPr>
          <p:nvPr>
            <p:ph type="dt" sz="half" idx="10"/>
          </p:nvPr>
        </p:nvSpPr>
        <p:spPr/>
        <p:txBody>
          <a:bodyPr/>
          <a:lstStyle/>
          <a:p>
            <a:fld id="{2CFC17AD-9F8B-4926-AA02-EF7728579DE2}" type="datetime1">
              <a:rPr lang="en-US" smtClean="0"/>
              <a:t>10/17/2024</a:t>
            </a:fld>
            <a:endParaRPr lang="en-US"/>
          </a:p>
        </p:txBody>
      </p:sp>
      <p:sp>
        <p:nvSpPr>
          <p:cNvPr id="8" name="Footer Placeholder 7">
            <a:extLst>
              <a:ext uri="{FF2B5EF4-FFF2-40B4-BE49-F238E27FC236}">
                <a16:creationId xmlns:a16="http://schemas.microsoft.com/office/drawing/2014/main" id="{D8127184-835D-B54D-B51F-AC6D82225D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AADC2-48D9-E940-BD7F-ABC60B40AEBF}"/>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1319080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C485-8BA5-D54B-97CA-BD629F6ECE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D305BD-2026-2E4E-9FB5-23B1A965134B}"/>
              </a:ext>
            </a:extLst>
          </p:cNvPr>
          <p:cNvSpPr>
            <a:spLocks noGrp="1"/>
          </p:cNvSpPr>
          <p:nvPr>
            <p:ph type="dt" sz="half" idx="10"/>
          </p:nvPr>
        </p:nvSpPr>
        <p:spPr/>
        <p:txBody>
          <a:bodyPr/>
          <a:lstStyle/>
          <a:p>
            <a:fld id="{5D1E24F1-A192-44DA-82F7-62BF8FA82359}" type="datetime1">
              <a:rPr lang="en-US" smtClean="0"/>
              <a:t>10/17/2024</a:t>
            </a:fld>
            <a:endParaRPr lang="en-US"/>
          </a:p>
        </p:txBody>
      </p:sp>
      <p:sp>
        <p:nvSpPr>
          <p:cNvPr id="4" name="Footer Placeholder 3">
            <a:extLst>
              <a:ext uri="{FF2B5EF4-FFF2-40B4-BE49-F238E27FC236}">
                <a16:creationId xmlns:a16="http://schemas.microsoft.com/office/drawing/2014/main" id="{9EAF9EA0-33A1-DE4A-92D1-7CCF3833F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93FF48-B720-2B44-AE6E-F7624D776D84}"/>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296352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7992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F893E-17CB-B240-B99D-CED1404A93CD}"/>
              </a:ext>
            </a:extLst>
          </p:cNvPr>
          <p:cNvSpPr>
            <a:spLocks noGrp="1"/>
          </p:cNvSpPr>
          <p:nvPr>
            <p:ph type="dt" sz="half" idx="10"/>
          </p:nvPr>
        </p:nvSpPr>
        <p:spPr/>
        <p:txBody>
          <a:bodyPr/>
          <a:lstStyle/>
          <a:p>
            <a:fld id="{CD5702DB-A41A-4CFF-A366-D8DA08787619}" type="datetime1">
              <a:rPr lang="en-US" smtClean="0"/>
              <a:t>10/17/2024</a:t>
            </a:fld>
            <a:endParaRPr lang="en-US"/>
          </a:p>
        </p:txBody>
      </p:sp>
      <p:sp>
        <p:nvSpPr>
          <p:cNvPr id="3" name="Footer Placeholder 2">
            <a:extLst>
              <a:ext uri="{FF2B5EF4-FFF2-40B4-BE49-F238E27FC236}">
                <a16:creationId xmlns:a16="http://schemas.microsoft.com/office/drawing/2014/main" id="{624DF435-89DC-C144-8871-89249E20F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AC3D50-4B46-2743-9920-7AFD7CB12289}"/>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2002808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D540-1196-1049-BE0F-4A4FB900B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82AEC8-838A-2543-95EE-A5544B5E5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DBE30B-A658-5447-BB56-8984904D2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DA4C8-611E-D24C-8DB2-B74CC794507A}"/>
              </a:ext>
            </a:extLst>
          </p:cNvPr>
          <p:cNvSpPr>
            <a:spLocks noGrp="1"/>
          </p:cNvSpPr>
          <p:nvPr>
            <p:ph type="dt" sz="half" idx="10"/>
          </p:nvPr>
        </p:nvSpPr>
        <p:spPr/>
        <p:txBody>
          <a:bodyPr/>
          <a:lstStyle/>
          <a:p>
            <a:fld id="{1340AB68-C1F2-4A9A-AA56-9F4F56F65E52}" type="datetime1">
              <a:rPr lang="en-US" smtClean="0"/>
              <a:t>10/17/2024</a:t>
            </a:fld>
            <a:endParaRPr lang="en-US"/>
          </a:p>
        </p:txBody>
      </p:sp>
      <p:sp>
        <p:nvSpPr>
          <p:cNvPr id="6" name="Footer Placeholder 5">
            <a:extLst>
              <a:ext uri="{FF2B5EF4-FFF2-40B4-BE49-F238E27FC236}">
                <a16:creationId xmlns:a16="http://schemas.microsoft.com/office/drawing/2014/main" id="{3B078AE9-5143-3240-A7EB-52FA9DA804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554E1-698A-6544-A785-30B69408ECEA}"/>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2640173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49FB-992B-9941-8C9D-7491F12C1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EA24A-D0E2-CA4C-937F-D7C58859F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F0A93-3970-E343-8376-CA4D40B71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E4E79-0133-FB40-A109-D8D1D67BA07C}"/>
              </a:ext>
            </a:extLst>
          </p:cNvPr>
          <p:cNvSpPr>
            <a:spLocks noGrp="1"/>
          </p:cNvSpPr>
          <p:nvPr>
            <p:ph type="dt" sz="half" idx="10"/>
          </p:nvPr>
        </p:nvSpPr>
        <p:spPr/>
        <p:txBody>
          <a:bodyPr/>
          <a:lstStyle/>
          <a:p>
            <a:fld id="{2C14A892-36A5-4566-BBAE-D6082E9CE070}" type="datetime1">
              <a:rPr lang="en-US" smtClean="0"/>
              <a:t>10/17/2024</a:t>
            </a:fld>
            <a:endParaRPr lang="en-US"/>
          </a:p>
        </p:txBody>
      </p:sp>
      <p:sp>
        <p:nvSpPr>
          <p:cNvPr id="6" name="Footer Placeholder 5">
            <a:extLst>
              <a:ext uri="{FF2B5EF4-FFF2-40B4-BE49-F238E27FC236}">
                <a16:creationId xmlns:a16="http://schemas.microsoft.com/office/drawing/2014/main" id="{3BB5DFD3-B5D0-B541-89DF-4CDF7BC729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FA2D4-A6BC-B249-B567-B4ACD4F5B5F1}"/>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1741655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88CB-58C7-C647-8DF4-E5B845542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AE2A35-4ABF-904C-904B-81197A9F2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76EB5-080E-DB49-A152-06A8804BF80C}"/>
              </a:ext>
            </a:extLst>
          </p:cNvPr>
          <p:cNvSpPr>
            <a:spLocks noGrp="1"/>
          </p:cNvSpPr>
          <p:nvPr>
            <p:ph type="dt" sz="half" idx="10"/>
          </p:nvPr>
        </p:nvSpPr>
        <p:spPr/>
        <p:txBody>
          <a:bodyPr/>
          <a:lstStyle/>
          <a:p>
            <a:fld id="{B9C54E22-842A-4760-AD82-7AFBEE3A4104}" type="datetime1">
              <a:rPr lang="en-US" smtClean="0"/>
              <a:t>10/17/2024</a:t>
            </a:fld>
            <a:endParaRPr lang="en-US"/>
          </a:p>
        </p:txBody>
      </p:sp>
      <p:sp>
        <p:nvSpPr>
          <p:cNvPr id="5" name="Footer Placeholder 4">
            <a:extLst>
              <a:ext uri="{FF2B5EF4-FFF2-40B4-BE49-F238E27FC236}">
                <a16:creationId xmlns:a16="http://schemas.microsoft.com/office/drawing/2014/main" id="{222D6FFC-AE1D-D949-A09D-BDBA9BD11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73DEA-F15B-6C4F-B5A7-1405FDB2A5F6}"/>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3234085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76BBB-F227-0041-9057-CD5B5FC53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895A47-33FC-664B-A2A7-266112F678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C9940-1165-6C43-BA05-15EF2E6A5C94}"/>
              </a:ext>
            </a:extLst>
          </p:cNvPr>
          <p:cNvSpPr>
            <a:spLocks noGrp="1"/>
          </p:cNvSpPr>
          <p:nvPr>
            <p:ph type="dt" sz="half" idx="10"/>
          </p:nvPr>
        </p:nvSpPr>
        <p:spPr/>
        <p:txBody>
          <a:bodyPr/>
          <a:lstStyle/>
          <a:p>
            <a:fld id="{8DE84B45-670F-4EDB-B7ED-678518842D69}" type="datetime1">
              <a:rPr lang="en-US" smtClean="0"/>
              <a:t>10/17/2024</a:t>
            </a:fld>
            <a:endParaRPr lang="en-US"/>
          </a:p>
        </p:txBody>
      </p:sp>
      <p:sp>
        <p:nvSpPr>
          <p:cNvPr id="5" name="Footer Placeholder 4">
            <a:extLst>
              <a:ext uri="{FF2B5EF4-FFF2-40B4-BE49-F238E27FC236}">
                <a16:creationId xmlns:a16="http://schemas.microsoft.com/office/drawing/2014/main" id="{F8663342-03AA-D945-ADF2-10C8F0746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4E6FF-DC5F-A342-948D-098699AA2BD7}"/>
              </a:ext>
            </a:extLst>
          </p:cNvPr>
          <p:cNvSpPr>
            <a:spLocks noGrp="1"/>
          </p:cNvSpPr>
          <p:nvPr>
            <p:ph type="sldNum" sz="quarter" idx="12"/>
          </p:nvPr>
        </p:nvSpPr>
        <p:spPr/>
        <p:txBody>
          <a:bodyPr/>
          <a:lstStyle/>
          <a:p>
            <a:fld id="{FB5074F6-EB27-B24D-8D5F-9AED5EFCE23C}" type="slidenum">
              <a:rPr lang="en-US" smtClean="0"/>
              <a:t>‹#›</a:t>
            </a:fld>
            <a:endParaRPr lang="en-US"/>
          </a:p>
        </p:txBody>
      </p:sp>
    </p:spTree>
    <p:extLst>
      <p:ext uri="{BB962C8B-B14F-4D97-AF65-F5344CB8AC3E}">
        <p14:creationId xmlns:p14="http://schemas.microsoft.com/office/powerpoint/2010/main" val="2347219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B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10/17/2024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spTree>
    <p:extLst>
      <p:ext uri="{BB962C8B-B14F-4D97-AF65-F5344CB8AC3E}">
        <p14:creationId xmlns:p14="http://schemas.microsoft.com/office/powerpoint/2010/main" val="2460831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5B99"/>
                </a:solidFill>
                <a:latin typeface="+mn-lt"/>
              </a:defRPr>
            </a:lvl1pPr>
            <a:lvl2pPr>
              <a:defRPr>
                <a:solidFill>
                  <a:srgbClr val="005B99"/>
                </a:solidFill>
                <a:latin typeface="+mn-lt"/>
              </a:defRPr>
            </a:lvl2pPr>
            <a:lvl3pPr>
              <a:defRPr>
                <a:solidFill>
                  <a:srgbClr val="005B99"/>
                </a:solidFill>
                <a:latin typeface="+mn-lt"/>
              </a:defRPr>
            </a:lvl3pPr>
            <a:lvl4pPr>
              <a:defRPr>
                <a:solidFill>
                  <a:srgbClr val="005B99"/>
                </a:solidFill>
                <a:latin typeface="+mn-lt"/>
              </a:defRPr>
            </a:lvl4pPr>
            <a:lvl5pPr>
              <a:defRPr>
                <a:solidFill>
                  <a:srgbClr val="005B9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78E32-9A8F-42AF-B046-430CA36478C1}"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696369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78E32-9A8F-42AF-B046-430CA36478C1}"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4239981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78E32-9A8F-42AF-B046-430CA36478C1}"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7895581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78E32-9A8F-42AF-B046-430CA36478C1}"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78125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3051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78E32-9A8F-42AF-B046-430CA36478C1}"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330528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in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0" y="1432223"/>
            <a:ext cx="9966960" cy="2847677"/>
          </a:xfrm>
          <a:solidFill>
            <a:schemeClr val="bg1">
              <a:lumMod val="95000"/>
            </a:schemeClr>
          </a:solidFill>
        </p:spPr>
        <p:txBody>
          <a:bodyPr anchor="ctr">
            <a:noAutofit/>
          </a:bodyPr>
          <a:lstStyle>
            <a:lvl1pPr algn="ctr">
              <a:lnSpc>
                <a:spcPct val="85000"/>
              </a:lnSpc>
              <a:defRPr sz="5400" b="1" u="none" cap="none" baseline="0">
                <a:solidFill>
                  <a:schemeClr val="tx1"/>
                </a:solidFill>
              </a:defRPr>
            </a:lvl1pPr>
          </a:lstStyle>
          <a:p>
            <a:r>
              <a:rPr lang="en-US"/>
              <a:t>Thank You!</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10/17/2024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 y="4678692"/>
            <a:ext cx="529374" cy="529374"/>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7099" y="4681392"/>
            <a:ext cx="532064" cy="526674"/>
          </a:xfrm>
          <a:prstGeom prst="rect">
            <a:avLst/>
          </a:prstGeom>
        </p:spPr>
      </p:pic>
      <p:sp>
        <p:nvSpPr>
          <p:cNvPr id="21" name="Subtitle 2"/>
          <p:cNvSpPr txBox="1">
            <a:spLocks/>
          </p:cNvSpPr>
          <p:nvPr userDrawn="1"/>
        </p:nvSpPr>
        <p:spPr>
          <a:xfrm>
            <a:off x="1758358" y="5623022"/>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ChicagoPublicHealth</a:t>
            </a:r>
            <a:endParaRPr lang="en-US">
              <a:solidFill>
                <a:srgbClr val="005B99"/>
              </a:solidFill>
            </a:endParaRPr>
          </a:p>
        </p:txBody>
      </p:sp>
      <p:sp>
        <p:nvSpPr>
          <p:cNvPr id="22" name="Subtitle 2"/>
          <p:cNvSpPr txBox="1">
            <a:spLocks/>
          </p:cNvSpPr>
          <p:nvPr userDrawn="1"/>
        </p:nvSpPr>
        <p:spPr>
          <a:xfrm>
            <a:off x="6526587" y="4792114"/>
            <a:ext cx="4650931"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HealthyChicago@cityofchicago.org</a:t>
            </a:r>
          </a:p>
        </p:txBody>
      </p:sp>
      <p:sp>
        <p:nvSpPr>
          <p:cNvPr id="23" name="Subtitle 2"/>
          <p:cNvSpPr txBox="1">
            <a:spLocks/>
          </p:cNvSpPr>
          <p:nvPr userDrawn="1"/>
        </p:nvSpPr>
        <p:spPr>
          <a:xfrm>
            <a:off x="6526587" y="5619944"/>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ChiPublicHealth</a:t>
            </a:r>
            <a:endParaRPr lang="en-US">
              <a:solidFill>
                <a:srgbClr val="005B99"/>
              </a:solidFill>
            </a:endParaRPr>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560" y="5521908"/>
            <a:ext cx="532064" cy="532064"/>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17099" y="5527298"/>
            <a:ext cx="532064" cy="532064"/>
          </a:xfrm>
          <a:prstGeom prst="rect">
            <a:avLst/>
          </a:prstGeom>
        </p:spPr>
      </p:pic>
      <p:sp>
        <p:nvSpPr>
          <p:cNvPr id="14" name="Subtitle 2"/>
          <p:cNvSpPr txBox="1">
            <a:spLocks/>
          </p:cNvSpPr>
          <p:nvPr userDrawn="1"/>
        </p:nvSpPr>
        <p:spPr>
          <a:xfrm>
            <a:off x="1758358" y="4773313"/>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Chicago.gov/Health</a:t>
            </a:r>
          </a:p>
        </p:txBody>
      </p:sp>
    </p:spTree>
    <p:extLst>
      <p:ext uri="{BB962C8B-B14F-4D97-AF65-F5344CB8AC3E}">
        <p14:creationId xmlns:p14="http://schemas.microsoft.com/office/powerpoint/2010/main" val="3507037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Breaker Pag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478949" y="5694703"/>
            <a:ext cx="5849259" cy="914400"/>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Secondary Text Goes here</a:t>
            </a:r>
          </a:p>
        </p:txBody>
      </p:sp>
      <p:pic>
        <p:nvPicPr>
          <p:cNvPr id="3" name="Picture 2" descr="PPT-RGB-Shapes3.ai"/>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0867" y="3660019"/>
            <a:ext cx="12192000" cy="1896164"/>
          </a:xfrm>
          <a:prstGeom prst="rect">
            <a:avLst/>
          </a:prstGeom>
        </p:spPr>
      </p:pic>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
        <p:nvSpPr>
          <p:cNvPr id="8" name="Title 1"/>
          <p:cNvSpPr>
            <a:spLocks noGrp="1"/>
          </p:cNvSpPr>
          <p:nvPr>
            <p:ph type="ctrTitle" hasCustomPrompt="1"/>
          </p:nvPr>
        </p:nvSpPr>
        <p:spPr>
          <a:xfrm>
            <a:off x="1449065" y="3793068"/>
            <a:ext cx="9710059" cy="1595568"/>
          </a:xfrm>
          <a:prstGeom prst="rect">
            <a:avLst/>
          </a:prstGeom>
        </p:spPr>
        <p:txBody>
          <a:bodyPr rIns="0" bIns="0" anchor="ctr" anchorCtr="0"/>
          <a:lstStyle>
            <a:lvl1pPr>
              <a:lnSpc>
                <a:spcPct val="90000"/>
              </a:lnSpc>
              <a:defRPr sz="3733" b="0" baseline="0">
                <a:solidFill>
                  <a:schemeClr val="bg1"/>
                </a:solidFill>
              </a:defRPr>
            </a:lvl1pPr>
          </a:lstStyle>
          <a:p>
            <a:r>
              <a:rPr lang="en-US"/>
              <a:t>Breaker Page Title Goes Here</a:t>
            </a:r>
          </a:p>
        </p:txBody>
      </p:sp>
    </p:spTree>
    <p:extLst>
      <p:ext uri="{BB962C8B-B14F-4D97-AF65-F5344CB8AC3E}">
        <p14:creationId xmlns:p14="http://schemas.microsoft.com/office/powerpoint/2010/main" val="2383742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Date Placeholder 11"/>
          <p:cNvSpPr>
            <a:spLocks noGrp="1"/>
          </p:cNvSpPr>
          <p:nvPr>
            <p:ph type="dt" sz="half" idx="14"/>
          </p:nvPr>
        </p:nvSpPr>
        <p:spPr>
          <a:xfrm>
            <a:off x="3133344" y="6436626"/>
            <a:ext cx="1133856" cy="224367"/>
          </a:xfrm>
          <a:prstGeom prst="rect">
            <a:avLst/>
          </a:prstGeom>
        </p:spPr>
        <p:txBody>
          <a:bodyPr/>
          <a:lstStyle/>
          <a:p>
            <a:fld id="{B6745936-C9D5-7947-9CA1-12707DAB62BD}" type="datetime1">
              <a:rPr lang="en-US" smtClean="0"/>
              <a:t>10/17/2024</a:t>
            </a:fld>
            <a:endParaRPr lang="en-US"/>
          </a:p>
        </p:txBody>
      </p:sp>
      <p:sp>
        <p:nvSpPr>
          <p:cNvPr id="13" name="Footer Placeholder 12"/>
          <p:cNvSpPr>
            <a:spLocks noGrp="1"/>
          </p:cNvSpPr>
          <p:nvPr>
            <p:ph type="ftr" sz="quarter" idx="15"/>
          </p:nvPr>
        </p:nvSpPr>
        <p:spPr>
          <a:xfrm>
            <a:off x="4162659" y="6374244"/>
            <a:ext cx="6908800" cy="308355"/>
          </a:xfrm>
          <a:prstGeom prst="rect">
            <a:avLst/>
          </a:prstGeom>
        </p:spPr>
        <p:txBody>
          <a:bodyPr/>
          <a:lstStyle/>
          <a:p>
            <a:endParaRPr lang="en-US">
              <a:solidFill>
                <a:srgbClr val="605F62"/>
              </a:solidFill>
            </a:endParaRPr>
          </a:p>
        </p:txBody>
      </p:sp>
      <p:sp>
        <p:nvSpPr>
          <p:cNvPr id="14"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a:t>Click to edit Master title style</a:t>
            </a:r>
          </a:p>
        </p:txBody>
      </p:sp>
      <p:sp>
        <p:nvSpPr>
          <p:cNvPr id="10" name="Content Placeholder 2"/>
          <p:cNvSpPr>
            <a:spLocks noGrp="1"/>
          </p:cNvSpPr>
          <p:nvPr>
            <p:ph idx="1"/>
          </p:nvPr>
        </p:nvSpPr>
        <p:spPr>
          <a:xfrm>
            <a:off x="1241840" y="2035613"/>
            <a:ext cx="9796587" cy="3968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1464742"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a:t>Slide Subtitle</a:t>
            </a:r>
          </a:p>
        </p:txBody>
      </p:sp>
    </p:spTree>
    <p:extLst>
      <p:ext uri="{BB962C8B-B14F-4D97-AF65-F5344CB8AC3E}">
        <p14:creationId xmlns:p14="http://schemas.microsoft.com/office/powerpoint/2010/main" val="2102547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3" name="Date Placeholder 11"/>
          <p:cNvSpPr>
            <a:spLocks noGrp="1"/>
          </p:cNvSpPr>
          <p:nvPr>
            <p:ph type="dt" sz="half" idx="14"/>
          </p:nvPr>
        </p:nvSpPr>
        <p:spPr>
          <a:xfrm>
            <a:off x="3133344" y="6436626"/>
            <a:ext cx="1133856" cy="224367"/>
          </a:xfrm>
          <a:prstGeom prst="rect">
            <a:avLst/>
          </a:prstGeom>
        </p:spPr>
        <p:txBody>
          <a:bodyPr/>
          <a:lstStyle/>
          <a:p>
            <a:fld id="{1659E50D-B6F6-5649-960B-2F3C3CBA396C}" type="datetime1">
              <a:rPr lang="en-US" smtClean="0"/>
              <a:t>10/17/2024</a:t>
            </a:fld>
            <a:endParaRPr lang="en-US"/>
          </a:p>
        </p:txBody>
      </p:sp>
      <p:sp>
        <p:nvSpPr>
          <p:cNvPr id="14" name="Footer Placeholder 12"/>
          <p:cNvSpPr>
            <a:spLocks noGrp="1"/>
          </p:cNvSpPr>
          <p:nvPr>
            <p:ph type="ftr" sz="quarter" idx="15"/>
          </p:nvPr>
        </p:nvSpPr>
        <p:spPr>
          <a:xfrm>
            <a:off x="4162659" y="6374244"/>
            <a:ext cx="6908800" cy="308355"/>
          </a:xfrm>
          <a:prstGeom prst="rect">
            <a:avLst/>
          </a:prstGeom>
        </p:spPr>
        <p:txBody>
          <a:bodyPr/>
          <a:lstStyle/>
          <a:p>
            <a:endParaRPr lang="en-US">
              <a:solidFill>
                <a:srgbClr val="605F62"/>
              </a:solidFill>
            </a:endParaRPr>
          </a:p>
        </p:txBody>
      </p:sp>
      <p:sp>
        <p:nvSpPr>
          <p:cNvPr id="1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a:t>Click to edit Master title style</a:t>
            </a:r>
          </a:p>
        </p:txBody>
      </p:sp>
      <p:sp>
        <p:nvSpPr>
          <p:cNvPr id="10" name="Content Placeholder 2"/>
          <p:cNvSpPr>
            <a:spLocks noGrp="1"/>
          </p:cNvSpPr>
          <p:nvPr>
            <p:ph sz="half" idx="1"/>
          </p:nvPr>
        </p:nvSpPr>
        <p:spPr>
          <a:xfrm>
            <a:off x="1241841" y="2035614"/>
            <a:ext cx="4769503" cy="3968748"/>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a:t>Slide Subtitle</a:t>
            </a:r>
          </a:p>
        </p:txBody>
      </p:sp>
      <p:sp>
        <p:nvSpPr>
          <p:cNvPr id="17" name="Content Placeholder 2"/>
          <p:cNvSpPr>
            <a:spLocks noGrp="1"/>
          </p:cNvSpPr>
          <p:nvPr>
            <p:ph sz="half" idx="17"/>
          </p:nvPr>
        </p:nvSpPr>
        <p:spPr>
          <a:xfrm>
            <a:off x="6261111" y="2032809"/>
            <a:ext cx="4777316" cy="3971553"/>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09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9" name="Title 1"/>
          <p:cNvSpPr>
            <a:spLocks noGrp="1"/>
          </p:cNvSpPr>
          <p:nvPr>
            <p:ph type="ctrTitle"/>
          </p:nvPr>
        </p:nvSpPr>
        <p:spPr bwMode="gray">
          <a:xfrm>
            <a:off x="1460259" y="2759802"/>
            <a:ext cx="8963171" cy="1168439"/>
          </a:xfrm>
          <a:prstGeom prst="rect">
            <a:avLst/>
          </a:prstGeom>
        </p:spPr>
        <p:txBody>
          <a:bodyPr rIns="0" bIns="0" anchor="b" anchorCtr="0"/>
          <a:lstStyle>
            <a:lvl1pPr>
              <a:lnSpc>
                <a:spcPct val="90000"/>
              </a:lnSpc>
              <a:defRPr sz="5333" b="0">
                <a:solidFill>
                  <a:schemeClr val="tx2"/>
                </a:solidFill>
              </a:defRPr>
            </a:lvl1pPr>
          </a:lstStyle>
          <a:p>
            <a:r>
              <a:rPr lang="en-US"/>
              <a:t>Click to edit Master title style</a:t>
            </a:r>
          </a:p>
        </p:txBody>
      </p:sp>
      <p:sp>
        <p:nvSpPr>
          <p:cNvPr id="10" name="Subtitle 2"/>
          <p:cNvSpPr>
            <a:spLocks noGrp="1"/>
          </p:cNvSpPr>
          <p:nvPr>
            <p:ph type="subTitle" idx="1" hasCustomPrompt="1"/>
          </p:nvPr>
        </p:nvSpPr>
        <p:spPr bwMode="gray">
          <a:xfrm>
            <a:off x="1490143" y="3986119"/>
            <a:ext cx="8534400" cy="914400"/>
          </a:xfrm>
          <a:prstGeom prst="rect">
            <a:avLst/>
          </a:prstGeom>
        </p:spPr>
        <p:txBody>
          <a:bodyPr/>
          <a:lstStyle>
            <a:lvl1pPr marL="0" indent="0" algn="l">
              <a:lnSpc>
                <a:spcPct val="90000"/>
              </a:lnSpc>
              <a:spcBef>
                <a:spcPts val="0"/>
              </a:spcBef>
              <a:buNone/>
              <a:defRPr sz="3200" baseline="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Slide Subtitle</a:t>
            </a:r>
          </a:p>
        </p:txBody>
      </p:sp>
      <p:sp>
        <p:nvSpPr>
          <p:cNvPr id="17" name="Date Placeholder 11"/>
          <p:cNvSpPr>
            <a:spLocks noGrp="1"/>
          </p:cNvSpPr>
          <p:nvPr>
            <p:ph type="dt" sz="half" idx="14"/>
          </p:nvPr>
        </p:nvSpPr>
        <p:spPr>
          <a:xfrm>
            <a:off x="3133344" y="6436626"/>
            <a:ext cx="1133856" cy="224367"/>
          </a:xfrm>
          <a:prstGeom prst="rect">
            <a:avLst/>
          </a:prstGeom>
        </p:spPr>
        <p:txBody>
          <a:bodyPr/>
          <a:lstStyle/>
          <a:p>
            <a:fld id="{C9B44B80-C542-3444-8449-750F3D760E45}" type="datetime1">
              <a:rPr lang="en-US" smtClean="0"/>
              <a:t>10/17/2024</a:t>
            </a:fld>
            <a:endParaRPr lang="en-US"/>
          </a:p>
        </p:txBody>
      </p:sp>
      <p:sp>
        <p:nvSpPr>
          <p:cNvPr id="18" name="Footer Placeholder 12"/>
          <p:cNvSpPr>
            <a:spLocks noGrp="1"/>
          </p:cNvSpPr>
          <p:nvPr>
            <p:ph type="ftr" sz="quarter" idx="15"/>
          </p:nvPr>
        </p:nvSpPr>
        <p:spPr>
          <a:xfrm>
            <a:off x="4162659" y="6374244"/>
            <a:ext cx="6908800" cy="308355"/>
          </a:xfrm>
          <a:prstGeom prst="rect">
            <a:avLst/>
          </a:prstGeom>
        </p:spPr>
        <p:txBody>
          <a:bodyPr/>
          <a:lstStyle/>
          <a:p>
            <a:endParaRPr lang="en-US">
              <a:solidFill>
                <a:srgbClr val="605F62"/>
              </a:solidFill>
            </a:endParaRPr>
          </a:p>
        </p:txBody>
      </p:sp>
      <p:sp>
        <p:nvSpPr>
          <p:cNvPr id="19"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a:p>
        </p:txBody>
      </p:sp>
      <p:pic>
        <p:nvPicPr>
          <p:cNvPr id="8" name="Picture 7" descr="NM-Logo-Stacked-RGB.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2406183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Secondary Text Goes here</a:t>
            </a:r>
          </a:p>
        </p:txBody>
      </p:sp>
      <p:pic>
        <p:nvPicPr>
          <p:cNvPr id="7" name="Picture 6" descr="NM-Logo-Stacked-RGB.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706467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05919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ransition with copy">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bg1"/>
                </a:solidFill>
                <a:latin typeface="Arial" charset="0"/>
                <a:ea typeface="Arial" charset="0"/>
                <a:cs typeface="Arial" charset="0"/>
              </a:defRPr>
            </a:lvl1pPr>
          </a:lstStyle>
          <a:p>
            <a:fld id="{AC6A50C8-52BF-034A-8179-B8658A0758D5}" type="slidenum">
              <a:rPr lang="en-US" smtClean="0"/>
              <a:pPr/>
              <a:t>‹#›</a:t>
            </a:fld>
            <a:endParaRPr lang="en-US"/>
          </a:p>
        </p:txBody>
      </p:sp>
      <p:sp>
        <p:nvSpPr>
          <p:cNvPr id="6" name="Title 1"/>
          <p:cNvSpPr>
            <a:spLocks noGrp="1"/>
          </p:cNvSpPr>
          <p:nvPr>
            <p:ph type="title" hasCustomPrompt="1"/>
          </p:nvPr>
        </p:nvSpPr>
        <p:spPr>
          <a:xfrm>
            <a:off x="3273096" y="3000531"/>
            <a:ext cx="5645809" cy="856938"/>
          </a:xfrm>
          <a:prstGeom prst="rect">
            <a:avLst/>
          </a:prstGeom>
        </p:spPr>
        <p:txBody>
          <a:bodyPr/>
          <a:lstStyle>
            <a:lvl1pPr>
              <a:defRPr b="1">
                <a:solidFill>
                  <a:srgbClr val="6C777C"/>
                </a:solidFill>
                <a:latin typeface="Arial" charset="0"/>
                <a:ea typeface="Arial" charset="0"/>
                <a:cs typeface="Arial" charset="0"/>
              </a:defRPr>
            </a:lvl1pPr>
          </a:lstStyle>
          <a:p>
            <a:r>
              <a:rPr lang="en-US"/>
              <a:t>Transition Slide Title</a:t>
            </a:r>
          </a:p>
        </p:txBody>
      </p:sp>
    </p:spTree>
    <p:extLst>
      <p:ext uri="{BB962C8B-B14F-4D97-AF65-F5344CB8AC3E}">
        <p14:creationId xmlns:p14="http://schemas.microsoft.com/office/powerpoint/2010/main" val="2736993144"/>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Subtitle 1 Column">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Arial" charset="0"/>
                <a:ea typeface="Arial" charset="0"/>
                <a:cs typeface="Arial" charset="0"/>
              </a:defRPr>
            </a:lvl1pPr>
          </a:lstStyle>
          <a:p>
            <a:fld id="{AC6A50C8-52BF-034A-8179-B8658A0758D5}" type="slidenum">
              <a:rPr lang="en-US" smtClean="0"/>
              <a:pPr/>
              <a:t>‹#›</a:t>
            </a:fld>
            <a:endParaRPr lang="en-US"/>
          </a:p>
        </p:txBody>
      </p:sp>
      <p:sp>
        <p:nvSpPr>
          <p:cNvPr id="6" name="Text Placeholder 2"/>
          <p:cNvSpPr>
            <a:spLocks noGrp="1"/>
          </p:cNvSpPr>
          <p:nvPr>
            <p:ph type="body" idx="1" hasCustomPrompt="1"/>
          </p:nvPr>
        </p:nvSpPr>
        <p:spPr>
          <a:xfrm>
            <a:off x="317558" y="1191630"/>
            <a:ext cx="7425025" cy="412455"/>
          </a:xfrm>
          <a:prstGeom prst="rect">
            <a:avLst/>
          </a:prstGeom>
        </p:spPr>
        <p:txBody>
          <a:bodyPr anchor="b">
            <a:noAutofit/>
          </a:bodyPr>
          <a:lstStyle>
            <a:lvl1pPr marL="0" indent="0">
              <a:buNone/>
              <a:defRPr sz="2400" b="0">
                <a:solidFill>
                  <a:srgbClr val="6C777C"/>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This is a sub header for the 1 column slide</a:t>
            </a:r>
          </a:p>
        </p:txBody>
      </p:sp>
      <p:sp>
        <p:nvSpPr>
          <p:cNvPr id="7" name="Content Placeholder 3"/>
          <p:cNvSpPr>
            <a:spLocks noGrp="1"/>
          </p:cNvSpPr>
          <p:nvPr>
            <p:ph sz="half" idx="2" hasCustomPrompt="1"/>
          </p:nvPr>
        </p:nvSpPr>
        <p:spPr>
          <a:xfrm>
            <a:off x="317560" y="1808922"/>
            <a:ext cx="11507646" cy="3607904"/>
          </a:xfrm>
          <a:prstGeom prst="rect">
            <a:avLst/>
          </a:prstGeom>
        </p:spPr>
        <p:txBody>
          <a:bodyPr/>
          <a:lstStyle>
            <a:lvl1pPr>
              <a:buClr>
                <a:srgbClr val="00968B"/>
              </a:buClr>
              <a:defRPr sz="2800">
                <a:solidFill>
                  <a:srgbClr val="6C777C"/>
                </a:solidFill>
                <a:latin typeface="Arial" charset="0"/>
                <a:ea typeface="Arial" charset="0"/>
                <a:cs typeface="Arial" charset="0"/>
              </a:defRPr>
            </a:lvl1pPr>
            <a:lvl2pPr>
              <a:buClr>
                <a:srgbClr val="00968B"/>
              </a:buClr>
              <a:defRPr sz="2600">
                <a:solidFill>
                  <a:srgbClr val="6C777C"/>
                </a:solidFill>
                <a:latin typeface="Arial" charset="0"/>
                <a:ea typeface="Arial" charset="0"/>
                <a:cs typeface="Arial" charset="0"/>
              </a:defRPr>
            </a:lvl2pPr>
            <a:lvl3pPr>
              <a:buClr>
                <a:srgbClr val="00968B"/>
              </a:buClr>
              <a:defRPr sz="2400">
                <a:solidFill>
                  <a:srgbClr val="6C777C"/>
                </a:solidFill>
                <a:latin typeface="Arial" charset="0"/>
                <a:ea typeface="Arial" charset="0"/>
                <a:cs typeface="Arial" charset="0"/>
              </a:defRPr>
            </a:lvl3pPr>
            <a:lvl4pPr>
              <a:buClr>
                <a:srgbClr val="00968B"/>
              </a:buClr>
              <a:defRPr sz="2000">
                <a:solidFill>
                  <a:srgbClr val="6C777C"/>
                </a:solidFill>
                <a:latin typeface="Arial" charset="0"/>
                <a:ea typeface="Arial" charset="0"/>
                <a:cs typeface="Arial" charset="0"/>
              </a:defRPr>
            </a:lvl4pPr>
            <a:lvl5pPr>
              <a:buClr>
                <a:srgbClr val="00968B"/>
              </a:buClr>
              <a:defRPr sz="1600">
                <a:solidFill>
                  <a:srgbClr val="6C777C"/>
                </a:solidFill>
                <a:latin typeface="Arial" charset="0"/>
                <a:ea typeface="Arial" charset="0"/>
                <a:cs typeface="Arial" charset="0"/>
              </a:defRPr>
            </a:lvl5pPr>
          </a:lstStyle>
          <a:p>
            <a:pPr lvl="0"/>
            <a:r>
              <a:rPr lang="en-US"/>
              <a:t>This is the body copy for the 1 column slide</a:t>
            </a:r>
          </a:p>
          <a:p>
            <a:pPr lvl="1"/>
            <a:r>
              <a:rPr lang="en-US"/>
              <a:t>Second level</a:t>
            </a:r>
          </a:p>
          <a:p>
            <a:pPr lvl="2"/>
            <a:r>
              <a:rPr lang="en-US"/>
              <a:t>Third level</a:t>
            </a:r>
          </a:p>
          <a:p>
            <a:pPr lvl="3"/>
            <a:r>
              <a:rPr lang="en-US"/>
              <a:t>Fourth level</a:t>
            </a:r>
          </a:p>
        </p:txBody>
      </p:sp>
      <p:sp>
        <p:nvSpPr>
          <p:cNvPr id="10" name="Title 1"/>
          <p:cNvSpPr>
            <a:spLocks noGrp="1"/>
          </p:cNvSpPr>
          <p:nvPr>
            <p:ph type="title" hasCustomPrompt="1"/>
          </p:nvPr>
        </p:nvSpPr>
        <p:spPr>
          <a:xfrm>
            <a:off x="317559" y="290720"/>
            <a:ext cx="6984662" cy="856938"/>
          </a:xfrm>
          <a:prstGeom prst="rect">
            <a:avLst/>
          </a:prstGeom>
        </p:spPr>
        <p:txBody>
          <a:bodyPr/>
          <a:lstStyle>
            <a:lvl1pPr>
              <a:defRPr b="1">
                <a:solidFill>
                  <a:srgbClr val="00968B"/>
                </a:solidFill>
                <a:latin typeface="Arial" charset="0"/>
                <a:ea typeface="Arial" charset="0"/>
                <a:cs typeface="Arial" charset="0"/>
              </a:defRPr>
            </a:lvl1pPr>
          </a:lstStyle>
          <a:p>
            <a:r>
              <a:rPr lang="en-US"/>
              <a:t>Slide Title</a:t>
            </a:r>
          </a:p>
        </p:txBody>
      </p:sp>
    </p:spTree>
    <p:extLst>
      <p:ext uri="{BB962C8B-B14F-4D97-AF65-F5344CB8AC3E}">
        <p14:creationId xmlns:p14="http://schemas.microsoft.com/office/powerpoint/2010/main" val="273572106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041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_2 Columns">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Arial" charset="0"/>
                <a:ea typeface="Arial" charset="0"/>
                <a:cs typeface="Arial" charset="0"/>
              </a:defRPr>
            </a:lvl1pPr>
          </a:lstStyle>
          <a:p>
            <a:fld id="{AC6A50C8-52BF-034A-8179-B8658A0758D5}" type="slidenum">
              <a:rPr lang="en-US" smtClean="0"/>
              <a:pPr/>
              <a:t>‹#›</a:t>
            </a:fld>
            <a:endParaRPr lang="en-US"/>
          </a:p>
        </p:txBody>
      </p:sp>
      <p:sp>
        <p:nvSpPr>
          <p:cNvPr id="6" name="Text Placeholder 2"/>
          <p:cNvSpPr>
            <a:spLocks noGrp="1"/>
          </p:cNvSpPr>
          <p:nvPr>
            <p:ph type="body" idx="1" hasCustomPrompt="1"/>
          </p:nvPr>
        </p:nvSpPr>
        <p:spPr>
          <a:xfrm>
            <a:off x="457045" y="1461052"/>
            <a:ext cx="5157787" cy="670616"/>
          </a:xfrm>
          <a:prstGeom prst="rect">
            <a:avLst/>
          </a:prstGeom>
        </p:spPr>
        <p:txBody>
          <a:bodyPr anchor="b">
            <a:normAutofit/>
          </a:bodyPr>
          <a:lstStyle>
            <a:lvl1pPr marL="0" indent="0" algn="ctr">
              <a:buNone/>
              <a:defRPr sz="2000" b="1" baseline="0">
                <a:solidFill>
                  <a:srgbClr val="6C777C"/>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This is a sub header for the 2 columns slide</a:t>
            </a:r>
          </a:p>
        </p:txBody>
      </p:sp>
      <p:sp>
        <p:nvSpPr>
          <p:cNvPr id="7" name="Content Placeholder 3"/>
          <p:cNvSpPr>
            <a:spLocks noGrp="1"/>
          </p:cNvSpPr>
          <p:nvPr>
            <p:ph sz="half" idx="2" hasCustomPrompt="1"/>
          </p:nvPr>
        </p:nvSpPr>
        <p:spPr>
          <a:xfrm>
            <a:off x="457044" y="2128384"/>
            <a:ext cx="5157787" cy="3183936"/>
          </a:xfrm>
          <a:prstGeom prst="rect">
            <a:avLst/>
          </a:prstGeom>
        </p:spPr>
        <p:txBody>
          <a:bodyPr>
            <a:normAutofit/>
          </a:bodyPr>
          <a:lstStyle>
            <a:lvl1pPr>
              <a:buClr>
                <a:srgbClr val="00968B"/>
              </a:buClr>
              <a:defRPr sz="2400" baseline="0">
                <a:solidFill>
                  <a:srgbClr val="6C777C"/>
                </a:solidFill>
                <a:latin typeface="Arial" charset="0"/>
                <a:ea typeface="Arial" charset="0"/>
                <a:cs typeface="Arial" charset="0"/>
              </a:defRPr>
            </a:lvl1pPr>
            <a:lvl2pPr>
              <a:buClr>
                <a:srgbClr val="00968B"/>
              </a:buClr>
              <a:defRPr sz="2400">
                <a:solidFill>
                  <a:srgbClr val="6C777C"/>
                </a:solidFill>
                <a:latin typeface="Arial" charset="0"/>
                <a:ea typeface="Arial" charset="0"/>
                <a:cs typeface="Arial" charset="0"/>
              </a:defRPr>
            </a:lvl2pPr>
            <a:lvl3pPr>
              <a:buClr>
                <a:srgbClr val="00968B"/>
              </a:buClr>
              <a:defRPr sz="2000">
                <a:solidFill>
                  <a:srgbClr val="6C777C"/>
                </a:solidFill>
                <a:latin typeface="Arial" charset="0"/>
                <a:ea typeface="Arial" charset="0"/>
                <a:cs typeface="Arial" charset="0"/>
              </a:defRPr>
            </a:lvl3pPr>
            <a:lvl4pPr>
              <a:buClr>
                <a:srgbClr val="00968B"/>
              </a:buClr>
              <a:defRPr sz="1800">
                <a:solidFill>
                  <a:srgbClr val="6C777C"/>
                </a:solidFill>
                <a:latin typeface="Arial" charset="0"/>
                <a:ea typeface="Arial" charset="0"/>
                <a:cs typeface="Arial" charset="0"/>
              </a:defRPr>
            </a:lvl4pPr>
            <a:lvl5pPr>
              <a:buClr>
                <a:srgbClr val="00968B"/>
              </a:buClr>
              <a:defRPr sz="1600">
                <a:solidFill>
                  <a:srgbClr val="6C777C"/>
                </a:solidFill>
                <a:latin typeface="Arial" charset="0"/>
                <a:ea typeface="Arial" charset="0"/>
                <a:cs typeface="Arial" charset="0"/>
              </a:defRPr>
            </a:lvl5pPr>
          </a:lstStyle>
          <a:p>
            <a:pPr lvl="0"/>
            <a:r>
              <a:rPr lang="en-US"/>
              <a:t>This is the body copy for the 2 column slide</a:t>
            </a:r>
          </a:p>
          <a:p>
            <a:pPr lvl="1"/>
            <a:r>
              <a:rPr lang="en-US"/>
              <a:t>Second level</a:t>
            </a:r>
          </a:p>
          <a:p>
            <a:pPr lvl="2"/>
            <a:r>
              <a:rPr lang="en-US"/>
              <a:t>Third level</a:t>
            </a:r>
          </a:p>
          <a:p>
            <a:pPr lvl="3"/>
            <a:r>
              <a:rPr lang="en-US"/>
              <a:t>Fourth level</a:t>
            </a:r>
          </a:p>
        </p:txBody>
      </p:sp>
      <p:sp>
        <p:nvSpPr>
          <p:cNvPr id="8" name="Text Placeholder 4"/>
          <p:cNvSpPr>
            <a:spLocks noGrp="1"/>
          </p:cNvSpPr>
          <p:nvPr>
            <p:ph type="body" sz="quarter" idx="3" hasCustomPrompt="1"/>
          </p:nvPr>
        </p:nvSpPr>
        <p:spPr>
          <a:xfrm>
            <a:off x="6499453" y="1457767"/>
            <a:ext cx="5183188" cy="670616"/>
          </a:xfrm>
          <a:prstGeom prst="rect">
            <a:avLst/>
          </a:prstGeom>
        </p:spPr>
        <p:txBody>
          <a:bodyPr anchor="b">
            <a:normAutofit/>
          </a:bodyPr>
          <a:lstStyle>
            <a:lvl1pPr marL="0" indent="0" algn="ctr">
              <a:buNone/>
              <a:defRPr sz="2000" b="1">
                <a:solidFill>
                  <a:srgbClr val="6C777C"/>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This is a sub header for the 2 columns slide</a:t>
            </a:r>
          </a:p>
        </p:txBody>
      </p:sp>
      <p:sp>
        <p:nvSpPr>
          <p:cNvPr id="9" name="Content Placeholder 5"/>
          <p:cNvSpPr>
            <a:spLocks noGrp="1"/>
          </p:cNvSpPr>
          <p:nvPr>
            <p:ph sz="quarter" idx="4" hasCustomPrompt="1"/>
          </p:nvPr>
        </p:nvSpPr>
        <p:spPr>
          <a:xfrm>
            <a:off x="6499453" y="2143109"/>
            <a:ext cx="5183188" cy="3183935"/>
          </a:xfrm>
          <a:prstGeom prst="rect">
            <a:avLst/>
          </a:prstGeom>
        </p:spPr>
        <p:txBody>
          <a:bodyPr>
            <a:normAutofit/>
          </a:bodyPr>
          <a:lstStyle>
            <a:lvl1pPr>
              <a:defRPr lang="en-US" sz="2400" baseline="0" dirty="0" smtClean="0">
                <a:solidFill>
                  <a:srgbClr val="6C777C"/>
                </a:solidFill>
                <a:latin typeface="Arial" charset="0"/>
                <a:ea typeface="Arial" charset="0"/>
                <a:cs typeface="Arial" charset="0"/>
              </a:defRPr>
            </a:lvl1pPr>
            <a:lvl2pPr>
              <a:defRPr lang="en-US" sz="2400" dirty="0" smtClean="0">
                <a:solidFill>
                  <a:srgbClr val="6C777C"/>
                </a:solidFill>
                <a:latin typeface="Arial" charset="0"/>
                <a:ea typeface="Arial" charset="0"/>
                <a:cs typeface="Arial" charset="0"/>
              </a:defRPr>
            </a:lvl2pPr>
            <a:lvl3pPr>
              <a:defRPr lang="en-US" sz="2000" dirty="0" smtClean="0">
                <a:solidFill>
                  <a:srgbClr val="6C777C"/>
                </a:solidFill>
                <a:latin typeface="Arial" charset="0"/>
                <a:ea typeface="Arial" charset="0"/>
                <a:cs typeface="Arial" charset="0"/>
              </a:defRPr>
            </a:lvl3pPr>
            <a:lvl4pPr>
              <a:defRPr lang="en-US" sz="1800" dirty="0" smtClean="0">
                <a:solidFill>
                  <a:srgbClr val="6C777C"/>
                </a:solidFill>
                <a:latin typeface="Arial" charset="0"/>
                <a:ea typeface="Arial" charset="0"/>
                <a:cs typeface="Arial" charset="0"/>
              </a:defRPr>
            </a:lvl4pPr>
            <a:lvl5pPr>
              <a:defRPr lang="en-US" sz="1600" dirty="0">
                <a:solidFill>
                  <a:srgbClr val="6C777C"/>
                </a:solidFill>
                <a:latin typeface="Arial" charset="0"/>
                <a:ea typeface="Arial" charset="0"/>
                <a:cs typeface="Arial" charset="0"/>
              </a:defRPr>
            </a:lvl5pPr>
          </a:lstStyle>
          <a:p>
            <a:pPr lvl="0">
              <a:buClr>
                <a:srgbClr val="00968B"/>
              </a:buClr>
            </a:pPr>
            <a:r>
              <a:rPr lang="en-US"/>
              <a:t>This is the body copy for the 2 column slide</a:t>
            </a:r>
          </a:p>
          <a:p>
            <a:pPr lvl="1">
              <a:buClr>
                <a:srgbClr val="00968B"/>
              </a:buClr>
            </a:pPr>
            <a:r>
              <a:rPr lang="en-US"/>
              <a:t>Second level</a:t>
            </a:r>
          </a:p>
          <a:p>
            <a:pPr lvl="2">
              <a:buClr>
                <a:srgbClr val="00968B"/>
              </a:buClr>
            </a:pPr>
            <a:r>
              <a:rPr lang="en-US"/>
              <a:t>Third level</a:t>
            </a:r>
          </a:p>
          <a:p>
            <a:pPr lvl="3">
              <a:buClr>
                <a:srgbClr val="00968B"/>
              </a:buClr>
            </a:pPr>
            <a:r>
              <a:rPr lang="en-US"/>
              <a:t>Fourth level</a:t>
            </a:r>
          </a:p>
        </p:txBody>
      </p:sp>
      <p:sp>
        <p:nvSpPr>
          <p:cNvPr id="12" name="Text Placeholder 11">
            <a:extLst>
              <a:ext uri="{FF2B5EF4-FFF2-40B4-BE49-F238E27FC236}">
                <a16:creationId xmlns:a16="http://schemas.microsoft.com/office/drawing/2014/main" id="{2CB8C792-FAB7-4EB1-B6BD-FEFE7283AB5A}"/>
              </a:ext>
            </a:extLst>
          </p:cNvPr>
          <p:cNvSpPr>
            <a:spLocks noGrp="1"/>
          </p:cNvSpPr>
          <p:nvPr>
            <p:ph type="body" sz="quarter" idx="13" hasCustomPrompt="1"/>
          </p:nvPr>
        </p:nvSpPr>
        <p:spPr>
          <a:xfrm>
            <a:off x="457044" y="397564"/>
            <a:ext cx="5913437" cy="670617"/>
          </a:xfrm>
        </p:spPr>
        <p:txBody>
          <a:bodyPr>
            <a:normAutofit/>
          </a:bodyPr>
          <a:lstStyle>
            <a:lvl1pPr marL="0" indent="0" algn="l" defTabSz="914400" rtl="0" eaLnBrk="1" latinLnBrk="0" hangingPunct="1">
              <a:lnSpc>
                <a:spcPct val="90000"/>
              </a:lnSpc>
              <a:spcBef>
                <a:spcPct val="0"/>
              </a:spcBef>
              <a:buNone/>
              <a:defRPr lang="en-US" sz="4400" b="1" kern="1200" dirty="0" smtClean="0">
                <a:solidFill>
                  <a:srgbClr val="00968B"/>
                </a:solidFill>
                <a:latin typeface="Arial" charset="0"/>
                <a:ea typeface="Arial" charset="0"/>
                <a:cs typeface="Arial" charset="0"/>
              </a:defRPr>
            </a:lvl1pPr>
          </a:lstStyle>
          <a:p>
            <a:pPr lvl="0"/>
            <a:r>
              <a:rPr lang="en-US"/>
              <a:t>Slide Title</a:t>
            </a:r>
          </a:p>
        </p:txBody>
      </p:sp>
    </p:spTree>
    <p:extLst>
      <p:ext uri="{BB962C8B-B14F-4D97-AF65-F5344CB8AC3E}">
        <p14:creationId xmlns:p14="http://schemas.microsoft.com/office/powerpoint/2010/main" val="2049438506"/>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55835" y="1671145"/>
            <a:ext cx="9591094" cy="1860330"/>
          </a:xfrm>
          <a:prstGeom prst="rect">
            <a:avLst/>
          </a:prstGeom>
        </p:spPr>
        <p:txBody>
          <a:bodyPr anchor="b"/>
          <a:lstStyle>
            <a:lvl1pPr algn="ctr">
              <a:defRPr sz="5400" b="1" baseline="0">
                <a:solidFill>
                  <a:schemeClr val="bg1"/>
                </a:solidFill>
                <a:latin typeface="Arial" charset="0"/>
                <a:ea typeface="Arial" charset="0"/>
                <a:cs typeface="Arial" charset="0"/>
              </a:defRPr>
            </a:lvl1pPr>
          </a:lstStyle>
          <a:p>
            <a:r>
              <a:rPr lang="en-US"/>
              <a:t>This is the presentation title.</a:t>
            </a:r>
            <a:br>
              <a:rPr lang="en-US"/>
            </a:br>
            <a:r>
              <a:rPr lang="en-US"/>
              <a:t>In this case, it has two lines.</a:t>
            </a:r>
          </a:p>
        </p:txBody>
      </p:sp>
    </p:spTree>
    <p:extLst>
      <p:ext uri="{BB962C8B-B14F-4D97-AF65-F5344CB8AC3E}">
        <p14:creationId xmlns:p14="http://schemas.microsoft.com/office/powerpoint/2010/main" val="1073108198"/>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37751" y="326916"/>
            <a:ext cx="10716496" cy="574453"/>
          </a:xfrm>
        </p:spPr>
        <p:txBody>
          <a:bodyPr lIns="0" tIns="0" rIns="0" bIns="0"/>
          <a:lstStyle>
            <a:lvl1pPr>
              <a:defRPr sz="3733" b="0" i="0">
                <a:solidFill>
                  <a:srgbClr val="FCCD6A"/>
                </a:solidFill>
                <a:latin typeface="Verdana"/>
                <a:cs typeface="Verdana"/>
              </a:defRPr>
            </a:lvl1pPr>
          </a:lstStyle>
          <a:p>
            <a:endParaRPr/>
          </a:p>
        </p:txBody>
      </p:sp>
      <p:sp>
        <p:nvSpPr>
          <p:cNvPr id="3" name="Holder 3"/>
          <p:cNvSpPr>
            <a:spLocks noGrp="1"/>
          </p:cNvSpPr>
          <p:nvPr>
            <p:ph sz="half" idx="2"/>
          </p:nvPr>
        </p:nvSpPr>
        <p:spPr>
          <a:xfrm>
            <a:off x="846667" y="1470491"/>
            <a:ext cx="3962400" cy="348878"/>
          </a:xfrm>
          <a:prstGeom prst="rect">
            <a:avLst/>
          </a:prstGeom>
        </p:spPr>
        <p:txBody>
          <a:bodyPr wrap="square" lIns="0" tIns="0" rIns="0" bIns="0">
            <a:spAutoFit/>
          </a:bodyPr>
          <a:lstStyle>
            <a:lvl1pPr>
              <a:defRPr sz="2267" b="0" i="0">
                <a:solidFill>
                  <a:srgbClr val="FCCD6A"/>
                </a:solidFill>
                <a:latin typeface="Verdana"/>
                <a:cs typeface="Verdana"/>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300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49560" y="369925"/>
            <a:ext cx="6892881" cy="574453"/>
          </a:xfrm>
          <a:prstGeom prst="rect">
            <a:avLst/>
          </a:prstGeom>
        </p:spPr>
        <p:txBody>
          <a:bodyPr wrap="square" lIns="0" tIns="0" rIns="0" bIns="0">
            <a:spAutoFit/>
          </a:bodyPr>
          <a:lstStyle>
            <a:lvl1pPr>
              <a:defRPr sz="3733" b="0" i="0">
                <a:solidFill>
                  <a:srgbClr val="FCCD6A"/>
                </a:solidFill>
                <a:latin typeface="Verdana"/>
                <a:cs typeface="Verdana"/>
              </a:defRPr>
            </a:lvl1pPr>
          </a:lstStyle>
          <a:p>
            <a:endParaRPr/>
          </a:p>
        </p:txBody>
      </p:sp>
      <p:sp>
        <p:nvSpPr>
          <p:cNvPr id="3" name="Holder 3"/>
          <p:cNvSpPr>
            <a:spLocks noGrp="1"/>
          </p:cNvSpPr>
          <p:nvPr>
            <p:ph type="subTitle" idx="4"/>
          </p:nvPr>
        </p:nvSpPr>
        <p:spPr>
          <a:xfrm>
            <a:off x="1828800" y="3840481"/>
            <a:ext cx="8534400" cy="369332"/>
          </a:xfrm>
          <a:prstGeom prst="rect">
            <a:avLst/>
          </a:prstGeom>
        </p:spPr>
        <p:txBody>
          <a:bodyPr wrap="square" lIns="0" tIns="0" rIns="0" bIns="0">
            <a:spAutoFit/>
          </a:bodyPr>
          <a:lstStyle>
            <a:lvl1pPr>
              <a:defRPr sz="2400" b="0" i="0">
                <a:solidFill>
                  <a:srgbClr val="FFF9D5"/>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64784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8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2E8692D7-78A9-4686-83AA-C0ADE5DE8A6E}" type="datetime1">
              <a:rPr lang="en-US" b="1" smtClean="0"/>
              <a:t>10/17/2024</a:t>
            </a:fld>
            <a:endParaRPr lang="en-US"/>
          </a:p>
        </p:txBody>
      </p:sp>
      <p:sp>
        <p:nvSpPr>
          <p:cNvPr id="5" name="Footer Placeholder 4"/>
          <p:cNvSpPr>
            <a:spLocks noGrp="1"/>
          </p:cNvSpPr>
          <p:nvPr>
            <p:ph type="ftr" sz="quarter" idx="11"/>
          </p:nvPr>
        </p:nvSpPr>
        <p:spPr/>
        <p:txBody>
          <a:bodyPr/>
          <a:lstStyle/>
          <a:p>
            <a:endParaRPr lang="en-US"/>
          </a:p>
        </p:txBody>
      </p:sp>
      <p:pic>
        <p:nvPicPr>
          <p:cNvPr id="13" name="Picture 12">
            <a:extLst>
              <a:ext uri="{FF2B5EF4-FFF2-40B4-BE49-F238E27FC236}">
                <a16:creationId xmlns:a16="http://schemas.microsoft.com/office/drawing/2014/main" id="{68E6061F-4A2E-429D-8663-9AB09C2EAAAF}"/>
              </a:ext>
            </a:extLst>
          </p:cNvPr>
          <p:cNvPicPr>
            <a:picLocks noChangeAspect="1"/>
          </p:cNvPicPr>
          <p:nvPr userDrawn="1"/>
        </p:nvPicPr>
        <p:blipFill>
          <a:blip r:embed="rId2"/>
          <a:stretch>
            <a:fillRect/>
          </a:stretch>
        </p:blipFill>
        <p:spPr>
          <a:xfrm>
            <a:off x="1051560" y="421062"/>
            <a:ext cx="3190875" cy="714375"/>
          </a:xfrm>
          <a:prstGeom prst="rect">
            <a:avLst/>
          </a:prstGeom>
        </p:spPr>
      </p:pic>
    </p:spTree>
    <p:extLst>
      <p:ext uri="{BB962C8B-B14F-4D97-AF65-F5344CB8AC3E}">
        <p14:creationId xmlns:p14="http://schemas.microsoft.com/office/powerpoint/2010/main" val="2146513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3F73F-FA1E-408F-81AF-27457BA87827}" type="datetime1">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712541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BF22A2-D0D4-4935-8875-403E82DB9AF7}" type="datetime1">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548667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708FE-5E0D-412F-A0A8-9F22727DB7CF}" type="datetime1">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881754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46EBBA-A6D9-47FD-8146-088CBA429FE8}" type="datetime1">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663168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1ADBD-CDA5-44EE-AE3E-D255B2E559EE}" type="datetime1">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45381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0991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96394" y="-83939"/>
            <a:ext cx="11799210" cy="649280"/>
          </a:xfrm>
        </p:spPr>
        <p:txBody>
          <a:bodyPr lIns="0" tIns="0" rIns="0" bIns="0"/>
          <a:lstStyle>
            <a:lvl1pPr>
              <a:defRPr sz="4219" b="0" i="0">
                <a:solidFill>
                  <a:schemeClr val="bg1"/>
                </a:solidFill>
                <a:latin typeface="Arial"/>
                <a:cs typeface="Arial"/>
              </a:defRPr>
            </a:lvl1pPr>
          </a:lstStyle>
          <a:p>
            <a:endParaRPr/>
          </a:p>
        </p:txBody>
      </p:sp>
      <p:sp>
        <p:nvSpPr>
          <p:cNvPr id="3" name="Holder 3"/>
          <p:cNvSpPr>
            <a:spLocks noGrp="1"/>
          </p:cNvSpPr>
          <p:nvPr>
            <p:ph sz="half" idx="2"/>
          </p:nvPr>
        </p:nvSpPr>
        <p:spPr>
          <a:xfrm>
            <a:off x="1641093" y="1369099"/>
            <a:ext cx="3515916" cy="389466"/>
          </a:xfrm>
          <a:prstGeom prst="rect">
            <a:avLst/>
          </a:prstGeom>
        </p:spPr>
        <p:txBody>
          <a:bodyPr wrap="square" lIns="0" tIns="0" rIns="0" bIns="0">
            <a:spAutoFit/>
          </a:bodyPr>
          <a:lstStyle>
            <a:lvl1pPr>
              <a:defRPr sz="2531" b="0" i="0">
                <a:solidFill>
                  <a:schemeClr val="bg1"/>
                </a:solidFill>
                <a:latin typeface="Gill Sans MT"/>
                <a:cs typeface="Gill Sans MT"/>
              </a:defRPr>
            </a:lvl1pPr>
          </a:lstStyle>
          <a:p>
            <a:endParaRPr/>
          </a:p>
        </p:txBody>
      </p:sp>
      <p:sp>
        <p:nvSpPr>
          <p:cNvPr id="4" name="Holder 4"/>
          <p:cNvSpPr>
            <a:spLocks noGrp="1"/>
          </p:cNvSpPr>
          <p:nvPr>
            <p:ph sz="half" idx="3"/>
          </p:nvPr>
        </p:nvSpPr>
        <p:spPr>
          <a:xfrm>
            <a:off x="6278880" y="1577340"/>
            <a:ext cx="5303520" cy="58477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89964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7359" y="2164913"/>
            <a:ext cx="8677282" cy="649280"/>
          </a:xfrm>
          <a:prstGeom prst="rect">
            <a:avLst/>
          </a:prstGeom>
        </p:spPr>
        <p:txBody>
          <a:bodyPr wrap="square" lIns="0" tIns="0" rIns="0" bIns="0">
            <a:spAutoFit/>
          </a:bodyPr>
          <a:lstStyle>
            <a:lvl1pPr>
              <a:defRPr sz="4219" b="0" i="0">
                <a:solidFill>
                  <a:schemeClr val="bg1"/>
                </a:solidFill>
                <a:latin typeface="Arial"/>
                <a:cs typeface="Arial"/>
              </a:defRPr>
            </a:lvl1pPr>
          </a:lstStyle>
          <a:p>
            <a:endParaRPr/>
          </a:p>
        </p:txBody>
      </p:sp>
      <p:sp>
        <p:nvSpPr>
          <p:cNvPr id="3" name="Holder 3"/>
          <p:cNvSpPr>
            <a:spLocks noGrp="1"/>
          </p:cNvSpPr>
          <p:nvPr>
            <p:ph type="subTitle" idx="4"/>
          </p:nvPr>
        </p:nvSpPr>
        <p:spPr>
          <a:xfrm>
            <a:off x="889535" y="3920371"/>
            <a:ext cx="7427714" cy="411203"/>
          </a:xfrm>
          <a:prstGeom prst="rect">
            <a:avLst/>
          </a:prstGeom>
        </p:spPr>
        <p:txBody>
          <a:bodyPr wrap="square" lIns="0" tIns="0" rIns="0" bIns="0">
            <a:spAutoFit/>
          </a:bodyPr>
          <a:lstStyle>
            <a:lvl1pPr>
              <a:defRPr sz="2672" b="0" i="0">
                <a:solidFill>
                  <a:srgbClr val="EBEBE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8499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64575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5558913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140619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642176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59558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197080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910326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3132826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9991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65621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70876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5747081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30918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6786247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6419523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060106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430022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298793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6084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image" Target="../media/image20.png"/><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21.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20.png"/><Relationship Id="rId5" Type="http://schemas.openxmlformats.org/officeDocument/2006/relationships/slideLayout" Target="../slideLayouts/slideLayout78.xml"/><Relationship Id="rId10" Type="http://schemas.openxmlformats.org/officeDocument/2006/relationships/theme" Target="../theme/theme5.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image" Target="../media/image25.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24.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image" Target="../media/image27.png"/><Relationship Id="rId10" Type="http://schemas.openxmlformats.org/officeDocument/2006/relationships/slideLayout" Target="../slideLayouts/slideLayout92.xml"/><Relationship Id="rId19" Type="http://schemas.openxmlformats.org/officeDocument/2006/relationships/theme" Target="../theme/theme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image" Target="../media/image2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28.jpe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2448432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99D4A-F6A9-EC46-A2DF-BB7FBC55CD1D}" type="datetimeFigureOut">
              <a:rPr lang="en-US" smtClean="0"/>
              <a:t>10/17/2024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485A7-D857-9442-BA4B-B3E6D7DD0F39}" type="slidenum">
              <a:rPr lang="en-US" smtClean="0"/>
              <a:t>‹#›</a:t>
            </a:fld>
            <a:endParaRPr lang="en-US"/>
          </a:p>
        </p:txBody>
      </p:sp>
    </p:spTree>
    <p:extLst>
      <p:ext uri="{BB962C8B-B14F-4D97-AF65-F5344CB8AC3E}">
        <p14:creationId xmlns:p14="http://schemas.microsoft.com/office/powerpoint/2010/main" val="1692465955"/>
      </p:ext>
    </p:extLst>
  </p:cSld>
  <p:clrMap bg1="lt1" tx1="dk1" bg2="lt2" tx2="dk2" accent1="accent1" accent2="accent2" accent3="accent3" accent4="accent4" accent5="accent5" accent6="accent6" hlink="hlink" folHlink="folHlink"/>
  <p:sldLayoutIdLst>
    <p:sldLayoutId id="2147483785"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70" r:id="rId13"/>
    <p:sldLayoutId id="2147483773" r:id="rId14"/>
    <p:sldLayoutId id="2147483774" r:id="rId15"/>
    <p:sldLayoutId id="2147483777" r:id="rId16"/>
    <p:sldLayoutId id="2147483778" r:id="rId17"/>
    <p:sldLayoutId id="2147483781" r:id="rId18"/>
    <p:sldLayoutId id="2147483923" r:id="rId19"/>
    <p:sldLayoutId id="2147483924" r:id="rId20"/>
    <p:sldLayoutId id="2147483925" r:id="rId21"/>
    <p:sldLayoutId id="2147484084" r:id="rId22"/>
    <p:sldLayoutId id="2147483827" r:id="rId23"/>
    <p:sldLayoutId id="2147483813" r:id="rId24"/>
    <p:sldLayoutId id="2147483814" r:id="rId25"/>
    <p:sldLayoutId id="2147483815" r:id="rId26"/>
    <p:sldLayoutId id="2147483816" r:id="rId27"/>
    <p:sldLayoutId id="2147483817" r:id="rId28"/>
    <p:sldLayoutId id="2147483828" r:id="rId29"/>
    <p:sldLayoutId id="2147483829" r:id="rId30"/>
    <p:sldLayoutId id="2147483830" r:id="rId31"/>
    <p:sldLayoutId id="2147483831" r:id="rId3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FCEB0-B286-7B41-8719-966D243E4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95391-9DC7-8C44-8D4C-B39E8320C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16D81-A13D-0847-B3C2-A0CB7F1E9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F7BDC-88E8-4914-A310-2EC730C2D5BB}" type="datetime1">
              <a:rPr lang="en-US" smtClean="0"/>
              <a:t>10/17/2024</a:t>
            </a:fld>
            <a:endParaRPr lang="en-US"/>
          </a:p>
        </p:txBody>
      </p:sp>
      <p:sp>
        <p:nvSpPr>
          <p:cNvPr id="5" name="Footer Placeholder 4">
            <a:extLst>
              <a:ext uri="{FF2B5EF4-FFF2-40B4-BE49-F238E27FC236}">
                <a16:creationId xmlns:a16="http://schemas.microsoft.com/office/drawing/2014/main" id="{DAF8C783-251B-7A44-8A7F-7F6AE3221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2CE433-CB6E-2E4D-A356-0BF5EE0A3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074F6-EB27-B24D-8D5F-9AED5EFCE23C}" type="slidenum">
              <a:rPr lang="en-US" smtClean="0"/>
              <a:t>‹#›</a:t>
            </a:fld>
            <a:endParaRPr lang="en-US"/>
          </a:p>
        </p:txBody>
      </p:sp>
    </p:spTree>
    <p:extLst>
      <p:ext uri="{BB962C8B-B14F-4D97-AF65-F5344CB8AC3E}">
        <p14:creationId xmlns:p14="http://schemas.microsoft.com/office/powerpoint/2010/main" val="301275994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12078E32-9A8F-42AF-B046-430CA36478C1}" type="datetimeFigureOut">
              <a:rPr lang="en-US" smtClean="0"/>
              <a:t>10/17/2024</a:t>
            </a:fld>
            <a:endParaRPr lang="en-US"/>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a:p>
        </p:txBody>
      </p:sp>
      <p:pic>
        <p:nvPicPr>
          <p:cNvPr id="12" name="Picture 11" descr="Star-and-Blue.pn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328463453"/>
      </p:ext>
    </p:extLst>
  </p:cSld>
  <p:clrMap bg1="lt1" tx1="dk1" bg2="lt2" tx2="dk2" accent1="accent1" accent2="accent2" accent3="accent3" accent4="accent4" accent5="accent5" accent6="accent6" hlink="hlink" folHlink="folHlink"/>
  <p:sldLayoutIdLst>
    <p:sldLayoutId id="2147484081" r:id="rId1"/>
    <p:sldLayoutId id="2147484080" r:id="rId2"/>
    <p:sldLayoutId id="2147484083" r:id="rId3"/>
    <p:sldLayoutId id="2147484069" r:id="rId4"/>
    <p:sldLayoutId id="2147483702" r:id="rId5"/>
    <p:sldLayoutId id="2147483703" r:id="rId6"/>
    <p:sldLayoutId id="2147484070" r:id="rId7"/>
    <p:sldLayoutId id="2147484071" r:id="rId8"/>
    <p:sldLayoutId id="2147484072" r:id="rId9"/>
    <p:sldLayoutId id="2147484073" r:id="rId10"/>
    <p:sldLayoutId id="2147484074" r:id="rId11"/>
    <p:sldLayoutId id="2147484075" r:id="rId12"/>
    <p:sldLayoutId id="2147483812" r:id="rId13"/>
    <p:sldLayoutId id="2147484076" r:id="rId14"/>
    <p:sldLayoutId id="2147484077" r:id="rId15"/>
    <p:sldLayoutId id="2147484078" r:id="rId16"/>
    <p:sldLayoutId id="2147484079" r:id="rId17"/>
    <p:sldLayoutId id="2147483832" r:id="rId18"/>
    <p:sldLayoutId id="2147483833" r:id="rId19"/>
  </p:sldLayoutIdLst>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B99"/>
          </a:solidFill>
          <a:latin typeface="+mn-lt"/>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B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9939C028-01CF-454A-A145-FA62B4B2DEC0}" type="datetime1">
              <a:rPr lang="en-US" smtClean="0"/>
              <a:t>10/17/2024</a:t>
            </a:fld>
            <a:endParaRPr lang="en-US"/>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a:p>
        </p:txBody>
      </p:sp>
      <p:pic>
        <p:nvPicPr>
          <p:cNvPr id="12" name="Picture 11" descr="Star-and-Blu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196090165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10/17/2024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2852461686"/>
      </p:ext>
    </p:extLst>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ransition>
    <p:fade/>
  </p:transition>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2E7A-0A33-4022-B895-7D595E5D5863}" type="datetimeFigureOut">
              <a:rPr lang="en-US" smtClean="0"/>
              <a:pPr/>
              <a:t>10/17/2024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8434-C2CC-4028-AD72-886E4ED36FC6}" type="slidenum">
              <a:rPr lang="en-US" smtClean="0"/>
              <a:pPr/>
              <a:t>‹#›</a:t>
            </a:fld>
            <a:endParaRPr lang="en-US"/>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363565" y="6166098"/>
            <a:ext cx="2117235" cy="463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defTabSz="9144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0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openxmlformats.org/officeDocument/2006/relationships/hyperlink" Target="https://www.chicago.gov/city/en/depts/cdph/supp_info/infectious/one-health-conference-home.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2.xml"/><Relationship Id="rId5" Type="http://schemas.openxmlformats.org/officeDocument/2006/relationships/image" Target="../media/image49.png"/><Relationship Id="rId4" Type="http://schemas.openxmlformats.org/officeDocument/2006/relationships/hyperlink" Target="https://dph.illinois.gov/content/dam/soi/en/web/idph/files/publications/ReportDisease.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6.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8" Type="http://schemas.openxmlformats.org/officeDocument/2006/relationships/hyperlink" Target="mailto:maria.campos-bovee@cityofchicago.org" TargetMode="External"/><Relationship Id="rId13" Type="http://schemas.openxmlformats.org/officeDocument/2006/relationships/hyperlink" Target="mailto:Maggie%20Li%20%3cMaggie.Li@cityofchicago.org%3e" TargetMode="External"/><Relationship Id="rId1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hyperlink" Target="mailto:Shane.Zelencik@cityofchicago.org" TargetMode="External"/><Relationship Id="rId12" Type="http://schemas.openxmlformats.org/officeDocument/2006/relationships/hyperlink" Target="mailto:Romualdo%20Chavez%20%3cRomualdo.Chavez@cityofchicago.org%3e" TargetMode="External"/><Relationship Id="rId17" Type="http://schemas.openxmlformats.org/officeDocument/2006/relationships/image" Target="../media/image55.jpeg"/><Relationship Id="rId2" Type="http://schemas.openxmlformats.org/officeDocument/2006/relationships/notesSlide" Target="../notesSlides/notesSlide26.xml"/><Relationship Id="rId16" Type="http://schemas.openxmlformats.org/officeDocument/2006/relationships/image" Target="../media/image54.png"/><Relationship Id="rId1" Type="http://schemas.openxmlformats.org/officeDocument/2006/relationships/slideLayout" Target="../slideLayouts/slideLayout75.xml"/><Relationship Id="rId6" Type="http://schemas.openxmlformats.org/officeDocument/2006/relationships/hyperlink" Target="mailto:michelle.funk@cityofchicago.org" TargetMode="External"/><Relationship Id="rId11" Type="http://schemas.openxmlformats.org/officeDocument/2006/relationships/hyperlink" Target="mailto:kimberly.goitia@cityofchicago.org" TargetMode="External"/><Relationship Id="rId5" Type="http://schemas.openxmlformats.org/officeDocument/2006/relationships/hyperlink" Target="mailto:stephanie.black@cityofchicago.org" TargetMode="External"/><Relationship Id="rId15" Type="http://schemas.openxmlformats.org/officeDocument/2006/relationships/hyperlink" Target="mailto:https://www.chicagohan.org/en/web/han/acute-care" TargetMode="External"/><Relationship Id="rId10" Type="http://schemas.openxmlformats.org/officeDocument/2006/relationships/hyperlink" Target="mailto:karen.branch-crawford@cityofchicago.org" TargetMode="External"/><Relationship Id="rId4" Type="http://schemas.microsoft.com/office/2007/relationships/hdphoto" Target="../media/hdphoto4.wdp"/><Relationship Id="rId9" Type="http://schemas.openxmlformats.org/officeDocument/2006/relationships/hyperlink" Target="mailto:andrea.castillo@cityofchicago.org" TargetMode="External"/><Relationship Id="rId14" Type="http://schemas.openxmlformats.org/officeDocument/2006/relationships/hyperlink" Target="mailto:cdphhaiar@cityofchicago.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openxmlformats.org/officeDocument/2006/relationships/hyperlink" Target="mailto:cecilia.pigozzi@cityofchicago.org" TargetMode="External"/><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8" Type="http://schemas.openxmlformats.org/officeDocument/2006/relationships/hyperlink" Target="https://www.cdc.gov/infectioncontrol/projectfirstline/healthcare/print.html" TargetMode="External"/><Relationship Id="rId3" Type="http://schemas.openxmlformats.org/officeDocument/2006/relationships/hyperlink" Target="https://www.cdc.gov/infectioncontrol/projectfirstline/index.html" TargetMode="External"/><Relationship Id="rId7" Type="http://schemas.openxmlformats.org/officeDocument/2006/relationships/hyperlink" Target="https://www.cdc.gov/infectioncontrol/projectfirstline/healthcare/educational-materials.html"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6" Type="http://schemas.openxmlformats.org/officeDocument/2006/relationships/hyperlink" Target="https://www.cdc.gov/infectioncontrol/projectfirstline/resources/facilitator-toolkit.html" TargetMode="External"/><Relationship Id="rId5" Type="http://schemas.openxmlformats.org/officeDocument/2006/relationships/hyperlink" Target="https://www.cdc.gov/infectioncontrol/projectfirstline/healthcare/where-germs-live.html" TargetMode="External"/><Relationship Id="rId10" Type="http://schemas.openxmlformats.org/officeDocument/2006/relationships/hyperlink" Target="https://www.cdc.gov/infectioncontrol/projectfirstline/es/index.html" TargetMode="External"/><Relationship Id="rId4" Type="http://schemas.openxmlformats.org/officeDocument/2006/relationships/hyperlink" Target="https://www.cdc.gov/infectioncontrol/projectfirstline/healthcare/recognize-risks.html" TargetMode="External"/><Relationship Id="rId9" Type="http://schemas.openxmlformats.org/officeDocument/2006/relationships/hyperlink" Target="https://www.cdc.gov/infectioncontrol/projectfirstline/resources/videos.html"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cdc.gov/infectioncontrol/projectfirstline/healthcare/print.html" TargetMode="External"/><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mailto:projectfirstline@cityofchicago.org" TargetMode="External"/><Relationship Id="rId9"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hyperlink" Target="mailto:cdphhaiar@cityofchicago.org" TargetMode="External"/><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5.xml"/><Relationship Id="rId6" Type="http://schemas.openxmlformats.org/officeDocument/2006/relationships/image" Target="../media/image68.png"/><Relationship Id="rId5" Type="http://schemas.openxmlformats.org/officeDocument/2006/relationships/hyperlink" Target="https://www.chicagohan.org/hai/pfl" TargetMode="External"/><Relationship Id="rId4" Type="http://schemas.openxmlformats.org/officeDocument/2006/relationships/hyperlink" Target="mailto:projectfirstline@cityofchicago.org"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cdc.gov/infectioncontrol/pdf/icar/IPC-mod5-disinfection-sterilization-508.pdf" TargetMode="External"/><Relationship Id="rId13" Type="http://schemas.openxmlformats.org/officeDocument/2006/relationships/hyperlink" Target="https://www.cdc.gov/infectioncontrol/pdf/icar/IPC-mod10-antibiotic-stewardship-508.pdf" TargetMode="External"/><Relationship Id="rId18" Type="http://schemas.openxmlformats.org/officeDocument/2006/relationships/diagramColors" Target="../diagrams/colors2.xml"/><Relationship Id="rId3" Type="http://schemas.openxmlformats.org/officeDocument/2006/relationships/hyperlink" Target="https://www.cdc.gov/hai/prevent/infection-control-assessment-tools.html" TargetMode="External"/><Relationship Id="rId7" Type="http://schemas.openxmlformats.org/officeDocument/2006/relationships/hyperlink" Target="https://www.cdc.gov/infectioncontrol/pdf/icar/IPC-mod4-EVS-508.pdf" TargetMode="External"/><Relationship Id="rId12" Type="http://schemas.openxmlformats.org/officeDocument/2006/relationships/hyperlink" Target="https://www.cdc.gov/infectioncontrol/pdf/icar/IPC-mod9-healthcare-laundry-508.pdf" TargetMode="External"/><Relationship Id="rId17" Type="http://schemas.openxmlformats.org/officeDocument/2006/relationships/diagramQuickStyle" Target="../diagrams/quickStyle2.xml"/><Relationship Id="rId2" Type="http://schemas.openxmlformats.org/officeDocument/2006/relationships/notesSlide" Target="../notesSlides/notesSlide39.xml"/><Relationship Id="rId16" Type="http://schemas.openxmlformats.org/officeDocument/2006/relationships/diagramLayout" Target="../diagrams/layout2.xml"/><Relationship Id="rId1" Type="http://schemas.openxmlformats.org/officeDocument/2006/relationships/slideLayout" Target="../slideLayouts/slideLayout2.xml"/><Relationship Id="rId6" Type="http://schemas.openxmlformats.org/officeDocument/2006/relationships/hyperlink" Target="https://www.cdc.gov/infectioncontrol/pdf/icar/IPC-mod3-TBP-508.pdf" TargetMode="External"/><Relationship Id="rId11" Type="http://schemas.openxmlformats.org/officeDocument/2006/relationships/hyperlink" Target="https://www.cdc.gov/infectioncontrol/pdf/icar/IPC-mod8-wound-care-508.pdf" TargetMode="External"/><Relationship Id="rId5" Type="http://schemas.openxmlformats.org/officeDocument/2006/relationships/hyperlink" Target="https://www.cdc.gov/infectioncontrol/pdf/icar/IPC-mod2-hand-hygiene-508.pdf" TargetMode="External"/><Relationship Id="rId15" Type="http://schemas.openxmlformats.org/officeDocument/2006/relationships/diagramData" Target="../diagrams/data2.xml"/><Relationship Id="rId10" Type="http://schemas.openxmlformats.org/officeDocument/2006/relationships/hyperlink" Target="https://www.cdc.gov/infectioncontrol/pdf/icar/IPC-mod7-POC-blood-testing-508.pdf" TargetMode="External"/><Relationship Id="rId19" Type="http://schemas.microsoft.com/office/2007/relationships/diagramDrawing" Target="../diagrams/drawing2.xml"/><Relationship Id="rId4" Type="http://schemas.openxmlformats.org/officeDocument/2006/relationships/hyperlink" Target="https://www.cdc.gov/infectioncontrol/pdf/icar/IPC-mod1-training-audits-508.pdf" TargetMode="External"/><Relationship Id="rId9" Type="http://schemas.openxmlformats.org/officeDocument/2006/relationships/hyperlink" Target="https://www.cdc.gov/infectioncontrol/pdf/icar/IPC-mod6-injection-safety-508.pdf" TargetMode="External"/><Relationship Id="rId14" Type="http://schemas.openxmlformats.org/officeDocument/2006/relationships/hyperlink" Target="https://www.cdc.gov/infectioncontrol/pdf/icar/IPC-mod11-water-exposure-508.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marburg/php/public-health-strategy/management-of-travelers-2024-marburg-outbreak.html" TargetMode="External"/><Relationship Id="rId2" Type="http://schemas.openxmlformats.org/officeDocument/2006/relationships/hyperlink" Target="https://www.cdc.gov/marburg/php/public-health-strategy/management-of-US-based-healthcare-personnel-2024-marburg-outbreak.html" TargetMode="External"/><Relationship Id="rId1" Type="http://schemas.openxmlformats.org/officeDocument/2006/relationships/slideLayout" Target="../slideLayouts/slideLayout56.xml"/><Relationship Id="rId6" Type="http://schemas.openxmlformats.org/officeDocument/2006/relationships/hyperlink" Target="https://www.cdc.gov/viral-hemorrhagic-fevers/hcp/guidance/ppe-clinically-stable-puis.html" TargetMode="External"/><Relationship Id="rId5" Type="http://schemas.openxmlformats.org/officeDocument/2006/relationships/hyperlink" Target="https://www.cdc.gov/viral-hemorrhagic-fevers/hcp/guidance/ppe-clinically-unstable.html" TargetMode="External"/><Relationship Id="rId4" Type="http://schemas.openxmlformats.org/officeDocument/2006/relationships/hyperlink" Target="https://www.cdc.gov/viral-hemorrhagic-fevers/hcp/infection-control/index.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2626" y="1403972"/>
            <a:ext cx="9966960" cy="2833304"/>
          </a:xfrm>
        </p:spPr>
        <p:txBody>
          <a:bodyPr/>
          <a:lstStyle/>
          <a:p>
            <a:pPr algn="ctr"/>
            <a:br>
              <a:rPr lang="en-US" sz="3800" b="1" i="0" u="none" strike="noStrike">
                <a:effectLst/>
                <a:latin typeface="Century Gothic"/>
              </a:rPr>
            </a:br>
            <a:br>
              <a:rPr lang="en-US" sz="3800">
                <a:latin typeface="Century Gothic"/>
              </a:rPr>
            </a:br>
            <a:r>
              <a:rPr lang="en-US" sz="4000" b="1" i="0" u="none" strike="noStrike">
                <a:solidFill>
                  <a:srgbClr val="000000"/>
                </a:solidFill>
                <a:effectLst/>
                <a:latin typeface="Big Shoulders Display"/>
              </a:rPr>
              <a:t>Infection Prevention and Control Roundtable</a:t>
            </a:r>
            <a:r>
              <a:rPr lang="en-US" sz="4000" b="0" i="0">
                <a:solidFill>
                  <a:srgbClr val="000000"/>
                </a:solidFill>
                <a:effectLst/>
                <a:latin typeface="Big Shoulders Display"/>
              </a:rPr>
              <a:t>​ </a:t>
            </a:r>
            <a:r>
              <a:rPr lang="en-US" sz="4000" i="0">
                <a:solidFill>
                  <a:srgbClr val="000000"/>
                </a:solidFill>
                <a:effectLst/>
                <a:latin typeface="Big Shoulders Display"/>
              </a:rPr>
              <a:t>with</a:t>
            </a:r>
            <a:r>
              <a:rPr lang="en-US" sz="4000" b="0" i="0">
                <a:solidFill>
                  <a:srgbClr val="000000"/>
                </a:solidFill>
                <a:effectLst/>
                <a:latin typeface="Big Shoulders Display"/>
              </a:rPr>
              <a:t> </a:t>
            </a:r>
            <a:r>
              <a:rPr lang="en-US" sz="4000" b="1" i="0" u="none" strike="noStrike">
                <a:solidFill>
                  <a:srgbClr val="000000"/>
                </a:solidFill>
                <a:effectLst/>
                <a:latin typeface="Big Shoulders Display"/>
              </a:rPr>
              <a:t>Acute </a:t>
            </a:r>
            <a:r>
              <a:rPr lang="en-US" sz="4000">
                <a:solidFill>
                  <a:srgbClr val="000000"/>
                </a:solidFill>
                <a:latin typeface="Big Shoulders Display"/>
              </a:rPr>
              <a:t>Care ​Facilities </a:t>
            </a:r>
            <a:br>
              <a:rPr lang="en-US" sz="3800">
                <a:latin typeface="Big Shoulders Display"/>
              </a:rPr>
            </a:br>
            <a:br>
              <a:rPr lang="en-US" sz="4000">
                <a:latin typeface="Century Gothic"/>
              </a:rPr>
            </a:br>
            <a:r>
              <a:rPr lang="en-US" sz="2400">
                <a:solidFill>
                  <a:srgbClr val="000000"/>
                </a:solidFill>
                <a:latin typeface="Big Shoulders Display"/>
              </a:rPr>
              <a:t>10-17-24</a:t>
            </a:r>
            <a:br>
              <a:rPr lang="en-US" sz="4800" b="0" i="0">
                <a:effectLst/>
                <a:latin typeface="Century Gothic" panose="020B0502020202020204" pitchFamily="34" charset="0"/>
              </a:rPr>
            </a:br>
            <a:endParaRPr lang="en-US" sz="4800">
              <a:latin typeface="Century Gothic"/>
            </a:endParaRPr>
          </a:p>
        </p:txBody>
      </p:sp>
      <p:pic>
        <p:nvPicPr>
          <p:cNvPr id="4" name="Picture 2" descr="The Chicago, Illinois Office of MHM">
            <a:extLst>
              <a:ext uri="{FF2B5EF4-FFF2-40B4-BE49-F238E27FC236}">
                <a16:creationId xmlns:a16="http://schemas.microsoft.com/office/drawing/2014/main" id="{DF19D95B-05D7-0585-7551-E5641E867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414" y="4149213"/>
            <a:ext cx="9970077" cy="222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104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8DF5-7357-609D-7F67-F2F0C7F104CC}"/>
              </a:ext>
            </a:extLst>
          </p:cNvPr>
          <p:cNvSpPr>
            <a:spLocks noGrp="1"/>
          </p:cNvSpPr>
          <p:nvPr>
            <p:ph type="title"/>
          </p:nvPr>
        </p:nvSpPr>
        <p:spPr>
          <a:xfrm>
            <a:off x="1069848" y="484632"/>
            <a:ext cx="6457950" cy="1609344"/>
          </a:xfrm>
        </p:spPr>
        <p:txBody>
          <a:bodyPr/>
          <a:lstStyle/>
          <a:p>
            <a:r>
              <a:rPr lang="en-US"/>
              <a:t>Local Implications of Outbreak</a:t>
            </a:r>
          </a:p>
        </p:txBody>
      </p:sp>
      <p:sp>
        <p:nvSpPr>
          <p:cNvPr id="3" name="Content Placeholder 2">
            <a:extLst>
              <a:ext uri="{FF2B5EF4-FFF2-40B4-BE49-F238E27FC236}">
                <a16:creationId xmlns:a16="http://schemas.microsoft.com/office/drawing/2014/main" id="{D7ACCF23-941A-79EF-18D8-55F4CE530743}"/>
              </a:ext>
            </a:extLst>
          </p:cNvPr>
          <p:cNvSpPr>
            <a:spLocks noGrp="1"/>
          </p:cNvSpPr>
          <p:nvPr>
            <p:ph idx="1"/>
          </p:nvPr>
        </p:nvSpPr>
        <p:spPr>
          <a:xfrm>
            <a:off x="1069848" y="2312449"/>
            <a:ext cx="10058400" cy="4050792"/>
          </a:xfrm>
        </p:spPr>
        <p:txBody>
          <a:bodyPr vert="horz" lIns="91440" tIns="45720" rIns="91440" bIns="45720" rtlCol="0" anchor="t">
            <a:normAutofit/>
          </a:bodyPr>
          <a:lstStyle/>
          <a:p>
            <a:r>
              <a:rPr lang="en-US"/>
              <a:t>ORD Port of Entry (POE) Division of Global Migration Health (DGMH) screening to begin Wednesday 10/16/24 for all travelers returning from Rwanda:</a:t>
            </a:r>
          </a:p>
          <a:p>
            <a:pPr lvl="1">
              <a:spcAft>
                <a:spcPts val="0"/>
              </a:spcAft>
            </a:pPr>
            <a:r>
              <a:rPr lang="en-US" b="1"/>
              <a:t>Primary screener</a:t>
            </a:r>
            <a:r>
              <a:rPr lang="en-US"/>
              <a:t>:</a:t>
            </a:r>
          </a:p>
          <a:p>
            <a:pPr lvl="2">
              <a:spcAft>
                <a:spcPts val="0"/>
              </a:spcAft>
            </a:pPr>
            <a:r>
              <a:rPr lang="en-US"/>
              <a:t>Low-risk asymptomatic will continue their journey and self-monitor.</a:t>
            </a:r>
          </a:p>
          <a:p>
            <a:pPr lvl="1">
              <a:spcAft>
                <a:spcPts val="0"/>
              </a:spcAft>
            </a:pPr>
            <a:r>
              <a:rPr lang="en-US" b="1"/>
              <a:t>Secondary screener</a:t>
            </a:r>
            <a:r>
              <a:rPr lang="en-US"/>
              <a:t>: Risk Assessment. CDPH will be notified and monitor these individuals.</a:t>
            </a:r>
          </a:p>
          <a:p>
            <a:pPr lvl="2">
              <a:spcAft>
                <a:spcPts val="0"/>
              </a:spcAft>
            </a:pPr>
            <a:r>
              <a:rPr lang="en-US"/>
              <a:t>Health/Symptom Assessment</a:t>
            </a:r>
          </a:p>
          <a:p>
            <a:pPr lvl="2">
              <a:spcAft>
                <a:spcPts val="0"/>
              </a:spcAft>
            </a:pPr>
            <a:r>
              <a:rPr lang="en-US"/>
              <a:t>Healthcare Facility and Role</a:t>
            </a:r>
          </a:p>
          <a:p>
            <a:pPr lvl="2">
              <a:spcAft>
                <a:spcPts val="0"/>
              </a:spcAft>
            </a:pPr>
            <a:r>
              <a:rPr lang="en-US"/>
              <a:t>MVD Exposure Assessment</a:t>
            </a:r>
          </a:p>
          <a:p>
            <a:pPr lvl="2">
              <a:spcAft>
                <a:spcPts val="0"/>
              </a:spcAft>
            </a:pPr>
            <a:r>
              <a:rPr lang="en-US"/>
              <a:t>Funeral/Mortuary Attendance</a:t>
            </a:r>
          </a:p>
          <a:p>
            <a:pPr lvl="1">
              <a:spcAft>
                <a:spcPts val="0"/>
              </a:spcAft>
            </a:pPr>
            <a:r>
              <a:rPr lang="en-US"/>
              <a:t>CDC will coordinate with CDPH on any individual that </a:t>
            </a:r>
            <a:r>
              <a:rPr lang="en-US" b="1"/>
              <a:t>requires action</a:t>
            </a:r>
            <a:r>
              <a:rPr lang="en-US"/>
              <a:t> at POE.</a:t>
            </a:r>
          </a:p>
          <a:p>
            <a:pPr lvl="2">
              <a:spcAft>
                <a:spcPts val="0"/>
              </a:spcAft>
            </a:pPr>
            <a:r>
              <a:rPr lang="en-US"/>
              <a:t>Isolation, quarantine, no-onward travel, testing, medical care.</a:t>
            </a:r>
          </a:p>
          <a:p>
            <a:pPr lvl="2">
              <a:spcAft>
                <a:spcPts val="0"/>
              </a:spcAft>
            </a:pPr>
            <a:endParaRPr lang="en-US"/>
          </a:p>
          <a:p>
            <a:pPr lvl="1">
              <a:spcAft>
                <a:spcPts val="0"/>
              </a:spcAft>
            </a:pPr>
            <a:endParaRPr lang="en-US"/>
          </a:p>
        </p:txBody>
      </p:sp>
      <p:pic>
        <p:nvPicPr>
          <p:cNvPr id="7" name="Picture 6" descr="A line drawing of a city&#10;&#10;Description automatically generated">
            <a:extLst>
              <a:ext uri="{FF2B5EF4-FFF2-40B4-BE49-F238E27FC236}">
                <a16:creationId xmlns:a16="http://schemas.microsoft.com/office/drawing/2014/main" id="{BEF66635-DCEA-BFBD-578A-71A8E01EC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894" y="104233"/>
            <a:ext cx="3881756" cy="2210463"/>
          </a:xfrm>
          <a:prstGeom prst="rect">
            <a:avLst/>
          </a:prstGeom>
        </p:spPr>
      </p:pic>
    </p:spTree>
    <p:extLst>
      <p:ext uri="{BB962C8B-B14F-4D97-AF65-F5344CB8AC3E}">
        <p14:creationId xmlns:p14="http://schemas.microsoft.com/office/powerpoint/2010/main" val="15650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B74E-83EA-4A15-8B43-A849CED1FACF}"/>
              </a:ext>
            </a:extLst>
          </p:cNvPr>
          <p:cNvSpPr>
            <a:spLocks noGrp="1"/>
          </p:cNvSpPr>
          <p:nvPr>
            <p:ph type="ctrTitle"/>
          </p:nvPr>
        </p:nvSpPr>
        <p:spPr>
          <a:xfrm>
            <a:off x="989915" y="1432223"/>
            <a:ext cx="9966960" cy="2847677"/>
          </a:xfrm>
        </p:spPr>
        <p:txBody>
          <a:bodyPr/>
          <a:lstStyle/>
          <a:p>
            <a:pPr algn="ctr"/>
            <a:r>
              <a:rPr lang="en-US" sz="5400">
                <a:ea typeface="+mn-lt"/>
                <a:cs typeface="+mn-lt"/>
              </a:rPr>
              <a:t>IDSS and Recent Communicable Disease Rule Changes</a:t>
            </a:r>
            <a:endParaRPr lang="en-US"/>
          </a:p>
        </p:txBody>
      </p:sp>
      <p:sp>
        <p:nvSpPr>
          <p:cNvPr id="3" name="TextBox 2">
            <a:extLst>
              <a:ext uri="{FF2B5EF4-FFF2-40B4-BE49-F238E27FC236}">
                <a16:creationId xmlns:a16="http://schemas.microsoft.com/office/drawing/2014/main" id="{E2318EC7-3492-47DF-B147-F974343C93DA}"/>
              </a:ext>
            </a:extLst>
          </p:cNvPr>
          <p:cNvSpPr txBox="1"/>
          <p:nvPr/>
        </p:nvSpPr>
        <p:spPr>
          <a:xfrm>
            <a:off x="992920" y="5465877"/>
            <a:ext cx="5651093" cy="707886"/>
          </a:xfrm>
          <a:prstGeom prst="rect">
            <a:avLst/>
          </a:prstGeom>
          <a:noFill/>
        </p:spPr>
        <p:txBody>
          <a:bodyPr wrap="square" lIns="91440" tIns="45720" rIns="91440" bIns="45720" rtlCol="0" anchor="t">
            <a:spAutoFit/>
          </a:bodyPr>
          <a:lstStyle/>
          <a:p>
            <a:r>
              <a:rPr lang="en-US" sz="2000">
                <a:ea typeface="Roboto"/>
                <a:cs typeface="Roboto"/>
              </a:rPr>
              <a:t>Illinois Department of Public Health</a:t>
            </a:r>
          </a:p>
          <a:p>
            <a:r>
              <a:rPr lang="en-US" sz="2000"/>
              <a:t>10.17.2024</a:t>
            </a:r>
            <a:endParaRPr lang="en-US" sz="2000">
              <a:ea typeface="Roboto"/>
              <a:cs typeface="Roboto"/>
            </a:endParaRPr>
          </a:p>
        </p:txBody>
      </p:sp>
    </p:spTree>
    <p:extLst>
      <p:ext uri="{BB962C8B-B14F-4D97-AF65-F5344CB8AC3E}">
        <p14:creationId xmlns:p14="http://schemas.microsoft.com/office/powerpoint/2010/main" val="2311931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089B4-8D03-0656-0273-31ACB61D8EB4}"/>
              </a:ext>
            </a:extLst>
          </p:cNvPr>
          <p:cNvSpPr>
            <a:spLocks noGrp="1"/>
          </p:cNvSpPr>
          <p:nvPr>
            <p:ph type="ctrTitle"/>
          </p:nvPr>
        </p:nvSpPr>
        <p:spPr/>
        <p:txBody>
          <a:bodyPr/>
          <a:lstStyle/>
          <a:p>
            <a:r>
              <a:rPr lang="en-US"/>
              <a:t>IDSS Review</a:t>
            </a:r>
          </a:p>
        </p:txBody>
      </p:sp>
      <p:sp>
        <p:nvSpPr>
          <p:cNvPr id="3" name="Subtitle 2">
            <a:extLst>
              <a:ext uri="{FF2B5EF4-FFF2-40B4-BE49-F238E27FC236}">
                <a16:creationId xmlns:a16="http://schemas.microsoft.com/office/drawing/2014/main" id="{6D5E5C1A-CFF7-D3BD-A061-4DD8380C312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3458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C51F-169F-4FBA-006E-0B97AF435106}"/>
              </a:ext>
            </a:extLst>
          </p:cNvPr>
          <p:cNvSpPr>
            <a:spLocks noGrp="1"/>
          </p:cNvSpPr>
          <p:nvPr>
            <p:ph type="title"/>
          </p:nvPr>
        </p:nvSpPr>
        <p:spPr/>
        <p:txBody>
          <a:bodyPr/>
          <a:lstStyle/>
          <a:p>
            <a:r>
              <a:rPr lang="en-US"/>
              <a:t>IDSS Work	</a:t>
            </a:r>
          </a:p>
        </p:txBody>
      </p:sp>
      <p:sp>
        <p:nvSpPr>
          <p:cNvPr id="3" name="Content Placeholder 2">
            <a:extLst>
              <a:ext uri="{FF2B5EF4-FFF2-40B4-BE49-F238E27FC236}">
                <a16:creationId xmlns:a16="http://schemas.microsoft.com/office/drawing/2014/main" id="{3C88A845-5D4A-AD59-EFB1-5BBF9850C309}"/>
              </a:ext>
            </a:extLst>
          </p:cNvPr>
          <p:cNvSpPr>
            <a:spLocks noGrp="1"/>
          </p:cNvSpPr>
          <p:nvPr>
            <p:ph idx="1"/>
          </p:nvPr>
        </p:nvSpPr>
        <p:spPr/>
        <p:txBody>
          <a:bodyPr/>
          <a:lstStyle/>
          <a:p>
            <a:r>
              <a:rPr lang="en-US"/>
              <a:t>Release 2</a:t>
            </a:r>
          </a:p>
          <a:p>
            <a:pPr lvl="1"/>
            <a:r>
              <a:rPr lang="en-US"/>
              <a:t>All remaining diseases</a:t>
            </a:r>
          </a:p>
          <a:p>
            <a:pPr lvl="1"/>
            <a:r>
              <a:rPr lang="en-US"/>
              <a:t>Initial Electronic Case Reporting</a:t>
            </a:r>
          </a:p>
          <a:p>
            <a:pPr lvl="1"/>
            <a:r>
              <a:rPr lang="en-US"/>
              <a:t>Addressing bugs with providers not seeing reports from others within the org.</a:t>
            </a:r>
          </a:p>
          <a:p>
            <a:pPr lvl="1"/>
            <a:r>
              <a:rPr lang="en-US"/>
              <a:t>LHD ability to merge info all provider info into IDSS</a:t>
            </a:r>
          </a:p>
          <a:p>
            <a:pPr lvl="1"/>
            <a:r>
              <a:rPr lang="en-US"/>
              <a:t>Immunization (ICARE) integration so LHD will have this info, as well as APORS, REDCap and IVRS</a:t>
            </a:r>
          </a:p>
          <a:p>
            <a:pPr lvl="1"/>
            <a:r>
              <a:rPr lang="en-US"/>
              <a:t>Address match to assist with identifying persons in congregate settings</a:t>
            </a:r>
          </a:p>
          <a:p>
            <a:pPr lvl="1"/>
            <a:r>
              <a:rPr lang="en-US"/>
              <a:t>Still working on flow</a:t>
            </a:r>
          </a:p>
          <a:p>
            <a:pPr lvl="1"/>
            <a:endParaRPr lang="en-US"/>
          </a:p>
        </p:txBody>
      </p:sp>
    </p:spTree>
    <p:extLst>
      <p:ext uri="{BB962C8B-B14F-4D97-AF65-F5344CB8AC3E}">
        <p14:creationId xmlns:p14="http://schemas.microsoft.com/office/powerpoint/2010/main" val="117000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421C4-F059-210B-DF35-D746E392362E}"/>
              </a:ext>
            </a:extLst>
          </p:cNvPr>
          <p:cNvSpPr>
            <a:spLocks noGrp="1"/>
          </p:cNvSpPr>
          <p:nvPr>
            <p:ph type="body" sz="quarter" idx="13"/>
          </p:nvPr>
        </p:nvSpPr>
        <p:spPr>
          <a:xfrm>
            <a:off x="501651" y="839377"/>
            <a:ext cx="9416237" cy="757255"/>
          </a:xfrm>
        </p:spPr>
        <p:txBody>
          <a:bodyPr/>
          <a:lstStyle/>
          <a:p>
            <a:r>
              <a:rPr lang="en-US">
                <a:solidFill>
                  <a:schemeClr val="tx1"/>
                </a:solidFill>
              </a:rPr>
              <a:t>New tab will be available for providers to view ELRs and ECRs that were submitted for their organization</a:t>
            </a:r>
          </a:p>
        </p:txBody>
      </p:sp>
      <p:sp>
        <p:nvSpPr>
          <p:cNvPr id="3" name="Title 2">
            <a:extLst>
              <a:ext uri="{FF2B5EF4-FFF2-40B4-BE49-F238E27FC236}">
                <a16:creationId xmlns:a16="http://schemas.microsoft.com/office/drawing/2014/main" id="{CC9D7710-A3F8-C627-FA38-0252767B036A}"/>
              </a:ext>
            </a:extLst>
          </p:cNvPr>
          <p:cNvSpPr>
            <a:spLocks noGrp="1"/>
          </p:cNvSpPr>
          <p:nvPr>
            <p:ph type="title"/>
          </p:nvPr>
        </p:nvSpPr>
        <p:spPr>
          <a:xfrm>
            <a:off x="514825" y="411913"/>
            <a:ext cx="11162349" cy="304777"/>
          </a:xfrm>
        </p:spPr>
        <p:txBody>
          <a:bodyPr/>
          <a:lstStyle/>
          <a:p>
            <a:r>
              <a:rPr lang="en-US"/>
              <a:t>ELR/ECR Viewing in Provider Portal</a:t>
            </a:r>
          </a:p>
        </p:txBody>
      </p:sp>
      <p:pic>
        <p:nvPicPr>
          <p:cNvPr id="11" name="Picture 10">
            <a:extLst>
              <a:ext uri="{FF2B5EF4-FFF2-40B4-BE49-F238E27FC236}">
                <a16:creationId xmlns:a16="http://schemas.microsoft.com/office/drawing/2014/main" id="{EF5974DD-DE1F-8B76-E34A-D3DF565C1050}"/>
              </a:ext>
            </a:extLst>
          </p:cNvPr>
          <p:cNvPicPr>
            <a:picLocks noChangeAspect="1"/>
          </p:cNvPicPr>
          <p:nvPr/>
        </p:nvPicPr>
        <p:blipFill>
          <a:blip r:embed="rId3"/>
          <a:stretch>
            <a:fillRect/>
          </a:stretch>
        </p:blipFill>
        <p:spPr>
          <a:xfrm>
            <a:off x="1612489" y="1457485"/>
            <a:ext cx="8967019" cy="5250791"/>
          </a:xfrm>
          <a:prstGeom prst="rect">
            <a:avLst/>
          </a:prstGeom>
          <a:ln>
            <a:solidFill>
              <a:schemeClr val="tx1"/>
            </a:solidFill>
          </a:ln>
        </p:spPr>
      </p:pic>
      <p:sp>
        <p:nvSpPr>
          <p:cNvPr id="12" name="Rectangle 11">
            <a:extLst>
              <a:ext uri="{FF2B5EF4-FFF2-40B4-BE49-F238E27FC236}">
                <a16:creationId xmlns:a16="http://schemas.microsoft.com/office/drawing/2014/main" id="{AA39EA25-8C86-16CE-934D-FE7C5DEAA23C}"/>
              </a:ext>
            </a:extLst>
          </p:cNvPr>
          <p:cNvSpPr/>
          <p:nvPr/>
        </p:nvSpPr>
        <p:spPr bwMode="gray">
          <a:xfrm>
            <a:off x="5037579" y="1596632"/>
            <a:ext cx="699248" cy="317412"/>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ctangle 12">
            <a:extLst>
              <a:ext uri="{FF2B5EF4-FFF2-40B4-BE49-F238E27FC236}">
                <a16:creationId xmlns:a16="http://schemas.microsoft.com/office/drawing/2014/main" id="{69CC2A67-29C8-6D02-14BF-E4F9492ACE0E}"/>
              </a:ext>
            </a:extLst>
          </p:cNvPr>
          <p:cNvSpPr/>
          <p:nvPr/>
        </p:nvSpPr>
        <p:spPr bwMode="gray">
          <a:xfrm>
            <a:off x="3236842" y="2767671"/>
            <a:ext cx="842683" cy="224117"/>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26172079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421C4-F059-210B-DF35-D746E392362E}"/>
              </a:ext>
            </a:extLst>
          </p:cNvPr>
          <p:cNvSpPr>
            <a:spLocks noGrp="1"/>
          </p:cNvSpPr>
          <p:nvPr>
            <p:ph type="body" sz="quarter" idx="13"/>
          </p:nvPr>
        </p:nvSpPr>
        <p:spPr>
          <a:xfrm>
            <a:off x="501652" y="839377"/>
            <a:ext cx="9775410" cy="757255"/>
          </a:xfrm>
        </p:spPr>
        <p:txBody>
          <a:bodyPr/>
          <a:lstStyle/>
          <a:p>
            <a:r>
              <a:rPr lang="en-US">
                <a:solidFill>
                  <a:schemeClr val="tx1"/>
                </a:solidFill>
              </a:rPr>
              <a:t>After opening the ELR record, providers can view data that was submitted via ELR. If they wish to add additional details for this ELR, they can click on button “Open ELR Edit”</a:t>
            </a:r>
          </a:p>
        </p:txBody>
      </p:sp>
      <p:sp>
        <p:nvSpPr>
          <p:cNvPr id="3" name="Title 2">
            <a:extLst>
              <a:ext uri="{FF2B5EF4-FFF2-40B4-BE49-F238E27FC236}">
                <a16:creationId xmlns:a16="http://schemas.microsoft.com/office/drawing/2014/main" id="{CC9D7710-A3F8-C627-FA38-0252767B036A}"/>
              </a:ext>
            </a:extLst>
          </p:cNvPr>
          <p:cNvSpPr>
            <a:spLocks noGrp="1"/>
          </p:cNvSpPr>
          <p:nvPr>
            <p:ph type="title"/>
          </p:nvPr>
        </p:nvSpPr>
        <p:spPr>
          <a:xfrm>
            <a:off x="501651" y="424291"/>
            <a:ext cx="11162349" cy="304777"/>
          </a:xfrm>
        </p:spPr>
        <p:txBody>
          <a:bodyPr/>
          <a:lstStyle/>
          <a:p>
            <a:r>
              <a:rPr lang="en-US"/>
              <a:t>ELR/ECR Viewing in Provider Portal</a:t>
            </a:r>
          </a:p>
        </p:txBody>
      </p:sp>
      <p:sp>
        <p:nvSpPr>
          <p:cNvPr id="4" name="TextBox 3">
            <a:extLst>
              <a:ext uri="{FF2B5EF4-FFF2-40B4-BE49-F238E27FC236}">
                <a16:creationId xmlns:a16="http://schemas.microsoft.com/office/drawing/2014/main" id="{3BE3C2D4-AE8D-C3B8-F132-65F889C2C746}"/>
              </a:ext>
            </a:extLst>
          </p:cNvPr>
          <p:cNvSpPr txBox="1"/>
          <p:nvPr/>
        </p:nvSpPr>
        <p:spPr>
          <a:xfrm>
            <a:off x="377363" y="5851530"/>
            <a:ext cx="11410923" cy="184666"/>
          </a:xfrm>
          <a:prstGeom prst="rect">
            <a:avLst/>
          </a:prstGeom>
          <a:noFill/>
        </p:spPr>
        <p:txBody>
          <a:bodyPr wrap="square" lIns="0" tIns="0" rIns="0" bIns="0" rtlCol="0">
            <a:spAutoFit/>
          </a:bodyPr>
          <a:lstStyle/>
          <a:p>
            <a:pPr algn="ctr">
              <a:spcBef>
                <a:spcPts val="600"/>
              </a:spcBef>
              <a:buSzPct val="100000"/>
            </a:pPr>
            <a:r>
              <a:rPr lang="en-US" sz="1200">
                <a:latin typeface="Open Sans" panose="020B0606030504020204" pitchFamily="34" charset="0"/>
                <a:ea typeface="Open Sans" panose="020B0606030504020204" pitchFamily="34" charset="0"/>
                <a:cs typeface="Open Sans" panose="020B0606030504020204" pitchFamily="34" charset="0"/>
              </a:rPr>
              <a:t>Placeholder</a:t>
            </a:r>
          </a:p>
        </p:txBody>
      </p:sp>
      <p:pic>
        <p:nvPicPr>
          <p:cNvPr id="10" name="Picture 9">
            <a:extLst>
              <a:ext uri="{FF2B5EF4-FFF2-40B4-BE49-F238E27FC236}">
                <a16:creationId xmlns:a16="http://schemas.microsoft.com/office/drawing/2014/main" id="{6BF97CF2-330F-745C-8FA9-CE5C64AEEAA1}"/>
              </a:ext>
            </a:extLst>
          </p:cNvPr>
          <p:cNvPicPr>
            <a:picLocks noChangeAspect="1"/>
          </p:cNvPicPr>
          <p:nvPr/>
        </p:nvPicPr>
        <p:blipFill>
          <a:blip r:embed="rId3"/>
          <a:stretch>
            <a:fillRect/>
          </a:stretch>
        </p:blipFill>
        <p:spPr>
          <a:xfrm>
            <a:off x="1823792" y="1779104"/>
            <a:ext cx="8338625" cy="4880113"/>
          </a:xfrm>
          <a:prstGeom prst="rect">
            <a:avLst/>
          </a:prstGeom>
          <a:ln>
            <a:solidFill>
              <a:schemeClr val="tx1"/>
            </a:solidFill>
          </a:ln>
        </p:spPr>
      </p:pic>
      <p:sp>
        <p:nvSpPr>
          <p:cNvPr id="14" name="Rectangle 13">
            <a:extLst>
              <a:ext uri="{FF2B5EF4-FFF2-40B4-BE49-F238E27FC236}">
                <a16:creationId xmlns:a16="http://schemas.microsoft.com/office/drawing/2014/main" id="{03CE5EE2-7BE7-3104-B807-9861786ABC22}"/>
              </a:ext>
            </a:extLst>
          </p:cNvPr>
          <p:cNvSpPr/>
          <p:nvPr/>
        </p:nvSpPr>
        <p:spPr bwMode="gray">
          <a:xfrm>
            <a:off x="8767481" y="2520341"/>
            <a:ext cx="842683" cy="224117"/>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ctangle 14">
            <a:extLst>
              <a:ext uri="{FF2B5EF4-FFF2-40B4-BE49-F238E27FC236}">
                <a16:creationId xmlns:a16="http://schemas.microsoft.com/office/drawing/2014/main" id="{C2270BC3-337A-9E7E-9CA9-813D25AC66AE}"/>
              </a:ext>
            </a:extLst>
          </p:cNvPr>
          <p:cNvSpPr/>
          <p:nvPr/>
        </p:nvSpPr>
        <p:spPr bwMode="gray">
          <a:xfrm>
            <a:off x="2445220" y="2902060"/>
            <a:ext cx="914401" cy="224117"/>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Rectangle 4">
            <a:extLst>
              <a:ext uri="{FF2B5EF4-FFF2-40B4-BE49-F238E27FC236}">
                <a16:creationId xmlns:a16="http://schemas.microsoft.com/office/drawing/2014/main" id="{748AC8DD-1337-3094-E9C0-886660E39CD6}"/>
              </a:ext>
            </a:extLst>
          </p:cNvPr>
          <p:cNvSpPr/>
          <p:nvPr/>
        </p:nvSpPr>
        <p:spPr bwMode="gray">
          <a:xfrm>
            <a:off x="2176670" y="3269753"/>
            <a:ext cx="7433494" cy="3163955"/>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38961110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421C4-F059-210B-DF35-D746E392362E}"/>
              </a:ext>
            </a:extLst>
          </p:cNvPr>
          <p:cNvSpPr>
            <a:spLocks noGrp="1"/>
          </p:cNvSpPr>
          <p:nvPr>
            <p:ph type="body" sz="quarter" idx="13"/>
          </p:nvPr>
        </p:nvSpPr>
        <p:spPr>
          <a:xfrm>
            <a:off x="501651" y="839377"/>
            <a:ext cx="10292245" cy="757255"/>
          </a:xfrm>
        </p:spPr>
        <p:txBody>
          <a:bodyPr/>
          <a:lstStyle/>
          <a:p>
            <a:r>
              <a:rPr lang="en-US">
                <a:solidFill>
                  <a:schemeClr val="tx1"/>
                </a:solidFill>
              </a:rPr>
              <a:t>Providers will be able to update demographics data of the person linked to the ELR which can later be merged onto the person </a:t>
            </a:r>
            <a:r>
              <a:rPr lang="en-US"/>
              <a:t>record by LHDs</a:t>
            </a:r>
          </a:p>
        </p:txBody>
      </p:sp>
      <p:sp>
        <p:nvSpPr>
          <p:cNvPr id="3" name="Title 2">
            <a:extLst>
              <a:ext uri="{FF2B5EF4-FFF2-40B4-BE49-F238E27FC236}">
                <a16:creationId xmlns:a16="http://schemas.microsoft.com/office/drawing/2014/main" id="{CC9D7710-A3F8-C627-FA38-0252767B036A}"/>
              </a:ext>
            </a:extLst>
          </p:cNvPr>
          <p:cNvSpPr>
            <a:spLocks noGrp="1"/>
          </p:cNvSpPr>
          <p:nvPr>
            <p:ph type="title"/>
          </p:nvPr>
        </p:nvSpPr>
        <p:spPr>
          <a:xfrm>
            <a:off x="501651" y="424291"/>
            <a:ext cx="11162349" cy="304777"/>
          </a:xfrm>
        </p:spPr>
        <p:txBody>
          <a:bodyPr/>
          <a:lstStyle/>
          <a:p>
            <a:r>
              <a:rPr lang="en-US"/>
              <a:t>ELR/ECR Viewing in Provider Portal</a:t>
            </a:r>
          </a:p>
        </p:txBody>
      </p:sp>
      <p:pic>
        <p:nvPicPr>
          <p:cNvPr id="13" name="Picture 12">
            <a:extLst>
              <a:ext uri="{FF2B5EF4-FFF2-40B4-BE49-F238E27FC236}">
                <a16:creationId xmlns:a16="http://schemas.microsoft.com/office/drawing/2014/main" id="{0845DFF8-584F-F2DF-C1CD-65373D1E9151}"/>
              </a:ext>
            </a:extLst>
          </p:cNvPr>
          <p:cNvPicPr>
            <a:picLocks noChangeAspect="1"/>
          </p:cNvPicPr>
          <p:nvPr/>
        </p:nvPicPr>
        <p:blipFill>
          <a:blip r:embed="rId2"/>
          <a:stretch>
            <a:fillRect/>
          </a:stretch>
        </p:blipFill>
        <p:spPr>
          <a:xfrm>
            <a:off x="2333404" y="1677219"/>
            <a:ext cx="7735068" cy="4221557"/>
          </a:xfrm>
          <a:prstGeom prst="rect">
            <a:avLst/>
          </a:prstGeom>
          <a:ln>
            <a:solidFill>
              <a:schemeClr val="tx1"/>
            </a:solidFill>
          </a:ln>
        </p:spPr>
      </p:pic>
      <p:sp>
        <p:nvSpPr>
          <p:cNvPr id="16" name="Rectangle 15">
            <a:extLst>
              <a:ext uri="{FF2B5EF4-FFF2-40B4-BE49-F238E27FC236}">
                <a16:creationId xmlns:a16="http://schemas.microsoft.com/office/drawing/2014/main" id="{9D280372-C49C-7980-62CC-7AF6BCC63442}"/>
              </a:ext>
            </a:extLst>
          </p:cNvPr>
          <p:cNvSpPr/>
          <p:nvPr/>
        </p:nvSpPr>
        <p:spPr bwMode="gray">
          <a:xfrm>
            <a:off x="3003175" y="2230598"/>
            <a:ext cx="1425390" cy="224117"/>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134012160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421C4-F059-210B-DF35-D746E392362E}"/>
              </a:ext>
            </a:extLst>
          </p:cNvPr>
          <p:cNvSpPr>
            <a:spLocks noGrp="1"/>
          </p:cNvSpPr>
          <p:nvPr>
            <p:ph type="body" sz="quarter" idx="13"/>
          </p:nvPr>
        </p:nvSpPr>
        <p:spPr>
          <a:xfrm>
            <a:off x="501651" y="839377"/>
            <a:ext cx="11162349" cy="757255"/>
          </a:xfrm>
        </p:spPr>
        <p:txBody>
          <a:bodyPr/>
          <a:lstStyle/>
          <a:p>
            <a:r>
              <a:rPr lang="en-US">
                <a:solidFill>
                  <a:schemeClr val="tx1"/>
                </a:solidFill>
              </a:rPr>
              <a:t>Providers will be able to add additional lab results in the next step of the flow</a:t>
            </a:r>
          </a:p>
        </p:txBody>
      </p:sp>
      <p:sp>
        <p:nvSpPr>
          <p:cNvPr id="3" name="Title 2">
            <a:extLst>
              <a:ext uri="{FF2B5EF4-FFF2-40B4-BE49-F238E27FC236}">
                <a16:creationId xmlns:a16="http://schemas.microsoft.com/office/drawing/2014/main" id="{CC9D7710-A3F8-C627-FA38-0252767B036A}"/>
              </a:ext>
            </a:extLst>
          </p:cNvPr>
          <p:cNvSpPr>
            <a:spLocks noGrp="1"/>
          </p:cNvSpPr>
          <p:nvPr>
            <p:ph type="title"/>
          </p:nvPr>
        </p:nvSpPr>
        <p:spPr>
          <a:xfrm>
            <a:off x="501651" y="424291"/>
            <a:ext cx="11162349" cy="304777"/>
          </a:xfrm>
        </p:spPr>
        <p:txBody>
          <a:bodyPr/>
          <a:lstStyle/>
          <a:p>
            <a:r>
              <a:rPr lang="en-US"/>
              <a:t>ELR/ECR Viewing in Provider Portal</a:t>
            </a:r>
          </a:p>
        </p:txBody>
      </p:sp>
      <p:pic>
        <p:nvPicPr>
          <p:cNvPr id="7" name="Picture 6">
            <a:extLst>
              <a:ext uri="{FF2B5EF4-FFF2-40B4-BE49-F238E27FC236}">
                <a16:creationId xmlns:a16="http://schemas.microsoft.com/office/drawing/2014/main" id="{29C92277-32A2-33C8-8773-F62981E9FC17}"/>
              </a:ext>
            </a:extLst>
          </p:cNvPr>
          <p:cNvPicPr>
            <a:picLocks noChangeAspect="1"/>
          </p:cNvPicPr>
          <p:nvPr/>
        </p:nvPicPr>
        <p:blipFill>
          <a:blip r:embed="rId3"/>
          <a:stretch>
            <a:fillRect/>
          </a:stretch>
        </p:blipFill>
        <p:spPr>
          <a:xfrm>
            <a:off x="2942371" y="1261061"/>
            <a:ext cx="6877878" cy="5460300"/>
          </a:xfrm>
          <a:prstGeom prst="rect">
            <a:avLst/>
          </a:prstGeom>
          <a:ln>
            <a:solidFill>
              <a:schemeClr val="tx1"/>
            </a:solidFill>
          </a:ln>
        </p:spPr>
      </p:pic>
      <p:sp>
        <p:nvSpPr>
          <p:cNvPr id="8" name="Rectangle 7">
            <a:extLst>
              <a:ext uri="{FF2B5EF4-FFF2-40B4-BE49-F238E27FC236}">
                <a16:creationId xmlns:a16="http://schemas.microsoft.com/office/drawing/2014/main" id="{86F6BFB9-329B-A962-E6EE-175EFFACDC41}"/>
              </a:ext>
            </a:extLst>
          </p:cNvPr>
          <p:cNvSpPr/>
          <p:nvPr/>
        </p:nvSpPr>
        <p:spPr bwMode="gray">
          <a:xfrm>
            <a:off x="3603810" y="1706941"/>
            <a:ext cx="968188" cy="224117"/>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9" name="Rectangle 8">
            <a:extLst>
              <a:ext uri="{FF2B5EF4-FFF2-40B4-BE49-F238E27FC236}">
                <a16:creationId xmlns:a16="http://schemas.microsoft.com/office/drawing/2014/main" id="{F95681BA-2CAE-433F-DE77-BF6CC90D30D1}"/>
              </a:ext>
            </a:extLst>
          </p:cNvPr>
          <p:cNvSpPr/>
          <p:nvPr/>
        </p:nvSpPr>
        <p:spPr bwMode="gray">
          <a:xfrm>
            <a:off x="3603810" y="4216726"/>
            <a:ext cx="448235" cy="179294"/>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4" name="Rectangle 3">
            <a:extLst>
              <a:ext uri="{FF2B5EF4-FFF2-40B4-BE49-F238E27FC236}">
                <a16:creationId xmlns:a16="http://schemas.microsoft.com/office/drawing/2014/main" id="{EDABB8C0-8F21-56B3-AF88-703AB585C43E}"/>
              </a:ext>
            </a:extLst>
          </p:cNvPr>
          <p:cNvSpPr/>
          <p:nvPr/>
        </p:nvSpPr>
        <p:spPr bwMode="gray">
          <a:xfrm>
            <a:off x="3512214" y="6051364"/>
            <a:ext cx="5830569" cy="757255"/>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184066624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421C4-F059-210B-DF35-D746E392362E}"/>
              </a:ext>
            </a:extLst>
          </p:cNvPr>
          <p:cNvSpPr>
            <a:spLocks noGrp="1"/>
          </p:cNvSpPr>
          <p:nvPr>
            <p:ph type="body" sz="quarter" idx="13"/>
          </p:nvPr>
        </p:nvSpPr>
        <p:spPr>
          <a:xfrm>
            <a:off x="501652" y="828599"/>
            <a:ext cx="9457358" cy="757255"/>
          </a:xfrm>
        </p:spPr>
        <p:txBody>
          <a:bodyPr/>
          <a:lstStyle/>
          <a:p>
            <a:r>
              <a:rPr lang="en-US">
                <a:solidFill>
                  <a:schemeClr val="tx1"/>
                </a:solidFill>
              </a:rPr>
              <a:t>Providers can add questionnaire information for a previously submitted ELR which can later be merged into a case by LHDs</a:t>
            </a:r>
          </a:p>
        </p:txBody>
      </p:sp>
      <p:sp>
        <p:nvSpPr>
          <p:cNvPr id="3" name="Title 2">
            <a:extLst>
              <a:ext uri="{FF2B5EF4-FFF2-40B4-BE49-F238E27FC236}">
                <a16:creationId xmlns:a16="http://schemas.microsoft.com/office/drawing/2014/main" id="{CC9D7710-A3F8-C627-FA38-0252767B036A}"/>
              </a:ext>
            </a:extLst>
          </p:cNvPr>
          <p:cNvSpPr>
            <a:spLocks noGrp="1"/>
          </p:cNvSpPr>
          <p:nvPr>
            <p:ph type="title"/>
          </p:nvPr>
        </p:nvSpPr>
        <p:spPr>
          <a:xfrm>
            <a:off x="501651" y="424291"/>
            <a:ext cx="11162349" cy="304777"/>
          </a:xfrm>
        </p:spPr>
        <p:txBody>
          <a:bodyPr/>
          <a:lstStyle/>
          <a:p>
            <a:r>
              <a:rPr lang="en-US"/>
              <a:t>ELR/ECR Viewing in Provider Portal</a:t>
            </a:r>
          </a:p>
        </p:txBody>
      </p:sp>
      <p:sp>
        <p:nvSpPr>
          <p:cNvPr id="4" name="TextBox 3">
            <a:extLst>
              <a:ext uri="{FF2B5EF4-FFF2-40B4-BE49-F238E27FC236}">
                <a16:creationId xmlns:a16="http://schemas.microsoft.com/office/drawing/2014/main" id="{3BE3C2D4-AE8D-C3B8-F132-65F889C2C746}"/>
              </a:ext>
            </a:extLst>
          </p:cNvPr>
          <p:cNvSpPr txBox="1"/>
          <p:nvPr/>
        </p:nvSpPr>
        <p:spPr>
          <a:xfrm>
            <a:off x="377363" y="5851530"/>
            <a:ext cx="11410923" cy="184666"/>
          </a:xfrm>
          <a:prstGeom prst="rect">
            <a:avLst/>
          </a:prstGeom>
          <a:noFill/>
        </p:spPr>
        <p:txBody>
          <a:bodyPr wrap="square" lIns="0" tIns="0" rIns="0" bIns="0" rtlCol="0">
            <a:spAutoFit/>
          </a:bodyPr>
          <a:lstStyle/>
          <a:p>
            <a:pPr algn="ctr">
              <a:spcBef>
                <a:spcPts val="600"/>
              </a:spcBef>
              <a:buSzPct val="100000"/>
            </a:pPr>
            <a:r>
              <a:rPr lang="en-US" sz="1200">
                <a:latin typeface="Open Sans" panose="020B0606030504020204" pitchFamily="34" charset="0"/>
                <a:ea typeface="Open Sans" panose="020B0606030504020204" pitchFamily="34" charset="0"/>
                <a:cs typeface="Open Sans" panose="020B0606030504020204" pitchFamily="34" charset="0"/>
              </a:rPr>
              <a:t>Placeholder</a:t>
            </a:r>
          </a:p>
        </p:txBody>
      </p:sp>
      <p:pic>
        <p:nvPicPr>
          <p:cNvPr id="10" name="Picture 9">
            <a:extLst>
              <a:ext uri="{FF2B5EF4-FFF2-40B4-BE49-F238E27FC236}">
                <a16:creationId xmlns:a16="http://schemas.microsoft.com/office/drawing/2014/main" id="{3187B6F6-0BB4-03EA-E048-276707949034}"/>
              </a:ext>
            </a:extLst>
          </p:cNvPr>
          <p:cNvPicPr>
            <a:picLocks noChangeAspect="1"/>
          </p:cNvPicPr>
          <p:nvPr/>
        </p:nvPicPr>
        <p:blipFill>
          <a:blip r:embed="rId3"/>
          <a:stretch>
            <a:fillRect/>
          </a:stretch>
        </p:blipFill>
        <p:spPr>
          <a:xfrm>
            <a:off x="2385391" y="1361434"/>
            <a:ext cx="7066721" cy="5296925"/>
          </a:xfrm>
          <a:prstGeom prst="rect">
            <a:avLst/>
          </a:prstGeom>
          <a:ln>
            <a:solidFill>
              <a:schemeClr val="tx1"/>
            </a:solidFill>
          </a:ln>
        </p:spPr>
      </p:pic>
      <p:sp>
        <p:nvSpPr>
          <p:cNvPr id="11" name="Rectangle 10">
            <a:extLst>
              <a:ext uri="{FF2B5EF4-FFF2-40B4-BE49-F238E27FC236}">
                <a16:creationId xmlns:a16="http://schemas.microsoft.com/office/drawing/2014/main" id="{6E0C5811-0B7C-0D2D-824F-860CFBC3DB88}"/>
              </a:ext>
            </a:extLst>
          </p:cNvPr>
          <p:cNvSpPr/>
          <p:nvPr/>
        </p:nvSpPr>
        <p:spPr bwMode="gray">
          <a:xfrm>
            <a:off x="5565329" y="1894010"/>
            <a:ext cx="1219200" cy="238756"/>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ctangle 13">
            <a:extLst>
              <a:ext uri="{FF2B5EF4-FFF2-40B4-BE49-F238E27FC236}">
                <a16:creationId xmlns:a16="http://schemas.microsoft.com/office/drawing/2014/main" id="{1DB83356-90DE-8A87-1986-0D7CAD80C7DD}"/>
              </a:ext>
            </a:extLst>
          </p:cNvPr>
          <p:cNvSpPr/>
          <p:nvPr/>
        </p:nvSpPr>
        <p:spPr bwMode="gray">
          <a:xfrm>
            <a:off x="3021496" y="2446397"/>
            <a:ext cx="6041628" cy="274542"/>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205171266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421C4-F059-210B-DF35-D746E392362E}"/>
              </a:ext>
            </a:extLst>
          </p:cNvPr>
          <p:cNvSpPr>
            <a:spLocks noGrp="1"/>
          </p:cNvSpPr>
          <p:nvPr>
            <p:ph type="body" sz="quarter" idx="13"/>
          </p:nvPr>
        </p:nvSpPr>
        <p:spPr>
          <a:xfrm>
            <a:off x="501651" y="839377"/>
            <a:ext cx="11162349" cy="757255"/>
          </a:xfrm>
        </p:spPr>
        <p:txBody>
          <a:bodyPr/>
          <a:lstStyle/>
          <a:p>
            <a:r>
              <a:rPr lang="en-US"/>
              <a:t>Providers can add hospital admission &amp; ER visit information for a previously submitted ELR which can later be merged into a case by LHDs</a:t>
            </a:r>
          </a:p>
        </p:txBody>
      </p:sp>
      <p:sp>
        <p:nvSpPr>
          <p:cNvPr id="3" name="Title 2">
            <a:extLst>
              <a:ext uri="{FF2B5EF4-FFF2-40B4-BE49-F238E27FC236}">
                <a16:creationId xmlns:a16="http://schemas.microsoft.com/office/drawing/2014/main" id="{CC9D7710-A3F8-C627-FA38-0252767B036A}"/>
              </a:ext>
            </a:extLst>
          </p:cNvPr>
          <p:cNvSpPr>
            <a:spLocks noGrp="1"/>
          </p:cNvSpPr>
          <p:nvPr>
            <p:ph type="title"/>
          </p:nvPr>
        </p:nvSpPr>
        <p:spPr>
          <a:xfrm>
            <a:off x="501651" y="424291"/>
            <a:ext cx="11162349" cy="304777"/>
          </a:xfrm>
        </p:spPr>
        <p:txBody>
          <a:bodyPr/>
          <a:lstStyle/>
          <a:p>
            <a:r>
              <a:rPr lang="en-US"/>
              <a:t>ELR/ECR Viewing in Provider Portal</a:t>
            </a:r>
          </a:p>
        </p:txBody>
      </p:sp>
      <p:pic>
        <p:nvPicPr>
          <p:cNvPr id="5" name="Picture 4">
            <a:extLst>
              <a:ext uri="{FF2B5EF4-FFF2-40B4-BE49-F238E27FC236}">
                <a16:creationId xmlns:a16="http://schemas.microsoft.com/office/drawing/2014/main" id="{CBCB45C8-0625-0E12-B391-52EFF518774B}"/>
              </a:ext>
            </a:extLst>
          </p:cNvPr>
          <p:cNvPicPr>
            <a:picLocks noChangeAspect="1"/>
          </p:cNvPicPr>
          <p:nvPr/>
        </p:nvPicPr>
        <p:blipFill>
          <a:blip r:embed="rId3"/>
          <a:stretch>
            <a:fillRect/>
          </a:stretch>
        </p:blipFill>
        <p:spPr>
          <a:xfrm>
            <a:off x="219420" y="1596632"/>
            <a:ext cx="5863404" cy="4633249"/>
          </a:xfrm>
          <a:prstGeom prst="rect">
            <a:avLst/>
          </a:prstGeom>
          <a:ln>
            <a:solidFill>
              <a:schemeClr val="tx1"/>
            </a:solidFill>
          </a:ln>
        </p:spPr>
      </p:pic>
      <p:sp>
        <p:nvSpPr>
          <p:cNvPr id="6" name="Rectangle 5">
            <a:extLst>
              <a:ext uri="{FF2B5EF4-FFF2-40B4-BE49-F238E27FC236}">
                <a16:creationId xmlns:a16="http://schemas.microsoft.com/office/drawing/2014/main" id="{8C7EB3FF-324D-301A-FDBC-88920C342BC9}"/>
              </a:ext>
            </a:extLst>
          </p:cNvPr>
          <p:cNvSpPr/>
          <p:nvPr/>
        </p:nvSpPr>
        <p:spPr bwMode="gray">
          <a:xfrm>
            <a:off x="2572899" y="2193479"/>
            <a:ext cx="1156446" cy="238756"/>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8" name="Picture 7">
            <a:extLst>
              <a:ext uri="{FF2B5EF4-FFF2-40B4-BE49-F238E27FC236}">
                <a16:creationId xmlns:a16="http://schemas.microsoft.com/office/drawing/2014/main" id="{89F39A0B-E174-C58B-974A-3E547BFA9B50}"/>
              </a:ext>
            </a:extLst>
          </p:cNvPr>
          <p:cNvPicPr>
            <a:picLocks noChangeAspect="1"/>
          </p:cNvPicPr>
          <p:nvPr/>
        </p:nvPicPr>
        <p:blipFill>
          <a:blip r:embed="rId4"/>
          <a:stretch>
            <a:fillRect/>
          </a:stretch>
        </p:blipFill>
        <p:spPr>
          <a:xfrm>
            <a:off x="4876800" y="2981987"/>
            <a:ext cx="6497095" cy="2742352"/>
          </a:xfrm>
          <a:prstGeom prst="rect">
            <a:avLst/>
          </a:prstGeom>
          <a:ln>
            <a:solidFill>
              <a:schemeClr val="tx1"/>
            </a:solidFill>
          </a:ln>
        </p:spPr>
      </p:pic>
      <p:sp>
        <p:nvSpPr>
          <p:cNvPr id="9" name="Rectangle 8">
            <a:extLst>
              <a:ext uri="{FF2B5EF4-FFF2-40B4-BE49-F238E27FC236}">
                <a16:creationId xmlns:a16="http://schemas.microsoft.com/office/drawing/2014/main" id="{362AA94E-F84F-CDA3-CB3A-11EEE82ABC3E}"/>
              </a:ext>
            </a:extLst>
          </p:cNvPr>
          <p:cNvSpPr/>
          <p:nvPr/>
        </p:nvSpPr>
        <p:spPr bwMode="gray">
          <a:xfrm>
            <a:off x="7404848" y="3653317"/>
            <a:ext cx="1595717" cy="206190"/>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11997342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9E43-DCB4-29B4-39BF-C7021E38E0BF}"/>
              </a:ext>
            </a:extLst>
          </p:cNvPr>
          <p:cNvSpPr>
            <a:spLocks noGrp="1"/>
          </p:cNvSpPr>
          <p:nvPr>
            <p:ph type="title"/>
          </p:nvPr>
        </p:nvSpPr>
        <p:spPr/>
        <p:txBody>
          <a:bodyPr/>
          <a:lstStyle/>
          <a:p>
            <a:r>
              <a:rPr lang="en-US"/>
              <a:t>Agenda</a:t>
            </a:r>
          </a:p>
        </p:txBody>
      </p:sp>
      <p:sp>
        <p:nvSpPr>
          <p:cNvPr id="4" name="Slide Number Placeholder 3">
            <a:extLst>
              <a:ext uri="{FF2B5EF4-FFF2-40B4-BE49-F238E27FC236}">
                <a16:creationId xmlns:a16="http://schemas.microsoft.com/office/drawing/2014/main" id="{47EBB991-8FB2-3107-E391-93FA6B10ADEC}"/>
              </a:ext>
            </a:extLst>
          </p:cNvPr>
          <p:cNvSpPr>
            <a:spLocks noGrp="1"/>
          </p:cNvSpPr>
          <p:nvPr>
            <p:ph type="sldNum" sz="quarter" idx="12"/>
          </p:nvPr>
        </p:nvSpPr>
        <p:spPr/>
        <p:txBody>
          <a:bodyPr/>
          <a:lstStyle/>
          <a:p>
            <a:fld id="{3FCCF984-64AA-42B4-8D2F-66BCDE3A50F4}" type="slidenum">
              <a:rPr lang="en-US" smtClean="0"/>
              <a:t>2</a:t>
            </a:fld>
            <a:endParaRPr lang="en-US"/>
          </a:p>
        </p:txBody>
      </p:sp>
      <p:sp>
        <p:nvSpPr>
          <p:cNvPr id="8" name="Content Placeholder 2">
            <a:extLst>
              <a:ext uri="{FF2B5EF4-FFF2-40B4-BE49-F238E27FC236}">
                <a16:creationId xmlns:a16="http://schemas.microsoft.com/office/drawing/2014/main" id="{C14D0919-7C0C-D358-50E4-3878CCE97CDF}"/>
              </a:ext>
            </a:extLst>
          </p:cNvPr>
          <p:cNvSpPr>
            <a:spLocks noGrp="1"/>
          </p:cNvSpPr>
          <p:nvPr>
            <p:ph idx="1"/>
          </p:nvPr>
        </p:nvSpPr>
        <p:spPr>
          <a:xfrm>
            <a:off x="777489" y="1710861"/>
            <a:ext cx="10058400" cy="4050792"/>
          </a:xfrm>
        </p:spPr>
        <p:txBody>
          <a:bodyPr vert="horz" lIns="91440" tIns="45720" rIns="91440" bIns="45720" rtlCol="0" anchor="t">
            <a:normAutofit/>
          </a:bodyPr>
          <a:lstStyle/>
          <a:p>
            <a:endParaRPr lang="en-US" sz="1800">
              <a:latin typeface="Roboto"/>
              <a:ea typeface="Roboto"/>
              <a:cs typeface="Calibri"/>
            </a:endParaRPr>
          </a:p>
          <a:p>
            <a:r>
              <a:rPr lang="en-US" sz="1800" b="1">
                <a:latin typeface="Roboto"/>
                <a:ea typeface="Roboto"/>
                <a:cs typeface="Calibri"/>
              </a:rPr>
              <a:t>Important Updates</a:t>
            </a:r>
            <a:r>
              <a:rPr lang="en-US" sz="1600" b="1">
                <a:latin typeface="Roboto"/>
                <a:ea typeface="Roboto"/>
                <a:cs typeface="Calibri"/>
              </a:rPr>
              <a:t> </a:t>
            </a:r>
          </a:p>
          <a:p>
            <a:pPr lvl="1">
              <a:spcAft>
                <a:spcPts val="0"/>
              </a:spcAft>
            </a:pPr>
            <a:r>
              <a:rPr lang="en-US" sz="1600">
                <a:ea typeface="+mn-lt"/>
                <a:cs typeface="+mn-lt"/>
              </a:rPr>
              <a:t>Situation Awareness: Marburg Virus Outbreak in Rwanda, Dr. Michelle Funk, Medical Director, CDPH</a:t>
            </a:r>
          </a:p>
          <a:p>
            <a:pPr marL="274320" lvl="1" indent="0">
              <a:spcAft>
                <a:spcPts val="0"/>
              </a:spcAft>
              <a:buNone/>
            </a:pPr>
            <a:endParaRPr lang="en-US" sz="1400">
              <a:latin typeface="Roboto"/>
              <a:ea typeface="Roboto"/>
              <a:cs typeface="Roboto"/>
            </a:endParaRPr>
          </a:p>
          <a:p>
            <a:r>
              <a:rPr lang="en-US" sz="1800" b="1">
                <a:latin typeface="Roboto"/>
                <a:ea typeface="Roboto"/>
                <a:cs typeface="Calibri"/>
              </a:rPr>
              <a:t>Special Topics</a:t>
            </a:r>
            <a:endParaRPr lang="en-US" sz="1200" b="1">
              <a:latin typeface="Calibri"/>
              <a:ea typeface="Roboto"/>
              <a:cs typeface="Calibri"/>
            </a:endParaRPr>
          </a:p>
          <a:p>
            <a:pPr lvl="1"/>
            <a:r>
              <a:rPr lang="en-US" sz="1600">
                <a:ea typeface="+mn-lt"/>
                <a:cs typeface="+mn-lt"/>
              </a:rPr>
              <a:t>IDSS and Recent Communicable Disease Rule Changes, Judy </a:t>
            </a:r>
            <a:r>
              <a:rPr lang="en-US" sz="1600" err="1">
                <a:ea typeface="+mn-lt"/>
                <a:cs typeface="+mn-lt"/>
              </a:rPr>
              <a:t>Kauerauf</a:t>
            </a:r>
            <a:r>
              <a:rPr lang="en-US" sz="1600">
                <a:ea typeface="+mn-lt"/>
                <a:cs typeface="+mn-lt"/>
              </a:rPr>
              <a:t>, Communicable Disease Section Chief, and Dr. Hillary Spencer, Infection Prevention Medical Advisor, Illinois Department of Public Health</a:t>
            </a:r>
            <a:endParaRPr lang="en-US" sz="1600" b="1">
              <a:ea typeface="+mn-lt"/>
              <a:cs typeface="Calibri"/>
            </a:endParaRPr>
          </a:p>
          <a:p>
            <a:pPr marL="274320" lvl="1" indent="0">
              <a:buNone/>
            </a:pPr>
            <a:endParaRPr lang="en-US" sz="1600">
              <a:ea typeface="+mn-lt"/>
              <a:cs typeface="Roboto"/>
            </a:endParaRPr>
          </a:p>
          <a:p>
            <a:r>
              <a:rPr lang="en-US" sz="1800" b="1">
                <a:latin typeface="Roboto"/>
                <a:ea typeface="Roboto"/>
                <a:cs typeface="Calibri"/>
              </a:rPr>
              <a:t>Discussion and Q&amp;A</a:t>
            </a:r>
            <a:endParaRPr lang="en-US" sz="1200" b="1">
              <a:latin typeface="Calibri"/>
              <a:ea typeface="Roboto"/>
              <a:cs typeface="Calibri"/>
            </a:endParaRPr>
          </a:p>
          <a:p>
            <a:pPr>
              <a:buNone/>
            </a:pPr>
            <a:endParaRPr lang="en-US" sz="1200">
              <a:latin typeface="Calibri Light"/>
              <a:ea typeface="Roboto"/>
              <a:cs typeface="Calibri Light"/>
            </a:endParaRPr>
          </a:p>
          <a:p>
            <a:pPr algn="l" rtl="0">
              <a:buNone/>
            </a:pPr>
            <a:endParaRPr lang="en-US" sz="1200" b="0" i="0">
              <a:effectLst/>
              <a:latin typeface="Segoe UI"/>
              <a:ea typeface="Roboto"/>
              <a:cs typeface="Segoe UI"/>
            </a:endParaRPr>
          </a:p>
          <a:p>
            <a:pPr fontAlgn="base"/>
            <a:endParaRPr lang="en-US" sz="2400">
              <a:solidFill>
                <a:srgbClr val="000000"/>
              </a:solidFill>
              <a:latin typeface="Times New Roman" panose="02020603050405020304" pitchFamily="18" charset="0"/>
              <a:ea typeface="Roboto"/>
              <a:cs typeface="Times New Roman" panose="02020603050405020304" pitchFamily="18" charset="0"/>
            </a:endParaRPr>
          </a:p>
          <a:p>
            <a:pPr marL="0" indent="0">
              <a:buNone/>
            </a:pPr>
            <a:endParaRPr lang="en-US" sz="2800">
              <a:ea typeface="Roboto"/>
              <a:cs typeface="Roboto"/>
            </a:endParaRPr>
          </a:p>
          <a:p>
            <a:pPr marL="457200" indent="-457200"/>
            <a:endParaRPr lang="en-US" sz="2800">
              <a:ea typeface="Roboto"/>
              <a:cs typeface="Roboto"/>
            </a:endParaRPr>
          </a:p>
          <a:p>
            <a:pPr marL="457200" indent="-457200"/>
            <a:endParaRPr lang="en-US" sz="2800">
              <a:ea typeface="Roboto"/>
              <a:cs typeface="Roboto"/>
            </a:endParaRPr>
          </a:p>
          <a:p>
            <a:pPr marL="0" indent="0">
              <a:buNone/>
            </a:pPr>
            <a:endParaRPr lang="en-US" sz="2800">
              <a:ea typeface="Roboto"/>
              <a:cs typeface="Roboto"/>
            </a:endParaRPr>
          </a:p>
        </p:txBody>
      </p:sp>
    </p:spTree>
    <p:extLst>
      <p:ext uri="{BB962C8B-B14F-4D97-AF65-F5344CB8AC3E}">
        <p14:creationId xmlns:p14="http://schemas.microsoft.com/office/powerpoint/2010/main" val="3047645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421C4-F059-210B-DF35-D746E392362E}"/>
              </a:ext>
            </a:extLst>
          </p:cNvPr>
          <p:cNvSpPr>
            <a:spLocks noGrp="1"/>
          </p:cNvSpPr>
          <p:nvPr>
            <p:ph type="body" sz="quarter" idx="13"/>
          </p:nvPr>
        </p:nvSpPr>
        <p:spPr>
          <a:xfrm>
            <a:off x="501652" y="839377"/>
            <a:ext cx="10510906" cy="757255"/>
          </a:xfrm>
        </p:spPr>
        <p:txBody>
          <a:bodyPr/>
          <a:lstStyle/>
          <a:p>
            <a:endParaRPr lang="en-US">
              <a:solidFill>
                <a:schemeClr val="tx1"/>
              </a:solidFill>
            </a:endParaRPr>
          </a:p>
        </p:txBody>
      </p:sp>
      <p:sp>
        <p:nvSpPr>
          <p:cNvPr id="3" name="Title 2">
            <a:extLst>
              <a:ext uri="{FF2B5EF4-FFF2-40B4-BE49-F238E27FC236}">
                <a16:creationId xmlns:a16="http://schemas.microsoft.com/office/drawing/2014/main" id="{CC9D7710-A3F8-C627-FA38-0252767B036A}"/>
              </a:ext>
            </a:extLst>
          </p:cNvPr>
          <p:cNvSpPr>
            <a:spLocks noGrp="1"/>
          </p:cNvSpPr>
          <p:nvPr>
            <p:ph type="title"/>
          </p:nvPr>
        </p:nvSpPr>
        <p:spPr>
          <a:xfrm>
            <a:off x="501651" y="424291"/>
            <a:ext cx="11162349" cy="304777"/>
          </a:xfrm>
        </p:spPr>
        <p:txBody>
          <a:bodyPr/>
          <a:lstStyle/>
          <a:p>
            <a:r>
              <a:rPr lang="en-US"/>
              <a:t>ELR/ECR Viewing in Provider Portal</a:t>
            </a:r>
          </a:p>
        </p:txBody>
      </p:sp>
      <p:pic>
        <p:nvPicPr>
          <p:cNvPr id="6" name="Picture 5">
            <a:extLst>
              <a:ext uri="{FF2B5EF4-FFF2-40B4-BE49-F238E27FC236}">
                <a16:creationId xmlns:a16="http://schemas.microsoft.com/office/drawing/2014/main" id="{BD8E3EDE-FE84-F8F2-2B76-70857FD2085D}"/>
              </a:ext>
            </a:extLst>
          </p:cNvPr>
          <p:cNvPicPr>
            <a:picLocks noChangeAspect="1"/>
          </p:cNvPicPr>
          <p:nvPr/>
        </p:nvPicPr>
        <p:blipFill>
          <a:blip r:embed="rId3"/>
          <a:stretch>
            <a:fillRect/>
          </a:stretch>
        </p:blipFill>
        <p:spPr>
          <a:xfrm>
            <a:off x="1615205" y="1987825"/>
            <a:ext cx="9131785" cy="4030797"/>
          </a:xfrm>
          <a:prstGeom prst="rect">
            <a:avLst/>
          </a:prstGeom>
          <a:ln>
            <a:solidFill>
              <a:schemeClr val="tx1"/>
            </a:solidFill>
          </a:ln>
        </p:spPr>
      </p:pic>
      <p:sp>
        <p:nvSpPr>
          <p:cNvPr id="15" name="Rectangle 14">
            <a:extLst>
              <a:ext uri="{FF2B5EF4-FFF2-40B4-BE49-F238E27FC236}">
                <a16:creationId xmlns:a16="http://schemas.microsoft.com/office/drawing/2014/main" id="{84EEA71D-7085-C93D-4AA4-89B6F8263E50}"/>
              </a:ext>
            </a:extLst>
          </p:cNvPr>
          <p:cNvSpPr/>
          <p:nvPr/>
        </p:nvSpPr>
        <p:spPr bwMode="gray">
          <a:xfrm>
            <a:off x="7595640" y="2454965"/>
            <a:ext cx="2870264" cy="516835"/>
          </a:xfrm>
          <a:prstGeom prst="rect">
            <a:avLst/>
          </a:prstGeom>
          <a:noFill/>
          <a:ln w="19050" algn="ctr">
            <a:solidFill>
              <a:srgbClr val="DA291C"/>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Tree>
    <p:extLst>
      <p:ext uri="{BB962C8B-B14F-4D97-AF65-F5344CB8AC3E}">
        <p14:creationId xmlns:p14="http://schemas.microsoft.com/office/powerpoint/2010/main" val="36084989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2209800" y="2743200"/>
            <a:ext cx="7772400" cy="857250"/>
          </a:xfrm>
        </p:spPr>
        <p:txBody>
          <a:bodyPr>
            <a:noAutofit/>
          </a:bodyPr>
          <a:lstStyle/>
          <a:p>
            <a:r>
              <a:rPr lang="en-US" sz="3600" b="1">
                <a:latin typeface="Trajan Pro" pitchFamily="18" charset="0"/>
              </a:rPr>
              <a:t>IDSS &amp; Communicable Disease Rule Changes</a:t>
            </a:r>
            <a:br>
              <a:rPr lang="en-US" sz="3600" b="1">
                <a:latin typeface="Trajan Pro" pitchFamily="18" charset="0"/>
              </a:rPr>
            </a:br>
            <a:endParaRPr lang="en-US" sz="3600" b="1">
              <a:latin typeface="Trajan Pro" pitchFamily="18" charset="0"/>
            </a:endParaRPr>
          </a:p>
        </p:txBody>
      </p:sp>
      <p:sp>
        <p:nvSpPr>
          <p:cNvPr id="19" name="Subtitle 2"/>
          <p:cNvSpPr>
            <a:spLocks noGrp="1"/>
          </p:cNvSpPr>
          <p:nvPr>
            <p:ph type="subTitle" idx="1"/>
          </p:nvPr>
        </p:nvSpPr>
        <p:spPr>
          <a:xfrm>
            <a:off x="2895600" y="3886200"/>
            <a:ext cx="6400800" cy="1752600"/>
          </a:xfrm>
        </p:spPr>
        <p:txBody>
          <a:bodyPr>
            <a:normAutofit/>
          </a:bodyPr>
          <a:lstStyle/>
          <a:p>
            <a:r>
              <a:rPr lang="en-US" sz="1800">
                <a:solidFill>
                  <a:schemeClr val="tx1"/>
                </a:solidFill>
              </a:rPr>
              <a:t>October 17, 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86FB15-6B66-58E1-1A32-C87521F23D86}"/>
              </a:ext>
            </a:extLst>
          </p:cNvPr>
          <p:cNvPicPr>
            <a:picLocks noChangeAspect="1"/>
          </p:cNvPicPr>
          <p:nvPr/>
        </p:nvPicPr>
        <p:blipFill>
          <a:blip r:embed="rId3"/>
          <a:stretch>
            <a:fillRect/>
          </a:stretch>
        </p:blipFill>
        <p:spPr>
          <a:xfrm>
            <a:off x="1809750" y="2286000"/>
            <a:ext cx="8858250" cy="3505200"/>
          </a:xfrm>
          <a:prstGeom prst="rect">
            <a:avLst/>
          </a:prstGeom>
        </p:spPr>
      </p:pic>
      <p:sp>
        <p:nvSpPr>
          <p:cNvPr id="6" name="TextBox 5">
            <a:extLst>
              <a:ext uri="{FF2B5EF4-FFF2-40B4-BE49-F238E27FC236}">
                <a16:creationId xmlns:a16="http://schemas.microsoft.com/office/drawing/2014/main" id="{36AAC009-BF8A-3583-B05F-A6A6B20DD3E9}"/>
              </a:ext>
            </a:extLst>
          </p:cNvPr>
          <p:cNvSpPr txBox="1"/>
          <p:nvPr/>
        </p:nvSpPr>
        <p:spPr>
          <a:xfrm>
            <a:off x="2286000" y="688759"/>
            <a:ext cx="7620000" cy="1077218"/>
          </a:xfrm>
          <a:prstGeom prst="rect">
            <a:avLst/>
          </a:prstGeom>
          <a:noFill/>
        </p:spPr>
        <p:txBody>
          <a:bodyPr wrap="square" rtlCol="0">
            <a:spAutoFit/>
          </a:bodyPr>
          <a:lstStyle/>
          <a:p>
            <a:pPr algn="ctr"/>
            <a:r>
              <a:rPr lang="en-US" sz="3200"/>
              <a:t>Overall Name Change and Timeframe Change for Class 2 Diseases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BA07-C62F-597E-D7B7-C49D730FDBEB}"/>
              </a:ext>
            </a:extLst>
          </p:cNvPr>
          <p:cNvSpPr>
            <a:spLocks noGrp="1"/>
          </p:cNvSpPr>
          <p:nvPr>
            <p:ph type="title"/>
          </p:nvPr>
        </p:nvSpPr>
        <p:spPr>
          <a:xfrm>
            <a:off x="1981200" y="274638"/>
            <a:ext cx="8229600" cy="639762"/>
          </a:xfrm>
        </p:spPr>
        <p:txBody>
          <a:bodyPr>
            <a:noAutofit/>
          </a:bodyPr>
          <a:lstStyle/>
          <a:p>
            <a:r>
              <a:rPr lang="en-US" sz="3600"/>
              <a:t>Revised Definitions</a:t>
            </a:r>
          </a:p>
        </p:txBody>
      </p:sp>
      <p:sp>
        <p:nvSpPr>
          <p:cNvPr id="3" name="Content Placeholder 2">
            <a:extLst>
              <a:ext uri="{FF2B5EF4-FFF2-40B4-BE49-F238E27FC236}">
                <a16:creationId xmlns:a16="http://schemas.microsoft.com/office/drawing/2014/main" id="{F83E2B52-999D-FB9B-BB77-1E18E2F50C2B}"/>
              </a:ext>
            </a:extLst>
          </p:cNvPr>
          <p:cNvSpPr>
            <a:spLocks noGrp="1"/>
          </p:cNvSpPr>
          <p:nvPr>
            <p:ph idx="1"/>
          </p:nvPr>
        </p:nvSpPr>
        <p:spPr>
          <a:xfrm>
            <a:off x="1981200" y="990601"/>
            <a:ext cx="8229600" cy="5135563"/>
          </a:xfrm>
        </p:spPr>
        <p:txBody>
          <a:bodyPr>
            <a:normAutofit fontScale="92500" lnSpcReduction="10000"/>
          </a:bodyPr>
          <a:lstStyle/>
          <a:p>
            <a:r>
              <a:rPr lang="en-US" sz="1800">
                <a:effectLst/>
                <a:latin typeface="Times New Roman" panose="02020603050405020304" pitchFamily="18" charset="0"/>
                <a:ea typeface="Times New Roman" panose="02020603050405020304" pitchFamily="18" charset="0"/>
              </a:rPr>
              <a:t>"Food Handler:  Any person who has the potential to transmit foodborne pathogens to others from working with unpackaged food, food equipment, clean utensils, </a:t>
            </a:r>
            <a:r>
              <a:rPr lang="en-US" sz="1800">
                <a:solidFill>
                  <a:srgbClr val="FF0000"/>
                </a:solidFill>
                <a:effectLst/>
                <a:latin typeface="Times New Roman" panose="02020603050405020304" pitchFamily="18" charset="0"/>
                <a:ea typeface="Times New Roman" panose="02020603050405020304" pitchFamily="18" charset="0"/>
              </a:rPr>
              <a:t>oral medications, </a:t>
            </a:r>
            <a:r>
              <a:rPr lang="en-US" sz="1800">
                <a:effectLst/>
                <a:latin typeface="Times New Roman" panose="02020603050405020304" pitchFamily="18" charset="0"/>
                <a:ea typeface="Times New Roman" panose="02020603050405020304" pitchFamily="18" charset="0"/>
              </a:rPr>
              <a:t>or food-contact surfaces; any person who has the potential to transmit foodborne pathogens to others by directly preparing or handling food, drinks</a:t>
            </a:r>
            <a:r>
              <a:rPr lang="en-US" sz="1800">
                <a:solidFill>
                  <a:srgbClr val="7030A0"/>
                </a:solidFill>
                <a:effectLst/>
                <a:latin typeface="Times New Roman" panose="02020603050405020304" pitchFamily="18" charset="0"/>
                <a:ea typeface="Times New Roman" panose="02020603050405020304" pitchFamily="18" charset="0"/>
              </a:rPr>
              <a:t>,</a:t>
            </a:r>
            <a:r>
              <a:rPr lang="en-US" sz="1800">
                <a:effectLst/>
                <a:latin typeface="Times New Roman" panose="02020603050405020304" pitchFamily="18" charset="0"/>
                <a:ea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rPr>
              <a:t>or providing oral medication or oral care</a:t>
            </a:r>
            <a:r>
              <a:rPr lang="en-US" sz="1800">
                <a:effectLst/>
                <a:latin typeface="Times New Roman" panose="02020603050405020304" pitchFamily="18" charset="0"/>
                <a:ea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rPr>
              <a:t>Food handler does not include individuals in private homes preparing or serving food for individual family consumption.</a:t>
            </a:r>
          </a:p>
          <a:p>
            <a:r>
              <a:rPr lang="en-US" sz="1800">
                <a:effectLst/>
                <a:latin typeface="Times New Roman" panose="02020603050405020304" pitchFamily="18" charset="0"/>
                <a:ea typeface="Times New Roman" panose="02020603050405020304" pitchFamily="18" charset="0"/>
              </a:rPr>
              <a:t>Health Care Provider; </a:t>
            </a:r>
            <a:r>
              <a:rPr lang="en-US" sz="1800">
                <a:solidFill>
                  <a:srgbClr val="FF0000"/>
                </a:solidFill>
                <a:effectLst/>
                <a:latin typeface="Times New Roman" panose="02020603050405020304" pitchFamily="18" charset="0"/>
                <a:ea typeface="Times New Roman" panose="02020603050405020304" pitchFamily="18" charset="0"/>
              </a:rPr>
              <a:t>certified midwives added</a:t>
            </a:r>
          </a:p>
          <a:p>
            <a:r>
              <a:rPr lang="en-US" sz="1800">
                <a:latin typeface="Times New Roman" panose="02020603050405020304" pitchFamily="18" charset="0"/>
              </a:rPr>
              <a:t>Health Care Facility: </a:t>
            </a:r>
            <a:r>
              <a:rPr lang="en-US" sz="1800">
                <a:solidFill>
                  <a:srgbClr val="FF0000"/>
                </a:solidFill>
                <a:latin typeface="Times New Roman" panose="02020603050405020304" pitchFamily="18" charset="0"/>
              </a:rPr>
              <a:t>School nurse office added</a:t>
            </a:r>
          </a:p>
          <a:p>
            <a:r>
              <a:rPr lang="en-US" sz="1800">
                <a:latin typeface="Times New Roman" panose="02020603050405020304" pitchFamily="18" charset="0"/>
              </a:rPr>
              <a:t>Health Care Worker: </a:t>
            </a:r>
            <a:r>
              <a:rPr lang="en-US" sz="1800">
                <a:solidFill>
                  <a:srgbClr val="FF0000"/>
                </a:solidFill>
                <a:latin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rPr>
              <a:t>or learning in a student or trainee role at” added</a:t>
            </a:r>
          </a:p>
          <a:p>
            <a:r>
              <a:rPr lang="en-US" sz="1800">
                <a:effectLst/>
                <a:highlight>
                  <a:srgbClr val="FFFF00"/>
                </a:highlight>
                <a:latin typeface="Times New Roman" panose="02020603050405020304" pitchFamily="18" charset="0"/>
                <a:ea typeface="Times New Roman" panose="02020603050405020304" pitchFamily="18" charset="0"/>
              </a:rPr>
              <a:t>"Outbreak" – </a:t>
            </a:r>
            <a:r>
              <a:rPr lang="en-US" sz="1800">
                <a:solidFill>
                  <a:srgbClr val="FF0000"/>
                </a:solidFill>
                <a:effectLst/>
                <a:highlight>
                  <a:srgbClr val="FFFF00"/>
                </a:highlight>
                <a:latin typeface="Times New Roman" panose="02020603050405020304" pitchFamily="18" charset="0"/>
                <a:ea typeface="Times New Roman" panose="02020603050405020304" pitchFamily="18" charset="0"/>
              </a:rPr>
              <a:t>The occurrence in a community, facility, workplace or region of a case or cases of an illness in excess of the number usually expected. The number of cases indicating an outbreak or cluster will vary according to the agent, disease, or condition, the site conditions/hazards, size and type of population exposed, previous experience or lack of exposure to the disease, and time and place of occurrence</a:t>
            </a:r>
          </a:p>
          <a:p>
            <a:r>
              <a:rPr lang="en-US" sz="1800">
                <a:effectLst/>
                <a:latin typeface="Times New Roman" panose="02020603050405020304" pitchFamily="18" charset="0"/>
                <a:ea typeface="Times New Roman" panose="02020603050405020304" pitchFamily="18" charset="0"/>
              </a:rPr>
              <a:t>"Restrict from Work" – For food handlers, this means to limit the activity of a food handler so that there is no risk of transmitting a disease by making sure that the food handler does not work with food, cleaning equipment, </a:t>
            </a:r>
            <a:r>
              <a:rPr lang="en-US" sz="1800">
                <a:solidFill>
                  <a:srgbClr val="FF0000"/>
                </a:solidFill>
                <a:effectLst/>
                <a:latin typeface="Times New Roman" panose="02020603050405020304" pitchFamily="18" charset="0"/>
                <a:ea typeface="Times New Roman" panose="02020603050405020304" pitchFamily="18" charset="0"/>
              </a:rPr>
              <a:t>clean</a:t>
            </a:r>
            <a:r>
              <a:rPr lang="en-US" sz="1800">
                <a:effectLst/>
                <a:latin typeface="Times New Roman" panose="02020603050405020304" pitchFamily="18" charset="0"/>
                <a:ea typeface="Times New Roman" panose="02020603050405020304" pitchFamily="18" charset="0"/>
              </a:rPr>
              <a:t> utensils, </a:t>
            </a:r>
            <a:r>
              <a:rPr lang="en-US" sz="1800">
                <a:solidFill>
                  <a:srgbClr val="FF0000"/>
                </a:solidFill>
                <a:effectLst/>
                <a:latin typeface="Times New Roman" panose="02020603050405020304" pitchFamily="18" charset="0"/>
                <a:ea typeface="Times New Roman" panose="02020603050405020304" pitchFamily="18" charset="0"/>
              </a:rPr>
              <a:t>clean </a:t>
            </a:r>
            <a:r>
              <a:rPr lang="en-US" sz="1800">
                <a:effectLst/>
                <a:latin typeface="Times New Roman" panose="02020603050405020304" pitchFamily="18" charset="0"/>
                <a:ea typeface="Times New Roman" panose="02020603050405020304" pitchFamily="18" charset="0"/>
              </a:rPr>
              <a:t>dishes, </a:t>
            </a:r>
            <a:r>
              <a:rPr lang="en-US" sz="1800">
                <a:solidFill>
                  <a:srgbClr val="FF0000"/>
                </a:solidFill>
                <a:effectLst/>
                <a:latin typeface="Times New Roman" panose="02020603050405020304" pitchFamily="18" charset="0"/>
                <a:ea typeface="Times New Roman" panose="02020603050405020304" pitchFamily="18" charset="0"/>
              </a:rPr>
              <a:t>clean </a:t>
            </a:r>
            <a:r>
              <a:rPr lang="en-US" sz="1800">
                <a:effectLst/>
                <a:latin typeface="Times New Roman" panose="02020603050405020304" pitchFamily="18" charset="0"/>
                <a:ea typeface="Times New Roman" panose="02020603050405020304" pitchFamily="18" charset="0"/>
              </a:rPr>
              <a:t>linens or unwrapped single service or single use articles or in the preparation of food.</a:t>
            </a:r>
          </a:p>
          <a:p>
            <a:r>
              <a:rPr lang="en-US" sz="1800">
                <a:effectLst/>
                <a:latin typeface="Times New Roman" panose="02020603050405020304" pitchFamily="18" charset="0"/>
                <a:ea typeface="Times New Roman" panose="02020603050405020304" pitchFamily="18" charset="0"/>
              </a:rPr>
              <a:t>"Sensitive Occupation" − An occupation, </a:t>
            </a:r>
            <a:r>
              <a:rPr lang="en-US" sz="1800">
                <a:solidFill>
                  <a:srgbClr val="FF0000"/>
                </a:solidFill>
                <a:effectLst/>
                <a:latin typeface="Times New Roman" panose="02020603050405020304" pitchFamily="18" charset="0"/>
                <a:ea typeface="Times New Roman" panose="02020603050405020304" pitchFamily="18" charset="0"/>
              </a:rPr>
              <a:t>excluding health care workers</a:t>
            </a:r>
            <a:r>
              <a:rPr lang="en-US" sz="1800">
                <a:effectLst/>
                <a:latin typeface="Times New Roman" panose="02020603050405020304" pitchFamily="18" charset="0"/>
                <a:ea typeface="Times New Roman" panose="02020603050405020304" pitchFamily="18" charset="0"/>
              </a:rPr>
              <a:t> </a:t>
            </a:r>
          </a:p>
          <a:p>
            <a:endParaRPr lang="en-US">
              <a:solidFill>
                <a:srgbClr val="FF0000"/>
              </a:solidFill>
            </a:endParaRPr>
          </a:p>
        </p:txBody>
      </p:sp>
    </p:spTree>
    <p:extLst>
      <p:ext uri="{BB962C8B-B14F-4D97-AF65-F5344CB8AC3E}">
        <p14:creationId xmlns:p14="http://schemas.microsoft.com/office/powerpoint/2010/main" val="1680255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FC63-E933-545A-9816-43A66FC83BC4}"/>
              </a:ext>
            </a:extLst>
          </p:cNvPr>
          <p:cNvSpPr>
            <a:spLocks noGrp="1"/>
          </p:cNvSpPr>
          <p:nvPr>
            <p:ph type="title"/>
          </p:nvPr>
        </p:nvSpPr>
        <p:spPr/>
        <p:txBody>
          <a:bodyPr>
            <a:noAutofit/>
          </a:bodyPr>
          <a:lstStyle/>
          <a:p>
            <a:r>
              <a:rPr lang="en-US" sz="2400"/>
              <a:t>Section 690.30  General Procedures for the Control of Notifiable Diseases and Conditions, Including Outbreaks</a:t>
            </a:r>
            <a:br>
              <a:rPr lang="en-US" sz="2400"/>
            </a:br>
            <a:endParaRPr lang="en-US" sz="2400"/>
          </a:p>
        </p:txBody>
      </p:sp>
      <p:sp>
        <p:nvSpPr>
          <p:cNvPr id="3" name="Content Placeholder 2">
            <a:extLst>
              <a:ext uri="{FF2B5EF4-FFF2-40B4-BE49-F238E27FC236}">
                <a16:creationId xmlns:a16="http://schemas.microsoft.com/office/drawing/2014/main" id="{FF5B4D61-239C-957D-BAC9-3F4009848637}"/>
              </a:ext>
            </a:extLst>
          </p:cNvPr>
          <p:cNvSpPr>
            <a:spLocks noGrp="1"/>
          </p:cNvSpPr>
          <p:nvPr>
            <p:ph idx="1"/>
          </p:nvPr>
        </p:nvSpPr>
        <p:spPr>
          <a:xfrm rot="10800000" flipV="1">
            <a:off x="1981200" y="1173481"/>
            <a:ext cx="8229600" cy="4617719"/>
          </a:xfrm>
        </p:spPr>
        <p:txBody>
          <a:bodyPr>
            <a:normAutofit fontScale="92500" lnSpcReduction="20000"/>
          </a:bodyPr>
          <a:lstStyle/>
          <a:p>
            <a:pPr marL="0" indent="0">
              <a:buNone/>
            </a:pPr>
            <a:r>
              <a:rPr lang="en-US" sz="1600">
                <a:latin typeface="Arial" panose="020B0604020202020204" pitchFamily="34" charset="0"/>
                <a:cs typeface="Arial" panose="020B0604020202020204" pitchFamily="34" charset="0"/>
              </a:rPr>
              <a:t>a. Investigation</a:t>
            </a:r>
          </a:p>
          <a:p>
            <a:pPr marL="688975" lvl="1">
              <a:buNone/>
            </a:pPr>
            <a:r>
              <a:rPr lang="en-US" sz="1600">
                <a:solidFill>
                  <a:srgbClr val="FF0000"/>
                </a:solidFill>
                <a:latin typeface="Arial" panose="020B0604020202020204" pitchFamily="34" charset="0"/>
                <a:cs typeface="Arial" panose="020B0604020202020204" pitchFamily="34" charset="0"/>
              </a:rPr>
              <a:t>2) </a:t>
            </a:r>
            <a:r>
              <a:rPr kumimoji="0" lang="en-US" altLang="en-US" sz="1600" b="0"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The Department shall </a:t>
            </a:r>
            <a:r>
              <a:rPr kumimoji="0" lang="en-US" altLang="en-US" sz="1600" b="0" i="1"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make investigations and inquiries with respect to the causes of disease</a:t>
            </a:r>
            <a:r>
              <a:rPr kumimoji="0" lang="en-US" altLang="en-US" sz="1600" b="0"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health conditions,</a:t>
            </a:r>
            <a:r>
              <a:rPr kumimoji="0" lang="en-US" altLang="en-US" sz="1600" b="0" i="1"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and death; investigate the effect of environment, including conditions of employment and other conditions that may affect health; and to make other investigations that it may deem necessary for the preservation and improvement of health.</a:t>
            </a:r>
            <a:r>
              <a:rPr kumimoji="0" lang="en-US" altLang="en-US" sz="1600" b="0"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(Section 510 of the Public Health Powers and Duties Law)</a:t>
            </a:r>
            <a:r>
              <a:rPr kumimoji="0" lang="en-US" altLang="en-US" sz="1600" b="0" i="0" u="none" strike="noStrike" cap="none" normalizeH="0" baseline="0">
                <a:ln>
                  <a:noFill/>
                </a:ln>
                <a:solidFill>
                  <a:srgbClr val="FF0000"/>
                </a:solidFill>
                <a:effectLst/>
                <a:latin typeface="Arial" panose="020B0604020202020204" pitchFamily="34" charset="0"/>
                <a:cs typeface="Arial" panose="020B0604020202020204" pitchFamily="34" charset="0"/>
              </a:rPr>
              <a:t> </a:t>
            </a:r>
          </a:p>
          <a:p>
            <a:pPr marL="400050" lvl="1" indent="0">
              <a:buNone/>
            </a:pPr>
            <a:endParaRPr kumimoji="0" lang="en-US" altLang="en-US"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628650" lvl="1" indent="-228600">
              <a:buNone/>
            </a:pPr>
            <a:r>
              <a:rPr lang="en-US" sz="1600">
                <a:latin typeface="Arial" panose="020B0604020202020204" pitchFamily="34" charset="0"/>
                <a:cs typeface="Arial" panose="020B0604020202020204" pitchFamily="34" charset="0"/>
              </a:rPr>
              <a:t>6) </a:t>
            </a:r>
            <a:r>
              <a:rPr lang="en-US" sz="1600">
                <a:effectLst/>
                <a:latin typeface="Arial" panose="020B0604020202020204" pitchFamily="34" charset="0"/>
                <a:ea typeface="Times New Roman" panose="02020603050405020304" pitchFamily="18" charset="0"/>
                <a:cs typeface="Arial" panose="020B0604020202020204" pitchFamily="34" charset="0"/>
              </a:rPr>
              <a:t>When two or more cases of a suspected or notifiable disease </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or condition, including, but not limited to confirmed health care associated infection or colonization, or </a:t>
            </a:r>
            <a:r>
              <a:rPr lang="en-US" sz="1600" u="sng">
                <a:solidFill>
                  <a:srgbClr val="FF0000"/>
                </a:solidFill>
                <a:effectLst/>
                <a:latin typeface="Arial" panose="020B0604020202020204" pitchFamily="34" charset="0"/>
                <a:ea typeface="Times New Roman" panose="02020603050405020304" pitchFamily="18" charset="0"/>
                <a:cs typeface="Arial" panose="020B0604020202020204" pitchFamily="34" charset="0"/>
              </a:rPr>
              <a:t>single case </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with public health significance</a:t>
            </a:r>
            <a:r>
              <a:rPr lang="en-US" sz="1600">
                <a:effectLst/>
                <a:latin typeface="Arial" panose="020B0604020202020204" pitchFamily="34" charset="0"/>
                <a:ea typeface="Calibri" panose="020F0502020204030204" pitchFamily="34" charset="0"/>
                <a:cs typeface="Arial" panose="020B0604020202020204" pitchFamily="34" charset="0"/>
              </a:rPr>
              <a:t> </a:t>
            </a:r>
            <a:r>
              <a:rPr lang="en-US" sz="1600">
                <a:effectLst/>
                <a:latin typeface="Arial" panose="020B0604020202020204" pitchFamily="34" charset="0"/>
                <a:ea typeface="Times New Roman" panose="02020603050405020304" pitchFamily="18" charset="0"/>
                <a:cs typeface="Arial" panose="020B0604020202020204" pitchFamily="34" charset="0"/>
              </a:rPr>
              <a:t>occur in any business, organization, institution, health care facility or private home, the business owner, the person in charge of the establishment </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or the event</a:t>
            </a:r>
            <a:r>
              <a:rPr lang="en-US" sz="1600">
                <a:effectLst/>
                <a:latin typeface="Arial" panose="020B0604020202020204" pitchFamily="34" charset="0"/>
                <a:ea typeface="Times New Roman" panose="02020603050405020304" pitchFamily="18" charset="0"/>
                <a:cs typeface="Arial" panose="020B0604020202020204" pitchFamily="34" charset="0"/>
              </a:rPr>
              <a:t>, or the homeowner shall cooperate with public health authorities in the investigation of cases, suspect cases, outbreaks and suspect outbreaks.  This includes, but is not limited to, release of </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utilization information about a product used to mitigate spread, including therapeutics; shopper card records; credit card receipts</a:t>
            </a:r>
            <a:r>
              <a:rPr lang="en-US" sz="1600">
                <a:effectLst/>
                <a:latin typeface="Arial" panose="020B0604020202020204" pitchFamily="34" charset="0"/>
                <a:ea typeface="Times New Roman" panose="02020603050405020304" pitchFamily="18" charset="0"/>
                <a:cs typeface="Arial" panose="020B0604020202020204" pitchFamily="34" charset="0"/>
              </a:rPr>
              <a:t>, food preparation methods; menus; </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environmental specimens; food specimens; clinical specimens, invoices, employee work schedules and work logs, including logs of employee illness or absences;</a:t>
            </a:r>
            <a:r>
              <a:rPr lang="en-US" sz="1600">
                <a:effectLst/>
                <a:latin typeface="Arial" panose="020B0604020202020204" pitchFamily="34" charset="0"/>
                <a:ea typeface="Times New Roman" panose="02020603050405020304" pitchFamily="18" charset="0"/>
                <a:cs typeface="Arial" panose="020B0604020202020204" pitchFamily="34" charset="0"/>
              </a:rPr>
              <a:t> lists of customers, attendees, residents or patients; </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utilization information about </a:t>
            </a:r>
            <a:r>
              <a:rPr lang="en-US" sz="1600">
                <a:effectLst/>
                <a:latin typeface="Arial" panose="020B0604020202020204" pitchFamily="34" charset="0"/>
                <a:ea typeface="Times New Roman" panose="02020603050405020304" pitchFamily="18" charset="0"/>
                <a:cs typeface="Arial" panose="020B0604020202020204" pitchFamily="34" charset="0"/>
              </a:rPr>
              <a:t>a product used to mitigate spread, including therapeutics, vaccinations or prophylactics; and the name and other pertinent information about employees, guests, members or residents diagnosed with a communicable disease </a:t>
            </a:r>
            <a:r>
              <a:rPr lang="en-US" sz="1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or condition, including infection or colonization </a:t>
            </a:r>
            <a:r>
              <a:rPr lang="en-US" sz="1600">
                <a:effectLst/>
                <a:latin typeface="Arial" panose="020B0604020202020204" pitchFamily="34" charset="0"/>
                <a:ea typeface="Times New Roman" panose="02020603050405020304" pitchFamily="18" charset="0"/>
                <a:cs typeface="Arial" panose="020B0604020202020204" pitchFamily="34" charset="0"/>
              </a:rPr>
              <a:t>as the information relates to the investigation…</a:t>
            </a:r>
          </a:p>
          <a:p>
            <a:pPr marL="400050" lvl="1" indent="0">
              <a:buNone/>
            </a:pPr>
            <a:endParaRPr lang="en-US"/>
          </a:p>
        </p:txBody>
      </p:sp>
    </p:spTree>
    <p:extLst>
      <p:ext uri="{BB962C8B-B14F-4D97-AF65-F5344CB8AC3E}">
        <p14:creationId xmlns:p14="http://schemas.microsoft.com/office/powerpoint/2010/main" val="2395197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FC63-E933-545A-9816-43A66FC83BC4}"/>
              </a:ext>
            </a:extLst>
          </p:cNvPr>
          <p:cNvSpPr>
            <a:spLocks noGrp="1"/>
          </p:cNvSpPr>
          <p:nvPr>
            <p:ph type="title"/>
          </p:nvPr>
        </p:nvSpPr>
        <p:spPr/>
        <p:txBody>
          <a:bodyPr>
            <a:noAutofit/>
          </a:bodyPr>
          <a:lstStyle/>
          <a:p>
            <a:r>
              <a:rPr lang="en-US" sz="2400"/>
              <a:t>Section 690.30  General Procedures for the Control of Notifiable Diseases and Conditions, Including Outbreaks</a:t>
            </a:r>
            <a:br>
              <a:rPr lang="en-US" sz="2400"/>
            </a:br>
            <a:endParaRPr lang="en-US" sz="2400"/>
          </a:p>
        </p:txBody>
      </p:sp>
      <p:sp>
        <p:nvSpPr>
          <p:cNvPr id="3" name="Content Placeholder 2">
            <a:extLst>
              <a:ext uri="{FF2B5EF4-FFF2-40B4-BE49-F238E27FC236}">
                <a16:creationId xmlns:a16="http://schemas.microsoft.com/office/drawing/2014/main" id="{FF5B4D61-239C-957D-BAC9-3F4009848637}"/>
              </a:ext>
            </a:extLst>
          </p:cNvPr>
          <p:cNvSpPr>
            <a:spLocks noGrp="1"/>
          </p:cNvSpPr>
          <p:nvPr>
            <p:ph idx="1"/>
          </p:nvPr>
        </p:nvSpPr>
        <p:spPr>
          <a:xfrm rot="10800000" flipV="1">
            <a:off x="1981200" y="1173481"/>
            <a:ext cx="8229600" cy="4617719"/>
          </a:xfrm>
        </p:spPr>
        <p:txBody>
          <a:bodyPr>
            <a:normAutofit/>
          </a:bodyPr>
          <a:lstStyle/>
          <a:p>
            <a:pPr>
              <a:buAutoNum type="alphaLcParenR"/>
            </a:pPr>
            <a:r>
              <a:rPr lang="en-US" sz="1800">
                <a:latin typeface="Arial" panose="020B0604020202020204" pitchFamily="34" charset="0"/>
                <a:cs typeface="Arial" panose="020B0604020202020204" pitchFamily="34" charset="0"/>
              </a:rPr>
              <a:t>Investigation</a:t>
            </a:r>
          </a:p>
          <a:p>
            <a:pPr marL="0" indent="0">
              <a:buNone/>
            </a:pPr>
            <a:endParaRPr lang="en-US" sz="180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1800">
                <a:effectLst/>
                <a:latin typeface="Arial" panose="020B0604020202020204" pitchFamily="34" charset="0"/>
                <a:ea typeface="Times New Roman" panose="02020603050405020304" pitchFamily="18" charset="0"/>
                <a:cs typeface="Arial" panose="020B0604020202020204" pitchFamily="34" charset="0"/>
              </a:rPr>
              <a:t>14) Investigations conducted by the Department or local health authority may include, but are not limited to:</a:t>
            </a:r>
          </a:p>
          <a:p>
            <a:pPr marL="0" marR="0" indent="0">
              <a:spcBef>
                <a:spcPts val="0"/>
              </a:spcBef>
              <a:spcAft>
                <a:spcPts val="0"/>
              </a:spcAft>
              <a:buNone/>
            </a:pPr>
            <a:endParaRPr lang="en-US" sz="1800">
              <a:latin typeface="Arial" panose="020B0604020202020204" pitchFamily="34" charset="0"/>
              <a:ea typeface="Times New Roman" panose="02020603050405020304" pitchFamily="18" charset="0"/>
              <a:cs typeface="Arial" panose="020B0604020202020204" pitchFamily="34" charset="0"/>
            </a:endParaRPr>
          </a:p>
          <a:p>
            <a:pPr lvl="1" indent="-342900">
              <a:spcBef>
                <a:spcPts val="0"/>
              </a:spcBef>
              <a:buAutoNum type="alphaUcParenR"/>
            </a:pPr>
            <a:r>
              <a:rPr lang="en-US" sz="1800">
                <a:effectLst/>
                <a:latin typeface="Arial" panose="020B0604020202020204" pitchFamily="34" charset="0"/>
                <a:ea typeface="Times New Roman" panose="02020603050405020304" pitchFamily="18" charset="0"/>
                <a:cs typeface="Arial" panose="020B0604020202020204" pitchFamily="34" charset="0"/>
              </a:rPr>
              <a:t>Review of pertinent, relevant medical records by authorized personnel, if necessary to confirm the diagnosis; investigation of causes; identification of other cases related to the outbreak or the reported disease (including colonization) or condition in a region, community, or workplace; to conduct epidemiologic studies; to determine whether a patient with a notifiable disease or condition has received adequate treatment to render the patient non-infectious, whether a person exposed to a case has received </a:t>
            </a:r>
            <a:r>
              <a:rPr lang="en-US" sz="1800">
                <a:solidFill>
                  <a:srgbClr val="FF0000"/>
                </a:solidFill>
                <a:effectLst/>
                <a:latin typeface="Arial" panose="020B0604020202020204" pitchFamily="34" charset="0"/>
                <a:ea typeface="Times New Roman" panose="02020603050405020304" pitchFamily="18" charset="0"/>
                <a:cs typeface="Arial" panose="020B0604020202020204" pitchFamily="34" charset="0"/>
              </a:rPr>
              <a:t>vaccination</a:t>
            </a:r>
            <a:r>
              <a:rPr lang="en-US" sz="1800">
                <a:effectLst/>
                <a:latin typeface="Arial" panose="020B0604020202020204" pitchFamily="34" charset="0"/>
                <a:ea typeface="Times New Roman" panose="02020603050405020304" pitchFamily="18" charset="0"/>
                <a:cs typeface="Arial" panose="020B0604020202020204" pitchFamily="34" charset="0"/>
              </a:rPr>
              <a:t> or prophylaxis, if appropriate</a:t>
            </a:r>
            <a:r>
              <a:rPr lang="en-US" sz="18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or infection or environmental control measures have been implemented, if appropriate. </a:t>
            </a:r>
          </a:p>
          <a:p>
            <a:pPr marL="400050" lvl="1" indent="0">
              <a:spcBef>
                <a:spcPts val="0"/>
              </a:spcBef>
              <a:buNone/>
            </a:pPr>
            <a:endParaRPr lang="en-US" sz="15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buNone/>
            </a:pPr>
            <a:endParaRPr lang="en-US" sz="150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buNone/>
            </a:pPr>
            <a:endParaRPr lang="en-US" sz="1800">
              <a:effectLst/>
              <a:latin typeface="Times New Roman" panose="02020603050405020304" pitchFamily="18" charset="0"/>
              <a:ea typeface="Times New Roman" panose="02020603050405020304" pitchFamily="18" charset="0"/>
            </a:endParaRPr>
          </a:p>
          <a:p>
            <a:pPr>
              <a:spcBef>
                <a:spcPts val="0"/>
              </a:spcBef>
              <a:buAutoNum type="alphaUcParenR"/>
            </a:pPr>
            <a:endParaRPr lang="en-US" sz="18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8243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FC63-E933-545A-9816-43A66FC83BC4}"/>
              </a:ext>
            </a:extLst>
          </p:cNvPr>
          <p:cNvSpPr>
            <a:spLocks noGrp="1"/>
          </p:cNvSpPr>
          <p:nvPr>
            <p:ph type="title"/>
          </p:nvPr>
        </p:nvSpPr>
        <p:spPr/>
        <p:txBody>
          <a:bodyPr>
            <a:noAutofit/>
          </a:bodyPr>
          <a:lstStyle/>
          <a:p>
            <a:r>
              <a:rPr lang="en-US" sz="2400"/>
              <a:t>Section 690.30  General Procedures for the Control of Notifiable Diseases and Conditions, Including Outbreaks</a:t>
            </a:r>
            <a:br>
              <a:rPr lang="en-US" sz="2400"/>
            </a:br>
            <a:endParaRPr lang="en-US" sz="2400"/>
          </a:p>
        </p:txBody>
      </p:sp>
      <p:sp>
        <p:nvSpPr>
          <p:cNvPr id="3" name="Content Placeholder 2">
            <a:extLst>
              <a:ext uri="{FF2B5EF4-FFF2-40B4-BE49-F238E27FC236}">
                <a16:creationId xmlns:a16="http://schemas.microsoft.com/office/drawing/2014/main" id="{FF5B4D61-239C-957D-BAC9-3F4009848637}"/>
              </a:ext>
            </a:extLst>
          </p:cNvPr>
          <p:cNvSpPr>
            <a:spLocks noGrp="1"/>
          </p:cNvSpPr>
          <p:nvPr>
            <p:ph idx="1"/>
          </p:nvPr>
        </p:nvSpPr>
        <p:spPr>
          <a:xfrm rot="10800000" flipV="1">
            <a:off x="1981200" y="1173481"/>
            <a:ext cx="8229600" cy="4617719"/>
          </a:xfrm>
        </p:spPr>
        <p:txBody>
          <a:bodyPr>
            <a:normAutofit fontScale="77500" lnSpcReduction="20000"/>
          </a:bodyPr>
          <a:lstStyle/>
          <a:p>
            <a:pPr marL="400050" lvl="1" indent="0">
              <a:spcBef>
                <a:spcPts val="0"/>
              </a:spcBef>
              <a:buNone/>
            </a:pPr>
            <a:endParaRPr lang="en-US" sz="1400">
              <a:solidFill>
                <a:srgbClr val="FF0000"/>
              </a:solidFill>
              <a:effectLst/>
              <a:latin typeface="Times New Roman" panose="02020603050405020304" pitchFamily="18" charset="0"/>
              <a:ea typeface="Times New Roman" panose="02020603050405020304" pitchFamily="18" charset="0"/>
            </a:endParaRPr>
          </a:p>
          <a:p>
            <a:pPr marL="0" indent="0">
              <a:spcBef>
                <a:spcPts val="0"/>
              </a:spcBef>
              <a:buNone/>
            </a:pPr>
            <a:r>
              <a:rPr lang="en-US" sz="2300">
                <a:latin typeface="Arial" panose="020B0604020202020204" pitchFamily="34" charset="0"/>
                <a:ea typeface="Times New Roman" panose="02020603050405020304" pitchFamily="18" charset="0"/>
                <a:cs typeface="Arial" panose="020B0604020202020204" pitchFamily="34" charset="0"/>
              </a:rPr>
              <a:t>d) Release of specimen</a:t>
            </a:r>
          </a:p>
          <a:p>
            <a:pPr marL="0" indent="0">
              <a:spcBef>
                <a:spcPts val="0"/>
              </a:spcBef>
              <a:buNone/>
            </a:pPr>
            <a:endParaRPr lang="en-US" sz="2300">
              <a:latin typeface="Arial" panose="020B0604020202020204" pitchFamily="34" charset="0"/>
              <a:ea typeface="Times New Roman" panose="02020603050405020304" pitchFamily="18" charset="0"/>
              <a:cs typeface="Arial" panose="020B0604020202020204" pitchFamily="34" charset="0"/>
            </a:endParaRPr>
          </a:p>
          <a:p>
            <a:pPr>
              <a:spcBef>
                <a:spcPts val="0"/>
              </a:spcBef>
              <a:buFont typeface="+mj-lt"/>
              <a:buAutoNum type="arabicParenR" startAt="3"/>
            </a:pPr>
            <a:r>
              <a:rPr lang="en-US" sz="2300">
                <a:solidFill>
                  <a:srgbClr val="FF0000"/>
                </a:solidFill>
                <a:latin typeface="Arial" panose="020B0604020202020204" pitchFamily="34" charset="0"/>
                <a:cs typeface="Arial" panose="020B0604020202020204" pitchFamily="34" charset="0"/>
              </a:rPr>
              <a:t>A local health authority may disclose to and require a food service business owner or the owner’s designee that an employee with a disease that can be transmitted through food cannot return to work until the local health authority lets the business owner know that the employee can return to work.</a:t>
            </a:r>
          </a:p>
          <a:p>
            <a:pPr marL="0" indent="0">
              <a:spcBef>
                <a:spcPts val="0"/>
              </a:spcBef>
              <a:buNone/>
            </a:pPr>
            <a:endParaRPr lang="en-US" sz="2300">
              <a:solidFill>
                <a:srgbClr val="FF0000"/>
              </a:solidFill>
              <a:latin typeface="Arial" panose="020B0604020202020204" pitchFamily="34" charset="0"/>
              <a:cs typeface="Arial" panose="020B0604020202020204" pitchFamily="34" charset="0"/>
            </a:endParaRPr>
          </a:p>
          <a:p>
            <a:pPr marL="285750" indent="-285750">
              <a:spcBef>
                <a:spcPts val="0"/>
              </a:spcBef>
              <a:buNone/>
            </a:pPr>
            <a:r>
              <a:rPr lang="en-US" sz="2300">
                <a:solidFill>
                  <a:srgbClr val="FF0000"/>
                </a:solidFill>
                <a:latin typeface="Arial" panose="020B0604020202020204" pitchFamily="34" charset="0"/>
                <a:cs typeface="Arial" panose="020B0604020202020204" pitchFamily="34" charset="0"/>
              </a:rPr>
              <a:t>g) Persons with </a:t>
            </a:r>
            <a:r>
              <a:rPr lang="en-US" sz="2300">
                <a:solidFill>
                  <a:srgbClr val="FF0000"/>
                </a:solidFill>
                <a:highlight>
                  <a:srgbClr val="FFFF00"/>
                </a:highlight>
                <a:latin typeface="Arial" panose="020B0604020202020204" pitchFamily="34" charset="0"/>
                <a:cs typeface="Arial" panose="020B0604020202020204" pitchFamily="34" charset="0"/>
              </a:rPr>
              <a:t>jaundice a</a:t>
            </a:r>
            <a:r>
              <a:rPr lang="en-US" sz="2300">
                <a:solidFill>
                  <a:srgbClr val="FF0000"/>
                </a:solidFill>
                <a:latin typeface="Arial" panose="020B0604020202020204" pitchFamily="34" charset="0"/>
                <a:cs typeface="Arial" panose="020B0604020202020204" pitchFamily="34" charset="0"/>
              </a:rPr>
              <a:t>nd the onset of jaundice within seven calendar days </a:t>
            </a:r>
            <a:r>
              <a:rPr lang="en-US" sz="2300">
                <a:solidFill>
                  <a:srgbClr val="FF0000"/>
                </a:solidFill>
                <a:highlight>
                  <a:srgbClr val="FFFF00"/>
                </a:highlight>
                <a:latin typeface="Arial" panose="020B0604020202020204" pitchFamily="34" charset="0"/>
                <a:cs typeface="Arial" panose="020B0604020202020204" pitchFamily="34" charset="0"/>
              </a:rPr>
              <a:t>shall not work as health care workers, food handlers or in sensitive occupations until seven days after the jaundice ceases, unless the employee provides written documentation from a health care provider that the jaundice is not caused by the hepatitis A virus or other fecal-orally transmitted infection.  </a:t>
            </a:r>
            <a:r>
              <a:rPr lang="en-US" sz="2300">
                <a:solidFill>
                  <a:srgbClr val="FF0000"/>
                </a:solidFill>
                <a:latin typeface="Arial" panose="020B0604020202020204" pitchFamily="34" charset="0"/>
                <a:cs typeface="Arial" panose="020B0604020202020204" pitchFamily="34" charset="0"/>
              </a:rPr>
              <a:t>If the case is confirmed as hepatitis A and jaundice is not present, the health care worker, food handler or person in a sensitive occupation shall be restricted from work for two weeks from the start of the clinical symptoms.</a:t>
            </a:r>
          </a:p>
          <a:p>
            <a:pPr>
              <a:spcBef>
                <a:spcPts val="0"/>
              </a:spcBef>
              <a:buFont typeface="+mj-lt"/>
              <a:buAutoNum type="arabicParenR" startAt="3"/>
            </a:pPr>
            <a:endParaRPr lang="en-US" sz="2300">
              <a:solidFill>
                <a:srgbClr val="FF0000"/>
              </a:solidFill>
              <a:latin typeface="Arial" panose="020B0604020202020204" pitchFamily="34" charset="0"/>
              <a:cs typeface="Arial" panose="020B0604020202020204" pitchFamily="34" charset="0"/>
            </a:endParaRPr>
          </a:p>
          <a:p>
            <a:pPr>
              <a:spcBef>
                <a:spcPts val="0"/>
              </a:spcBef>
              <a:buFont typeface="+mj-lt"/>
              <a:buAutoNum type="arabicParenR" startAt="5"/>
            </a:pPr>
            <a:endParaRPr lang="en-US" sz="1800">
              <a:latin typeface="Times New Roman" panose="02020603050405020304" pitchFamily="18" charset="0"/>
            </a:endParaRPr>
          </a:p>
          <a:p>
            <a:pPr>
              <a:spcBef>
                <a:spcPts val="0"/>
              </a:spcBef>
              <a:buAutoNum type="arabicParenR" startAt="5"/>
            </a:pPr>
            <a:endParaRPr lang="en-US" sz="1800">
              <a:latin typeface="Times New Roman" panose="02020603050405020304" pitchFamily="18" charset="0"/>
            </a:endParaRPr>
          </a:p>
          <a:p>
            <a:pPr>
              <a:spcBef>
                <a:spcPts val="0"/>
              </a:spcBef>
              <a:buAutoNum type="alphaUcParenR"/>
            </a:pPr>
            <a:endParaRPr lang="en-US" sz="1800">
              <a:latin typeface="Times New Roman" panose="02020603050405020304" pitchFamily="18" charset="0"/>
            </a:endParaRPr>
          </a:p>
        </p:txBody>
      </p:sp>
    </p:spTree>
    <p:extLst>
      <p:ext uri="{BB962C8B-B14F-4D97-AF65-F5344CB8AC3E}">
        <p14:creationId xmlns:p14="http://schemas.microsoft.com/office/powerpoint/2010/main" val="391225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488F-0926-C451-42A1-74AA5360A4AC}"/>
              </a:ext>
            </a:extLst>
          </p:cNvPr>
          <p:cNvSpPr>
            <a:spLocks noGrp="1"/>
          </p:cNvSpPr>
          <p:nvPr>
            <p:ph type="title"/>
          </p:nvPr>
        </p:nvSpPr>
        <p:spPr/>
        <p:txBody>
          <a:bodyPr/>
          <a:lstStyle/>
          <a:p>
            <a:r>
              <a:rPr lang="en-US"/>
              <a:t>690.100 Disease and Conditions</a:t>
            </a:r>
          </a:p>
        </p:txBody>
      </p:sp>
      <p:sp>
        <p:nvSpPr>
          <p:cNvPr id="3" name="Content Placeholder 2">
            <a:extLst>
              <a:ext uri="{FF2B5EF4-FFF2-40B4-BE49-F238E27FC236}">
                <a16:creationId xmlns:a16="http://schemas.microsoft.com/office/drawing/2014/main" id="{91593E4B-E302-DA10-36A2-466162A46B19}"/>
              </a:ext>
            </a:extLst>
          </p:cNvPr>
          <p:cNvSpPr>
            <a:spLocks noGrp="1"/>
          </p:cNvSpPr>
          <p:nvPr>
            <p:ph idx="1"/>
          </p:nvPr>
        </p:nvSpPr>
        <p:spPr/>
        <p:txBody>
          <a:bodyPr/>
          <a:lstStyle/>
          <a:p>
            <a:r>
              <a:rPr lang="en-US"/>
              <a:t>Added to the opening paragraph as general guidance for control of case and contacts was removed. </a:t>
            </a:r>
          </a:p>
          <a:p>
            <a:pPr lvl="1"/>
            <a:r>
              <a:rPr lang="en-US" sz="1800">
                <a:solidFill>
                  <a:srgbClr val="FF0000"/>
                </a:solidFill>
                <a:effectLst/>
                <a:latin typeface="Times New Roman" panose="02020603050405020304" pitchFamily="18" charset="0"/>
                <a:ea typeface="Times New Roman" panose="02020603050405020304" pitchFamily="18" charset="0"/>
              </a:rPr>
              <a:t>Appropriate infection prevention and control standards shall be implemented for cases and contacts per existing infection prevention and control standard precautions and transmission-based protocols.</a:t>
            </a:r>
          </a:p>
          <a:p>
            <a:pPr marL="109538" lvl="1" indent="0">
              <a:buNone/>
            </a:pPr>
            <a:endParaRPr lang="en-US" sz="1800">
              <a:solidFill>
                <a:srgbClr val="FF0000"/>
              </a:solidFill>
              <a:latin typeface="Times New Roman" panose="02020603050405020304" pitchFamily="18" charset="0"/>
              <a:ea typeface="Times New Roman" panose="02020603050405020304" pitchFamily="18" charset="0"/>
            </a:endParaRPr>
          </a:p>
          <a:p>
            <a:pPr marL="109538" lvl="1" indent="0">
              <a:buNone/>
            </a:pPr>
            <a:endParaRPr lang="en-US" sz="1800">
              <a:solidFill>
                <a:srgbClr val="FF0000"/>
              </a:solidFill>
              <a:latin typeface="Times New Roman" panose="02020603050405020304" pitchFamily="18" charset="0"/>
              <a:ea typeface="Times New Roman" panose="02020603050405020304" pitchFamily="18" charset="0"/>
            </a:endParaRPr>
          </a:p>
          <a:p>
            <a:pPr marL="109538" lvl="1" indent="0">
              <a:buNone/>
              <a:tabLst>
                <a:tab pos="395288" algn="l"/>
              </a:tabLst>
            </a:pPr>
            <a:r>
              <a:rPr lang="en-US" sz="1800" strike="sngStrike">
                <a:solidFill>
                  <a:srgbClr val="FF0000"/>
                </a:solidFill>
                <a:effectLst/>
                <a:latin typeface="Arial" panose="020B0604020202020204" pitchFamily="34" charset="0"/>
                <a:ea typeface="Times New Roman" panose="02020603050405020304" pitchFamily="18" charset="0"/>
                <a:cs typeface="Arial" panose="020B0604020202020204" pitchFamily="34" charset="0"/>
              </a:rPr>
              <a:t>a)	Control of Case  </a:t>
            </a:r>
          </a:p>
          <a:p>
            <a:pPr marL="0" indent="0">
              <a:buNone/>
            </a:pPr>
            <a:r>
              <a:rPr lang="en-US" sz="1800" strike="sngStrike">
                <a:solidFill>
                  <a:srgbClr val="FF0000"/>
                </a:solidFill>
                <a:effectLst/>
                <a:latin typeface="Arial" panose="020B0604020202020204" pitchFamily="34" charset="0"/>
                <a:ea typeface="Times New Roman" panose="02020603050405020304" pitchFamily="18" charset="0"/>
                <a:cs typeface="Arial" panose="020B0604020202020204" pitchFamily="34" charset="0"/>
              </a:rPr>
              <a:t>Standard precautions shall be followed.  Contact precautions shall be followed for care of persons with cutaneous anthrax when dressing does not adequately contain drainage. </a:t>
            </a:r>
            <a:endParaRPr lang="en-US" sz="1800" strike="sngStrike">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lvl="1"/>
            <a:endParaRPr lang="en-US" sz="1800">
              <a:solidFill>
                <a:srgbClr val="FF0000"/>
              </a:solidFill>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511805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11F2-3971-FA30-7F9F-DF4BA37EDD36}"/>
              </a:ext>
            </a:extLst>
          </p:cNvPr>
          <p:cNvSpPr>
            <a:spLocks noGrp="1"/>
          </p:cNvSpPr>
          <p:nvPr>
            <p:ph type="title"/>
          </p:nvPr>
        </p:nvSpPr>
        <p:spPr>
          <a:xfrm>
            <a:off x="1981200" y="274638"/>
            <a:ext cx="8229600" cy="563562"/>
          </a:xfrm>
        </p:spPr>
        <p:txBody>
          <a:bodyPr>
            <a:normAutofit fontScale="90000"/>
          </a:bodyPr>
          <a:lstStyle/>
          <a:p>
            <a:r>
              <a:rPr lang="en-US"/>
              <a:t>690.200: a) Reporting</a:t>
            </a:r>
          </a:p>
        </p:txBody>
      </p:sp>
      <p:sp>
        <p:nvSpPr>
          <p:cNvPr id="3" name="Content Placeholder 2">
            <a:extLst>
              <a:ext uri="{FF2B5EF4-FFF2-40B4-BE49-F238E27FC236}">
                <a16:creationId xmlns:a16="http://schemas.microsoft.com/office/drawing/2014/main" id="{F3F71CDD-6CA7-9002-89DD-89C796322BEE}"/>
              </a:ext>
            </a:extLst>
          </p:cNvPr>
          <p:cNvSpPr>
            <a:spLocks noGrp="1"/>
          </p:cNvSpPr>
          <p:nvPr>
            <p:ph idx="1"/>
          </p:nvPr>
        </p:nvSpPr>
        <p:spPr>
          <a:xfrm>
            <a:off x="1981200" y="1066801"/>
            <a:ext cx="8229600" cy="5059363"/>
          </a:xfrm>
        </p:spPr>
        <p:txBody>
          <a:bodyPr>
            <a:normAutofit/>
          </a:bodyPr>
          <a:lstStyle/>
          <a:p>
            <a:pPr marL="0" indent="0">
              <a:buNone/>
            </a:pPr>
            <a:r>
              <a:rPr lang="en-US" sz="1900">
                <a:effectLst/>
                <a:latin typeface="Arial" panose="020B0604020202020204" pitchFamily="34" charset="0"/>
                <a:ea typeface="Times New Roman" panose="02020603050405020304" pitchFamily="18" charset="0"/>
                <a:cs typeface="Arial" panose="020B0604020202020204" pitchFamily="34" charset="0"/>
              </a:rPr>
              <a:t>1)  Reporting Entities and Manner of Reporting </a:t>
            </a:r>
          </a:p>
          <a:p>
            <a:pPr marL="400050" lvl="1" indent="0">
              <a:buNone/>
            </a:pPr>
            <a:r>
              <a:rPr lang="en-US" sz="1900">
                <a:latin typeface="Arial" panose="020B0604020202020204" pitchFamily="34" charset="0"/>
                <a:ea typeface="Times New Roman" panose="02020603050405020304" pitchFamily="18" charset="0"/>
                <a:cs typeface="Arial" panose="020B0604020202020204" pitchFamily="34" charset="0"/>
              </a:rPr>
              <a:t>Added Infection preventionist, </a:t>
            </a:r>
            <a:r>
              <a:rPr lang="en-US" sz="1900">
                <a:effectLst/>
                <a:latin typeface="Arial" panose="020B0604020202020204" pitchFamily="34" charset="0"/>
                <a:ea typeface="Times New Roman" panose="02020603050405020304" pitchFamily="18" charset="0"/>
                <a:cs typeface="Arial" panose="020B0604020202020204" pitchFamily="34" charset="0"/>
              </a:rPr>
              <a:t>pharmacy technicians, </a:t>
            </a:r>
            <a:r>
              <a:rPr lang="en-US" sz="1900">
                <a:latin typeface="Arial" panose="020B0604020202020204" pitchFamily="34" charset="0"/>
                <a:ea typeface="Times New Roman" panose="02020603050405020304" pitchFamily="18" charset="0"/>
                <a:cs typeface="Arial" panose="020B0604020202020204" pitchFamily="34" charset="0"/>
              </a:rPr>
              <a:t> a</a:t>
            </a:r>
            <a:r>
              <a:rPr lang="en-US" sz="1900">
                <a:effectLst/>
                <a:latin typeface="Arial" panose="020B0604020202020204" pitchFamily="34" charset="0"/>
                <a:ea typeface="Times New Roman" panose="02020603050405020304" pitchFamily="18" charset="0"/>
                <a:cs typeface="Arial" panose="020B0604020202020204" pitchFamily="34" charset="0"/>
              </a:rPr>
              <a:t>nimal control or animal shelter employees, </a:t>
            </a:r>
            <a:endParaRPr lang="en-US" sz="1900">
              <a:latin typeface="Arial" panose="020B0604020202020204" pitchFamily="34" charset="0"/>
              <a:ea typeface="Times New Roman" panose="02020603050405020304" pitchFamily="18" charset="0"/>
              <a:cs typeface="Arial" panose="020B0604020202020204" pitchFamily="34" charset="0"/>
            </a:endParaRPr>
          </a:p>
          <a:p>
            <a:pPr marL="457200" indent="-457200">
              <a:buAutoNum type="arabicParenR" startAt="4"/>
            </a:pPr>
            <a:r>
              <a:rPr lang="en-US" sz="1900">
                <a:effectLst/>
                <a:latin typeface="Arial" panose="020B0604020202020204" pitchFamily="34" charset="0"/>
                <a:ea typeface="Times New Roman" panose="02020603050405020304" pitchFamily="18" charset="0"/>
                <a:cs typeface="Arial" panose="020B0604020202020204" pitchFamily="34" charset="0"/>
              </a:rPr>
              <a:t>Laboratories shall report certain positive test results and provide clinical materials as specified in Subpart D or if requested.  Upon request of the local health authority, laboratories shall submit a copy of a laboratory report by facsimile or electronically.  </a:t>
            </a:r>
            <a:r>
              <a:rPr lang="en-US" sz="19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a medical laboratory forwards clinical materials out of the State for testing, the originating medical laboratory shall comply with this requirement by either reporting the results and submitting clinical materials to the Department or ensuring that the results are reported, and materials are submitted to the Department</a:t>
            </a:r>
            <a:r>
              <a:rPr lang="en-US" sz="1900">
                <a:effectLst/>
                <a:latin typeface="Arial" panose="020B0604020202020204" pitchFamily="34" charset="0"/>
                <a:ea typeface="Times New Roman" panose="02020603050405020304" pitchFamily="18" charset="0"/>
                <a:cs typeface="Arial" panose="020B0604020202020204" pitchFamily="34" charset="0"/>
              </a:rPr>
              <a:t>. </a:t>
            </a:r>
            <a:r>
              <a:rPr lang="en-US" sz="190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Laboratories shall report negative or indeterminate test results as requested by the Department, when necessary for the investigation, monitoring, control and prevention of diseases dangerous to the public health.</a:t>
            </a:r>
          </a:p>
          <a:p>
            <a:pPr marL="0" indent="0">
              <a:buNone/>
            </a:pPr>
            <a:endParaRPr lang="en-US" sz="19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2570561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11F2-3971-FA30-7F9F-DF4BA37EDD36}"/>
              </a:ext>
            </a:extLst>
          </p:cNvPr>
          <p:cNvSpPr>
            <a:spLocks noGrp="1"/>
          </p:cNvSpPr>
          <p:nvPr>
            <p:ph type="title"/>
          </p:nvPr>
        </p:nvSpPr>
        <p:spPr>
          <a:xfrm>
            <a:off x="1981200" y="274638"/>
            <a:ext cx="8229600" cy="563562"/>
          </a:xfrm>
        </p:spPr>
        <p:txBody>
          <a:bodyPr>
            <a:normAutofit fontScale="90000"/>
          </a:bodyPr>
          <a:lstStyle/>
          <a:p>
            <a:r>
              <a:rPr lang="en-US"/>
              <a:t>690.200: Reporting</a:t>
            </a:r>
          </a:p>
        </p:txBody>
      </p:sp>
      <p:sp>
        <p:nvSpPr>
          <p:cNvPr id="3" name="Content Placeholder 2">
            <a:extLst>
              <a:ext uri="{FF2B5EF4-FFF2-40B4-BE49-F238E27FC236}">
                <a16:creationId xmlns:a16="http://schemas.microsoft.com/office/drawing/2014/main" id="{F3F71CDD-6CA7-9002-89DD-89C796322BEE}"/>
              </a:ext>
            </a:extLst>
          </p:cNvPr>
          <p:cNvSpPr>
            <a:spLocks noGrp="1"/>
          </p:cNvSpPr>
          <p:nvPr>
            <p:ph idx="1"/>
          </p:nvPr>
        </p:nvSpPr>
        <p:spPr>
          <a:xfrm>
            <a:off x="1981200" y="1066801"/>
            <a:ext cx="8229600" cy="5059363"/>
          </a:xfrm>
        </p:spPr>
        <p:txBody>
          <a:bodyPr>
            <a:normAutofit lnSpcReduction="10000"/>
          </a:bodyPr>
          <a:lstStyle/>
          <a:p>
            <a:pPr marL="0" indent="0">
              <a:buNone/>
            </a:pPr>
            <a:r>
              <a:rPr lang="en-US" sz="1800">
                <a:effectLst/>
                <a:latin typeface="Times New Roman" panose="02020603050405020304" pitchFamily="18" charset="0"/>
                <a:ea typeface="Times New Roman" panose="02020603050405020304" pitchFamily="18" charset="0"/>
              </a:rPr>
              <a:t>5) Report shall be submitted electronically or by fax, mail….</a:t>
            </a:r>
          </a:p>
          <a:p>
            <a:pPr marL="628650">
              <a:buAutoNum type="alphaUcParenR" startAt="3"/>
            </a:pPr>
            <a:r>
              <a:rPr lang="en-US" sz="1800">
                <a:solidFill>
                  <a:srgbClr val="FF0000"/>
                </a:solidFill>
                <a:effectLst/>
                <a:highlight>
                  <a:srgbClr val="FFFF00"/>
                </a:highlight>
                <a:latin typeface="Times New Roman" panose="02020603050405020304" pitchFamily="18" charset="0"/>
                <a:ea typeface="Times New Roman" panose="02020603050405020304" pitchFamily="18" charset="0"/>
              </a:rPr>
              <a:t>Providers shall establish a data linkage and submit electronic case report data through the Association of Public Health Laboratories Informatics Messaging Service (AIMS) platform in accordance with CMS Promoting Interoperability standards.</a:t>
            </a:r>
          </a:p>
          <a:p>
            <a:pPr marL="628650">
              <a:buFont typeface="+mj-lt"/>
              <a:buAutoNum type="alphaUcPeriod" startAt="5"/>
            </a:pPr>
            <a:r>
              <a:rPr lang="en-US" sz="1800">
                <a:effectLst/>
                <a:highlight>
                  <a:srgbClr val="FFFF00"/>
                </a:highlight>
                <a:latin typeface="Times New Roman" panose="02020603050405020304" pitchFamily="18" charset="0"/>
                <a:ea typeface="Times New Roman" panose="02020603050405020304" pitchFamily="18" charset="0"/>
              </a:rPr>
              <a:t>The reporter shall provide, when available, </a:t>
            </a:r>
            <a:r>
              <a:rPr lang="en-US" sz="1800">
                <a:solidFill>
                  <a:srgbClr val="FF0000"/>
                </a:solidFill>
                <a:effectLst/>
                <a:highlight>
                  <a:srgbClr val="FFFF00"/>
                </a:highlight>
                <a:latin typeface="Times New Roman" panose="02020603050405020304" pitchFamily="18" charset="0"/>
                <a:ea typeface="Times New Roman" panose="02020603050405020304" pitchFamily="18" charset="0"/>
              </a:rPr>
              <a:t>disease or condition, name, age, date of birth, sex, race, ethnicity, address (including zip code), email address and telephone number (if available) of the case, and name and telephone number of the attending medical provider. When requested, on paper forms provided by the Department or electronically through EDSS or AIMS, clinical and laboratory findings in support of the diagnosis, epidemiological facts relevant to the source of the infection or condition, and possible hazard of transmission of the infection or condition shall also be reported.</a:t>
            </a:r>
          </a:p>
          <a:p>
            <a:pPr marL="344488" indent="-285750">
              <a:buNone/>
              <a:tabLst>
                <a:tab pos="973138" algn="l"/>
              </a:tabLst>
            </a:pPr>
            <a:r>
              <a:rPr lang="en-US" sz="1800">
                <a:solidFill>
                  <a:srgbClr val="FF0000"/>
                </a:solidFill>
                <a:effectLst/>
                <a:latin typeface="Times New Roman" panose="02020603050405020304" pitchFamily="18" charset="0"/>
                <a:ea typeface="Times New Roman" panose="02020603050405020304" pitchFamily="18" charset="0"/>
              </a:rPr>
              <a:t>8) Veterinarians, animal control officials, animal holding facility personnel, retail stores selling animals and wildlife professionals shall </a:t>
            </a:r>
            <a:r>
              <a:rPr lang="en-US" sz="1800" u="sng">
                <a:solidFill>
                  <a:srgbClr val="FF0000"/>
                </a:solidFill>
                <a:effectLst/>
                <a:latin typeface="Times New Roman" panose="02020603050405020304" pitchFamily="18" charset="0"/>
                <a:ea typeface="Times New Roman" panose="02020603050405020304" pitchFamily="18" charset="0"/>
              </a:rPr>
              <a:t>report any zoonotic disease outbreak </a:t>
            </a:r>
            <a:r>
              <a:rPr lang="en-US" sz="1800">
                <a:solidFill>
                  <a:srgbClr val="FF0000"/>
                </a:solidFill>
                <a:effectLst/>
                <a:latin typeface="Times New Roman" panose="02020603050405020304" pitchFamily="18" charset="0"/>
                <a:ea typeface="Times New Roman" panose="02020603050405020304" pitchFamily="18" charset="0"/>
              </a:rPr>
              <a:t>in persons including location and contact information for the owner of the animals suspected of causing the outbreak, as well as any new or emerging zoonotic disease illness in a single person or any human contacts to the infected animals.</a:t>
            </a:r>
          </a:p>
          <a:p>
            <a:pPr marL="628650">
              <a:buAutoNum type="alphaUcPeriod" startAt="5"/>
            </a:pPr>
            <a:endParaRPr lang="en-US" sz="1800">
              <a:solidFill>
                <a:srgbClr val="FF0000"/>
              </a:solidFill>
              <a:effectLst/>
              <a:latin typeface="Times New Roman" panose="02020603050405020304" pitchFamily="18" charset="0"/>
              <a:ea typeface="Times New Roman" panose="02020603050405020304" pitchFamily="18" charset="0"/>
            </a:endParaRPr>
          </a:p>
          <a:p>
            <a:pPr marL="457200" indent="-457200">
              <a:buAutoNum type="arabicParenR" startAt="4"/>
            </a:pPr>
            <a:endParaRPr lang="en-US" sz="19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63477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9E43-DCB4-29B4-39BF-C7021E38E0BF}"/>
              </a:ext>
            </a:extLst>
          </p:cNvPr>
          <p:cNvSpPr>
            <a:spLocks noGrp="1"/>
          </p:cNvSpPr>
          <p:nvPr>
            <p:ph type="title"/>
          </p:nvPr>
        </p:nvSpPr>
        <p:spPr>
          <a:xfrm>
            <a:off x="1069848" y="484632"/>
            <a:ext cx="10058400" cy="1609344"/>
          </a:xfrm>
        </p:spPr>
        <p:txBody>
          <a:bodyPr vert="horz" lIns="91440" tIns="45720" rIns="91440" bIns="45720" rtlCol="0">
            <a:normAutofit/>
          </a:bodyPr>
          <a:lstStyle/>
          <a:p>
            <a:br>
              <a:rPr lang="en-US" sz="3200" b="0"/>
            </a:br>
            <a:r>
              <a:rPr lang="en-US" sz="3200"/>
              <a:t>2024 International Infection Prevention Week: October 13 – 19, 2024</a:t>
            </a:r>
            <a:endParaRPr lang="en-US" sz="3200" b="0"/>
          </a:p>
          <a:p>
            <a:endParaRPr lang="en-US" sz="2500"/>
          </a:p>
        </p:txBody>
      </p:sp>
      <p:pic>
        <p:nvPicPr>
          <p:cNvPr id="5" name="Content Placeholder 3">
            <a:extLst>
              <a:ext uri="{FF2B5EF4-FFF2-40B4-BE49-F238E27FC236}">
                <a16:creationId xmlns:a16="http://schemas.microsoft.com/office/drawing/2014/main" id="{228424C9-04D8-0B75-B68E-1E42AC533668}"/>
              </a:ext>
            </a:extLst>
          </p:cNvPr>
          <p:cNvPicPr>
            <a:picLocks noChangeAspect="1"/>
          </p:cNvPicPr>
          <p:nvPr/>
        </p:nvPicPr>
        <p:blipFill>
          <a:blip r:embed="rId3"/>
          <a:stretch>
            <a:fillRect/>
          </a:stretch>
        </p:blipFill>
        <p:spPr>
          <a:xfrm>
            <a:off x="1063942" y="2396471"/>
            <a:ext cx="4773168" cy="3573818"/>
          </a:xfrm>
          <a:prstGeom prst="rect">
            <a:avLst/>
          </a:prstGeom>
        </p:spPr>
      </p:pic>
      <p:sp>
        <p:nvSpPr>
          <p:cNvPr id="8" name="Content Placeholder 2">
            <a:extLst>
              <a:ext uri="{FF2B5EF4-FFF2-40B4-BE49-F238E27FC236}">
                <a16:creationId xmlns:a16="http://schemas.microsoft.com/office/drawing/2014/main" id="{C14D0919-7C0C-D358-50E4-3878CCE97CDF}"/>
              </a:ext>
            </a:extLst>
          </p:cNvPr>
          <p:cNvSpPr>
            <a:spLocks noGrp="1"/>
          </p:cNvSpPr>
          <p:nvPr>
            <p:ph idx="1"/>
          </p:nvPr>
        </p:nvSpPr>
        <p:spPr>
          <a:xfrm>
            <a:off x="6355080" y="2121408"/>
            <a:ext cx="4773168" cy="4050792"/>
          </a:xfrm>
        </p:spPr>
        <p:txBody>
          <a:bodyPr vert="horz" lIns="91440" tIns="45720" rIns="91440" bIns="45720" rtlCol="0" anchor="t">
            <a:normAutofit lnSpcReduction="10000"/>
          </a:bodyPr>
          <a:lstStyle/>
          <a:p>
            <a:pPr marL="285750" indent="-285750">
              <a:spcBef>
                <a:spcPts val="0"/>
              </a:spcBef>
              <a:buFont typeface="Arial,Sans-Serif"/>
            </a:pPr>
            <a:r>
              <a:rPr lang="en-US" sz="1800">
                <a:latin typeface="Roboto"/>
                <a:ea typeface="Roboto"/>
                <a:cs typeface="Roboto"/>
              </a:rPr>
              <a:t>Monday, October 14 – Theme: “Moving the Needle on the Profession’s Development”</a:t>
            </a:r>
          </a:p>
          <a:p>
            <a:pPr marL="0" indent="0">
              <a:spcBef>
                <a:spcPts val="0"/>
              </a:spcBef>
              <a:buNone/>
            </a:pPr>
            <a:endParaRPr lang="en-US" sz="1800">
              <a:latin typeface="Roboto"/>
              <a:ea typeface="Roboto"/>
              <a:cs typeface="Roboto"/>
            </a:endParaRPr>
          </a:p>
          <a:p>
            <a:pPr marL="285750" indent="-285750">
              <a:spcBef>
                <a:spcPts val="0"/>
              </a:spcBef>
              <a:buFont typeface="Arial,Sans-Serif"/>
            </a:pPr>
            <a:r>
              <a:rPr lang="en-US" sz="1800">
                <a:latin typeface="Roboto"/>
                <a:ea typeface="Roboto"/>
                <a:cs typeface="Roboto"/>
              </a:rPr>
              <a:t>Tuesday, October 15 – Theme: “Moving the Needle on Healthcare Worker Safety”</a:t>
            </a:r>
          </a:p>
          <a:p>
            <a:pPr marL="0" indent="0">
              <a:spcBef>
                <a:spcPts val="0"/>
              </a:spcBef>
              <a:buNone/>
            </a:pPr>
            <a:endParaRPr lang="en-US" sz="1800">
              <a:latin typeface="Roboto"/>
              <a:ea typeface="Roboto"/>
              <a:cs typeface="Roboto"/>
            </a:endParaRPr>
          </a:p>
          <a:p>
            <a:pPr marL="285750" indent="-285750">
              <a:spcBef>
                <a:spcPts val="0"/>
              </a:spcBef>
              <a:buFont typeface="Arial,Sans-Serif"/>
            </a:pPr>
            <a:r>
              <a:rPr lang="en-US" sz="1800">
                <a:latin typeface="Roboto"/>
                <a:ea typeface="Roboto"/>
                <a:cs typeface="Roboto"/>
              </a:rPr>
              <a:t>Wednesday, October 16 – Theme: “Moving the Needle on Patient Safety”</a:t>
            </a:r>
          </a:p>
          <a:p>
            <a:pPr marL="0" indent="0">
              <a:spcBef>
                <a:spcPts val="0"/>
              </a:spcBef>
              <a:buNone/>
            </a:pPr>
            <a:endParaRPr lang="en-US" sz="1800">
              <a:latin typeface="Roboto"/>
              <a:ea typeface="Roboto"/>
              <a:cs typeface="Roboto"/>
            </a:endParaRPr>
          </a:p>
          <a:p>
            <a:pPr marL="285750" indent="-285750">
              <a:spcBef>
                <a:spcPts val="0"/>
              </a:spcBef>
              <a:buFont typeface="Arial,Sans-Serif"/>
            </a:pPr>
            <a:r>
              <a:rPr lang="en-US" sz="1800">
                <a:highlight>
                  <a:srgbClr val="FFFF00"/>
                </a:highlight>
                <a:latin typeface="Roboto"/>
                <a:ea typeface="Roboto"/>
                <a:cs typeface="Roboto"/>
              </a:rPr>
              <a:t>Thursday, October 17 – Theme: “Moving the Needle on Public Health Preparedness”</a:t>
            </a:r>
            <a:endParaRPr lang="en-US" sz="1800">
              <a:latin typeface="Roboto"/>
              <a:ea typeface="Roboto"/>
              <a:cs typeface="Roboto"/>
            </a:endParaRPr>
          </a:p>
          <a:p>
            <a:pPr marL="0" indent="0">
              <a:spcBef>
                <a:spcPts val="0"/>
              </a:spcBef>
              <a:buNone/>
            </a:pPr>
            <a:endParaRPr lang="en-US" sz="1800">
              <a:highlight>
                <a:srgbClr val="FFFF00"/>
              </a:highlight>
              <a:latin typeface="Roboto"/>
              <a:ea typeface="Roboto"/>
              <a:cs typeface="Roboto"/>
            </a:endParaRPr>
          </a:p>
          <a:p>
            <a:pPr marL="285750" indent="-285750">
              <a:spcBef>
                <a:spcPts val="0"/>
              </a:spcBef>
              <a:buFont typeface="Arial,Sans-Serif"/>
            </a:pPr>
            <a:r>
              <a:rPr lang="en-US" sz="1800">
                <a:latin typeface="Roboto"/>
                <a:ea typeface="Roboto"/>
                <a:cs typeface="Roboto"/>
              </a:rPr>
              <a:t>Friday, October 18 – Theme: “Moving the Needle Across the Continuum of Care</a:t>
            </a:r>
          </a:p>
          <a:p>
            <a:pPr marL="560070" lvl="1" indent="-285750">
              <a:spcBef>
                <a:spcPts val="0"/>
              </a:spcBef>
              <a:spcAft>
                <a:spcPts val="0"/>
              </a:spcAft>
              <a:buFont typeface="Arial,Sans-Serif"/>
            </a:pPr>
            <a:r>
              <a:rPr lang="en-US">
                <a:latin typeface="Roboto"/>
                <a:ea typeface="Roboto"/>
                <a:cs typeface="Roboto"/>
              </a:rPr>
              <a:t>Celebrate Clean Hospital Day!</a:t>
            </a:r>
            <a:endParaRPr lang="en-US" sz="1700">
              <a:ea typeface="Roboto"/>
              <a:cs typeface="Roboto"/>
            </a:endParaRPr>
          </a:p>
          <a:p>
            <a:pPr>
              <a:buNone/>
            </a:pPr>
            <a:endParaRPr lang="en-US" sz="1700">
              <a:latin typeface="Segoe UI"/>
              <a:ea typeface="Roboto"/>
              <a:cs typeface="Segoe UI"/>
            </a:endParaRPr>
          </a:p>
          <a:p>
            <a:pPr rtl="0" fontAlgn="base"/>
            <a:endParaRPr lang="en-US" sz="1700" b="0" i="0">
              <a:effectLst/>
              <a:latin typeface="Times New Roman" panose="02020603050405020304" pitchFamily="18" charset="0"/>
              <a:ea typeface="Roboto"/>
              <a:cs typeface="Times New Roman" panose="02020603050405020304" pitchFamily="18" charset="0"/>
            </a:endParaRPr>
          </a:p>
          <a:p>
            <a:pPr marL="0" indent="0">
              <a:buNone/>
            </a:pPr>
            <a:endParaRPr lang="en-US" sz="1700">
              <a:latin typeface="Roboto"/>
              <a:ea typeface="Roboto"/>
              <a:cs typeface="Roboto"/>
            </a:endParaRPr>
          </a:p>
          <a:p>
            <a:pPr marL="457200" indent="-457200"/>
            <a:endParaRPr lang="en-US" sz="1700">
              <a:ea typeface="Roboto"/>
              <a:cs typeface="Roboto"/>
            </a:endParaRPr>
          </a:p>
          <a:p>
            <a:pPr marL="457200" indent="-457200"/>
            <a:endParaRPr lang="en-US" sz="1700">
              <a:ea typeface="Roboto"/>
              <a:cs typeface="Roboto"/>
            </a:endParaRPr>
          </a:p>
          <a:p>
            <a:pPr marL="0" indent="0">
              <a:buNone/>
            </a:pPr>
            <a:endParaRPr lang="en-US" sz="1700">
              <a:ea typeface="Roboto"/>
              <a:cs typeface="Roboto"/>
            </a:endParaRPr>
          </a:p>
        </p:txBody>
      </p:sp>
      <p:sp>
        <p:nvSpPr>
          <p:cNvPr id="4" name="Slide Number Placeholder 3">
            <a:extLst>
              <a:ext uri="{FF2B5EF4-FFF2-40B4-BE49-F238E27FC236}">
                <a16:creationId xmlns:a16="http://schemas.microsoft.com/office/drawing/2014/main" id="{47EBB991-8FB2-3107-E391-93FA6B10ADEC}"/>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3</a:t>
            </a:fld>
            <a:endParaRPr lang="en-US"/>
          </a:p>
        </p:txBody>
      </p:sp>
    </p:spTree>
    <p:extLst>
      <p:ext uri="{BB962C8B-B14F-4D97-AF65-F5344CB8AC3E}">
        <p14:creationId xmlns:p14="http://schemas.microsoft.com/office/powerpoint/2010/main" val="3533707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D29B-E1E8-5011-4E1B-616C5F1E3B70}"/>
              </a:ext>
            </a:extLst>
          </p:cNvPr>
          <p:cNvSpPr>
            <a:spLocks noGrp="1"/>
          </p:cNvSpPr>
          <p:nvPr>
            <p:ph type="title"/>
          </p:nvPr>
        </p:nvSpPr>
        <p:spPr>
          <a:xfrm>
            <a:off x="1981200" y="274638"/>
            <a:ext cx="8229600" cy="792162"/>
          </a:xfrm>
        </p:spPr>
        <p:txBody>
          <a:bodyPr/>
          <a:lstStyle/>
          <a:p>
            <a:r>
              <a:rPr lang="en-US"/>
              <a:t>690.200: d) Confidentiality</a:t>
            </a:r>
          </a:p>
        </p:txBody>
      </p:sp>
      <p:sp>
        <p:nvSpPr>
          <p:cNvPr id="3" name="Content Placeholder 2">
            <a:extLst>
              <a:ext uri="{FF2B5EF4-FFF2-40B4-BE49-F238E27FC236}">
                <a16:creationId xmlns:a16="http://schemas.microsoft.com/office/drawing/2014/main" id="{F7C56318-E8FC-396E-9949-794D9D21D644}"/>
              </a:ext>
            </a:extLst>
          </p:cNvPr>
          <p:cNvSpPr>
            <a:spLocks noGrp="1"/>
          </p:cNvSpPr>
          <p:nvPr>
            <p:ph idx="1"/>
          </p:nvPr>
        </p:nvSpPr>
        <p:spPr>
          <a:xfrm>
            <a:off x="1981200" y="1066801"/>
            <a:ext cx="8229600" cy="5059363"/>
          </a:xfrm>
        </p:spPr>
        <p:txBody>
          <a:bodyPr>
            <a:normAutofit fontScale="92500"/>
          </a:bodyPr>
          <a:lstStyle/>
          <a:p>
            <a:pPr marL="231775" marR="0" indent="-231775">
              <a:spcBef>
                <a:spcPts val="0"/>
              </a:spcBef>
              <a:spcAft>
                <a:spcPts val="0"/>
              </a:spcAft>
              <a:buNone/>
            </a:pPr>
            <a:r>
              <a:rPr lang="en-US" sz="2400">
                <a:effectLst/>
                <a:highlight>
                  <a:srgbClr val="FFFF00"/>
                </a:highlight>
                <a:latin typeface="Arial" panose="020B0604020202020204" pitchFamily="34" charset="0"/>
                <a:ea typeface="Times New Roman" panose="02020603050405020304" pitchFamily="18" charset="0"/>
                <a:cs typeface="Arial" panose="020B0604020202020204" pitchFamily="34" charset="0"/>
              </a:rPr>
              <a:t>8) To prevent the spread of a disease or condition, the Department, local boards of health, local health authorities, </a:t>
            </a:r>
            <a:r>
              <a:rPr lang="en-US" sz="240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and other state agencies involved with direct care and service provisions to individuals </a:t>
            </a:r>
            <a:r>
              <a:rPr lang="en-US" sz="2400" b="1">
                <a:effectLst/>
                <a:highlight>
                  <a:srgbClr val="FFFF00"/>
                </a:highlight>
                <a:latin typeface="Arial" panose="020B0604020202020204" pitchFamily="34" charset="0"/>
                <a:ea typeface="Times New Roman" panose="02020603050405020304" pitchFamily="18" charset="0"/>
                <a:cs typeface="Arial" panose="020B0604020202020204" pitchFamily="34" charset="0"/>
              </a:rPr>
              <a:t>shall have emergency access to medical or health information or records or data upon the condition that the </a:t>
            </a:r>
            <a:r>
              <a:rPr lang="en-US" sz="2400">
                <a:effectLst/>
                <a:highlight>
                  <a:srgbClr val="FFFF00"/>
                </a:highlight>
                <a:latin typeface="Arial" panose="020B0604020202020204" pitchFamily="34" charset="0"/>
                <a:ea typeface="Times New Roman" panose="02020603050405020304" pitchFamily="18" charset="0"/>
                <a:cs typeface="Arial" panose="020B0604020202020204" pitchFamily="34" charset="0"/>
              </a:rPr>
              <a:t>Department, local boards of health, and local health authorities …</a:t>
            </a:r>
          </a:p>
          <a:p>
            <a:pPr marL="231775" marR="0" indent="-231775">
              <a:spcBef>
                <a:spcPts val="0"/>
              </a:spcBef>
              <a:spcAft>
                <a:spcPts val="0"/>
              </a:spcAft>
              <a:buNone/>
            </a:pPr>
            <a:endParaRPr lang="en-US" sz="2400">
              <a:effectLst/>
              <a:latin typeface="Arial" panose="020B0604020202020204" pitchFamily="34" charset="0"/>
              <a:ea typeface="Times New Roman" panose="02020603050405020304" pitchFamily="18" charset="0"/>
              <a:cs typeface="Arial" panose="020B0604020202020204" pitchFamily="34" charset="0"/>
            </a:endParaRPr>
          </a:p>
          <a:p>
            <a:pPr marL="231775" marR="0" indent="-231775">
              <a:spcBef>
                <a:spcPts val="0"/>
              </a:spcBef>
              <a:spcAft>
                <a:spcPts val="0"/>
              </a:spcAft>
              <a:buNone/>
            </a:pPr>
            <a:r>
              <a:rPr lang="en-US" sz="2400">
                <a:effectLst/>
                <a:latin typeface="Arial" panose="020B0604020202020204" pitchFamily="34" charset="0"/>
                <a:ea typeface="Times New Roman" panose="02020603050405020304" pitchFamily="18" charset="0"/>
                <a:cs typeface="Arial" panose="020B0604020202020204" pitchFamily="34" charset="0"/>
              </a:rPr>
              <a:t>9) The Department will provide information pertaining to human or animal cases of zoonotic disease to another State or federal agency, including</a:t>
            </a:r>
            <a:r>
              <a:rPr lang="en-US" sz="24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but not limited to the Centers for Disease Control and Prevention, Federal Drug Administration and U.S. Department of Agriculture, Illinois Department of Agriculture, and Illinois Department of Natural Resources. </a:t>
            </a:r>
          </a:p>
          <a:p>
            <a:endParaRPr lang="en-US"/>
          </a:p>
        </p:txBody>
      </p:sp>
    </p:spTree>
    <p:extLst>
      <p:ext uri="{BB962C8B-B14F-4D97-AF65-F5344CB8AC3E}">
        <p14:creationId xmlns:p14="http://schemas.microsoft.com/office/powerpoint/2010/main" val="2760680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2A7F-AFC7-3FBB-A39C-1F535D1F26F6}"/>
              </a:ext>
            </a:extLst>
          </p:cNvPr>
          <p:cNvSpPr>
            <a:spLocks noGrp="1"/>
          </p:cNvSpPr>
          <p:nvPr>
            <p:ph type="title"/>
          </p:nvPr>
        </p:nvSpPr>
        <p:spPr/>
        <p:txBody>
          <a:bodyPr/>
          <a:lstStyle/>
          <a:p>
            <a:r>
              <a:rPr lang="en-US"/>
              <a:t>690.295 Unusual Disease</a:t>
            </a:r>
          </a:p>
        </p:txBody>
      </p:sp>
      <p:sp>
        <p:nvSpPr>
          <p:cNvPr id="3" name="Content Placeholder 2">
            <a:extLst>
              <a:ext uri="{FF2B5EF4-FFF2-40B4-BE49-F238E27FC236}">
                <a16:creationId xmlns:a16="http://schemas.microsoft.com/office/drawing/2014/main" id="{21FCD839-4C86-D97E-907C-1560D102B5BF}"/>
              </a:ext>
            </a:extLst>
          </p:cNvPr>
          <p:cNvSpPr>
            <a:spLocks noGrp="1"/>
          </p:cNvSpPr>
          <p:nvPr>
            <p:ph idx="1"/>
          </p:nvPr>
        </p:nvSpPr>
        <p:spPr/>
        <p:txBody>
          <a:bodyPr/>
          <a:lstStyle/>
          <a:p>
            <a:pPr marL="0" marR="0" indent="0">
              <a:spcBef>
                <a:spcPts val="0"/>
              </a:spcBef>
              <a:spcAft>
                <a:spcPts val="0"/>
              </a:spcAft>
              <a:buNone/>
            </a:pPr>
            <a:r>
              <a:rPr lang="en-US" sz="2400">
                <a:effectLst/>
                <a:latin typeface="Arial" panose="020B0604020202020204" pitchFamily="34" charset="0"/>
                <a:ea typeface="Times New Roman" panose="02020603050405020304" pitchFamily="18" charset="0"/>
                <a:cs typeface="Arial" panose="020B0604020202020204" pitchFamily="34" charset="0"/>
              </a:rPr>
              <a:t>b)	Control of Contacts</a:t>
            </a:r>
          </a:p>
          <a:p>
            <a:pPr marL="914400" marR="0">
              <a:spcBef>
                <a:spcPts val="0"/>
              </a:spcBef>
              <a:spcAft>
                <a:spcPts val="0"/>
              </a:spcAft>
            </a:pPr>
            <a:r>
              <a:rPr lang="en-US" sz="2400">
                <a:effectLst/>
                <a:latin typeface="Arial" panose="020B0604020202020204" pitchFamily="34" charset="0"/>
                <a:ea typeface="Times New Roman" panose="02020603050405020304" pitchFamily="18" charset="0"/>
                <a:cs typeface="Arial" panose="020B0604020202020204" pitchFamily="34" charset="0"/>
              </a:rPr>
              <a:t>Contacts shall be evaluated to determine the need for quarantine </a:t>
            </a:r>
            <a:r>
              <a:rPr lang="en-US" sz="2400">
                <a:solidFill>
                  <a:srgbClr val="FF0000"/>
                </a:solidFill>
                <a:effectLst/>
                <a:latin typeface="Arial" panose="020B0604020202020204" pitchFamily="34" charset="0"/>
                <a:ea typeface="Times New Roman" panose="02020603050405020304" pitchFamily="18" charset="0"/>
                <a:cs typeface="Arial" panose="020B0604020202020204" pitchFamily="34" charset="0"/>
              </a:rPr>
              <a:t>and/or for symptom monitoring follow-up for a period of time following exposure</a:t>
            </a:r>
            <a:r>
              <a:rPr lang="en-US" sz="2400">
                <a:effectLst/>
                <a:latin typeface="Arial" panose="020B0604020202020204" pitchFamily="34" charset="0"/>
                <a:ea typeface="Times New Roman" panose="02020603050405020304" pitchFamily="18" charset="0"/>
                <a:cs typeface="Arial" panose="020B0604020202020204" pitchFamily="34" charset="0"/>
              </a:rPr>
              <a:t>.</a:t>
            </a:r>
          </a:p>
          <a:p>
            <a:pPr marL="0" indent="0">
              <a:buNone/>
            </a:pPr>
            <a:r>
              <a:rPr lang="en-US" sz="2400">
                <a:latin typeface="Arial" panose="020B0604020202020204" pitchFamily="34" charset="0"/>
                <a:cs typeface="Arial" panose="020B0604020202020204" pitchFamily="34" charset="0"/>
              </a:rPr>
              <a:t>e) Laboratories</a:t>
            </a:r>
          </a:p>
          <a:p>
            <a:pPr marL="968375" indent="-395288">
              <a:buNone/>
            </a:pPr>
            <a:r>
              <a:rPr lang="en-US" sz="2400">
                <a:latin typeface="Arial" panose="020B0604020202020204" pitchFamily="34" charset="0"/>
                <a:cs typeface="Arial" panose="020B0604020202020204" pitchFamily="34" charset="0"/>
              </a:rPr>
              <a:t>2)	Laboratories shall retain specimens or isolates for a minimum of 30 days and submit to the Department upon request.</a:t>
            </a:r>
          </a:p>
          <a:p>
            <a:pPr marL="0" indent="0">
              <a:buNone/>
            </a:pPr>
            <a:endParaRPr lang="en-US"/>
          </a:p>
        </p:txBody>
      </p:sp>
    </p:spTree>
    <p:extLst>
      <p:ext uri="{BB962C8B-B14F-4D97-AF65-F5344CB8AC3E}">
        <p14:creationId xmlns:p14="http://schemas.microsoft.com/office/powerpoint/2010/main" val="1551333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5BFE3C0-AF6D-6DFB-9358-40CC6F52CBFC}"/>
              </a:ext>
            </a:extLst>
          </p:cNvPr>
          <p:cNvSpPr>
            <a:spLocks noGrp="1"/>
          </p:cNvSpPr>
          <p:nvPr>
            <p:ph type="title"/>
          </p:nvPr>
        </p:nvSpPr>
        <p:spPr>
          <a:xfrm>
            <a:off x="2000250" y="640823"/>
            <a:ext cx="2563994" cy="5583148"/>
          </a:xfrm>
        </p:spPr>
        <p:txBody>
          <a:bodyPr anchor="ctr">
            <a:normAutofit/>
          </a:bodyPr>
          <a:lstStyle/>
          <a:p>
            <a:r>
              <a:rPr lang="en-US" sz="4000"/>
              <a:t>Timeframe Changes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68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5" name="Content Placeholder 2">
            <a:extLst>
              <a:ext uri="{FF2B5EF4-FFF2-40B4-BE49-F238E27FC236}">
                <a16:creationId xmlns:a16="http://schemas.microsoft.com/office/drawing/2014/main" id="{0B6391F3-DCC0-F272-09DF-B11DE9752ADE}"/>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616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1EF70DBD-E067-FBC3-47B4-F7869DA7AEC7}"/>
              </a:ext>
            </a:extLst>
          </p:cNvPr>
          <p:cNvSpPr>
            <a:spLocks noGrp="1"/>
          </p:cNvSpPr>
          <p:nvPr>
            <p:ph type="title"/>
          </p:nvPr>
        </p:nvSpPr>
        <p:spPr>
          <a:xfrm>
            <a:off x="2487931" y="1050596"/>
            <a:ext cx="6056111" cy="1618489"/>
          </a:xfrm>
        </p:spPr>
        <p:txBody>
          <a:bodyPr anchor="ctr">
            <a:normAutofit/>
          </a:bodyPr>
          <a:lstStyle/>
          <a:p>
            <a:pPr>
              <a:lnSpc>
                <a:spcPct val="90000"/>
              </a:lnSpc>
            </a:pPr>
            <a:r>
              <a:rPr lang="en-US" sz="5400"/>
              <a:t>New Disease Added/Removed</a:t>
            </a:r>
          </a:p>
        </p:txBody>
      </p:sp>
      <p:sp>
        <p:nvSpPr>
          <p:cNvPr id="3" name="Content Placeholder 2">
            <a:extLst>
              <a:ext uri="{FF2B5EF4-FFF2-40B4-BE49-F238E27FC236}">
                <a16:creationId xmlns:a16="http://schemas.microsoft.com/office/drawing/2014/main" id="{CC7D2AED-D41D-F3E8-3836-7CBB6AD4F351}"/>
              </a:ext>
            </a:extLst>
          </p:cNvPr>
          <p:cNvSpPr>
            <a:spLocks noGrp="1"/>
          </p:cNvSpPr>
          <p:nvPr>
            <p:ph idx="1"/>
          </p:nvPr>
        </p:nvSpPr>
        <p:spPr>
          <a:xfrm>
            <a:off x="2487931" y="2969470"/>
            <a:ext cx="6056111" cy="2800395"/>
          </a:xfrm>
        </p:spPr>
        <p:txBody>
          <a:bodyPr anchor="t">
            <a:normAutofit/>
          </a:bodyPr>
          <a:lstStyle/>
          <a:p>
            <a:pPr>
              <a:lnSpc>
                <a:spcPct val="90000"/>
              </a:lnSpc>
            </a:pPr>
            <a:r>
              <a:rPr lang="en-US" sz="1600"/>
              <a:t>Acute Flaccid Myelitis (AFM) </a:t>
            </a:r>
          </a:p>
          <a:p>
            <a:pPr>
              <a:lnSpc>
                <a:spcPct val="90000"/>
              </a:lnSpc>
            </a:pPr>
            <a:r>
              <a:rPr lang="en-US" sz="1600" err="1"/>
              <a:t>Cronobacter</a:t>
            </a:r>
            <a:r>
              <a:rPr lang="en-US" sz="1600"/>
              <a:t>, including </a:t>
            </a:r>
            <a:r>
              <a:rPr lang="en-US" sz="1600" i="1"/>
              <a:t>C. </a:t>
            </a:r>
            <a:r>
              <a:rPr lang="en-US" sz="1600" i="1" err="1"/>
              <a:t>sakazakii</a:t>
            </a:r>
            <a:r>
              <a:rPr lang="en-US" sz="1600" i="1"/>
              <a:t> </a:t>
            </a:r>
            <a:r>
              <a:rPr lang="en-US" sz="1600"/>
              <a:t>and </a:t>
            </a:r>
            <a:r>
              <a:rPr lang="en-US" sz="1600" i="1"/>
              <a:t>C. </a:t>
            </a:r>
            <a:r>
              <a:rPr lang="en-US" sz="1600" i="1" err="1"/>
              <a:t>malonaticus</a:t>
            </a:r>
            <a:r>
              <a:rPr lang="en-US" sz="1600"/>
              <a:t>, in infants younger than 12 months of age</a:t>
            </a:r>
          </a:p>
          <a:p>
            <a:pPr>
              <a:lnSpc>
                <a:spcPct val="90000"/>
              </a:lnSpc>
            </a:pPr>
            <a:r>
              <a:rPr lang="en-US" sz="1600"/>
              <a:t>Melioidosis due to </a:t>
            </a:r>
            <a:r>
              <a:rPr lang="en-US" sz="1600" i="1" err="1"/>
              <a:t>Burkholderia</a:t>
            </a:r>
            <a:r>
              <a:rPr lang="en-US" sz="1600" i="1"/>
              <a:t> </a:t>
            </a:r>
            <a:r>
              <a:rPr lang="en-US" sz="1600" i="1" err="1"/>
              <a:t>pseudomallei</a:t>
            </a:r>
            <a:endParaRPr lang="en-US" sz="1600" i="1"/>
          </a:p>
          <a:p>
            <a:pPr>
              <a:lnSpc>
                <a:spcPct val="90000"/>
              </a:lnSpc>
            </a:pPr>
            <a:r>
              <a:rPr lang="en-US" sz="1600"/>
              <a:t>Multi-drug resistant organisms (in addition to CRE and </a:t>
            </a:r>
            <a:r>
              <a:rPr lang="en-US" sz="1600" i="1"/>
              <a:t>C. auris</a:t>
            </a:r>
            <a:r>
              <a:rPr lang="en-US" sz="1600"/>
              <a:t>)</a:t>
            </a:r>
          </a:p>
          <a:p>
            <a:pPr>
              <a:lnSpc>
                <a:spcPct val="90000"/>
              </a:lnSpc>
            </a:pPr>
            <a:r>
              <a:rPr lang="en-US" sz="1600"/>
              <a:t>RSV</a:t>
            </a:r>
          </a:p>
          <a:p>
            <a:pPr>
              <a:lnSpc>
                <a:spcPct val="90000"/>
              </a:lnSpc>
            </a:pPr>
            <a:r>
              <a:rPr lang="en-US" sz="1600"/>
              <a:t>COVID-19 (separate from novel coronavirus)</a:t>
            </a:r>
          </a:p>
          <a:p>
            <a:pPr>
              <a:lnSpc>
                <a:spcPct val="90000"/>
              </a:lnSpc>
            </a:pPr>
            <a:r>
              <a:rPr lang="en-US" sz="1600"/>
              <a:t>SARS was removed as a separate disease and added to Novel Coronavirus</a:t>
            </a:r>
          </a:p>
          <a:p>
            <a:pPr>
              <a:lnSpc>
                <a:spcPct val="90000"/>
              </a:lnSpc>
            </a:pPr>
            <a:r>
              <a:rPr lang="en-US" sz="1600"/>
              <a:t>Hep D removed from Hep B category</a:t>
            </a:r>
          </a:p>
          <a:p>
            <a:pPr>
              <a:lnSpc>
                <a:spcPct val="90000"/>
              </a:lnSpc>
            </a:pPr>
            <a:endParaRPr lang="en-US" sz="1600"/>
          </a:p>
        </p:txBody>
      </p:sp>
    </p:spTree>
    <p:extLst>
      <p:ext uri="{BB962C8B-B14F-4D97-AF65-F5344CB8AC3E}">
        <p14:creationId xmlns:p14="http://schemas.microsoft.com/office/powerpoint/2010/main" val="3266495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E0D3-AC72-9445-6FA5-A07C0F8E56B4}"/>
              </a:ext>
            </a:extLst>
          </p:cNvPr>
          <p:cNvSpPr>
            <a:spLocks noGrp="1"/>
          </p:cNvSpPr>
          <p:nvPr>
            <p:ph type="title"/>
          </p:nvPr>
        </p:nvSpPr>
        <p:spPr>
          <a:xfrm>
            <a:off x="1981200" y="274638"/>
            <a:ext cx="8229600" cy="487362"/>
          </a:xfrm>
        </p:spPr>
        <p:txBody>
          <a:bodyPr>
            <a:normAutofit fontScale="90000"/>
          </a:bodyPr>
          <a:lstStyle/>
          <a:p>
            <a:r>
              <a:rPr lang="en-US"/>
              <a:t>Disease Name Changes</a:t>
            </a:r>
          </a:p>
        </p:txBody>
      </p:sp>
      <p:sp>
        <p:nvSpPr>
          <p:cNvPr id="5" name="Content Placeholder 4">
            <a:extLst>
              <a:ext uri="{FF2B5EF4-FFF2-40B4-BE49-F238E27FC236}">
                <a16:creationId xmlns:a16="http://schemas.microsoft.com/office/drawing/2014/main" id="{A880B623-D107-8D5C-D5D4-8DAADD0485FD}"/>
              </a:ext>
            </a:extLst>
          </p:cNvPr>
          <p:cNvSpPr>
            <a:spLocks noGrp="1"/>
          </p:cNvSpPr>
          <p:nvPr>
            <p:ph idx="1"/>
          </p:nvPr>
        </p:nvSpPr>
        <p:spPr>
          <a:xfrm>
            <a:off x="1981200" y="990601"/>
            <a:ext cx="8412480" cy="5105400"/>
          </a:xfrm>
        </p:spPr>
        <p:txBody>
          <a:bodyPr>
            <a:normAutofit fontScale="77500" lnSpcReduction="20000"/>
          </a:bodyPr>
          <a:lstStyle/>
          <a:p>
            <a:r>
              <a:rPr lang="en-US" sz="2100">
                <a:effectLst/>
                <a:latin typeface="Arial" panose="020B0604020202020204" pitchFamily="34" charset="0"/>
                <a:ea typeface="Times New Roman" panose="02020603050405020304" pitchFamily="18" charset="0"/>
                <a:cs typeface="Arial" panose="020B0604020202020204" pitchFamily="34" charset="0"/>
              </a:rPr>
              <a:t>Any Unusual Case of a Disease or Condition </a:t>
            </a:r>
            <a:r>
              <a:rPr lang="en-US" sz="2100" strike="sngStrike">
                <a:solidFill>
                  <a:srgbClr val="FF0000"/>
                </a:solidFill>
                <a:effectLst/>
                <a:latin typeface="Arial" panose="020B0604020202020204" pitchFamily="34" charset="0"/>
                <a:ea typeface="Times New Roman" panose="02020603050405020304" pitchFamily="18" charset="0"/>
                <a:cs typeface="Arial" panose="020B0604020202020204" pitchFamily="34" charset="0"/>
              </a:rPr>
              <a:t>Caused by an Infectious Agent</a:t>
            </a:r>
            <a:r>
              <a:rPr lang="en-US" sz="2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a:effectLst/>
                <a:latin typeface="Arial" panose="020B0604020202020204" pitchFamily="34" charset="0"/>
                <a:ea typeface="Times New Roman" panose="02020603050405020304" pitchFamily="18" charset="0"/>
                <a:cs typeface="Arial" panose="020B0604020202020204" pitchFamily="34" charset="0"/>
              </a:rPr>
              <a:t>Not Listed in this Part that is of Urgent Public Health Significance </a:t>
            </a:r>
          </a:p>
          <a:p>
            <a:r>
              <a:rPr kumimoji="0" lang="en-US" altLang="en-US"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Haemophilus Influenzae, </a:t>
            </a:r>
            <a:r>
              <a:rPr kumimoji="0" lang="en-US" altLang="en-US" sz="2000" b="0" i="0" u="none" strike="sngStrike" cap="none" normalizeH="0">
                <a:ln>
                  <a:noFill/>
                </a:ln>
                <a:solidFill>
                  <a:srgbClr val="FF0000"/>
                </a:solidFill>
                <a:effectLst/>
                <a:latin typeface="Arial" panose="020B0604020202020204" pitchFamily="34" charset="0"/>
                <a:ea typeface="Times New Roman" panose="02020603050405020304" pitchFamily="18" charset="0"/>
              </a:rPr>
              <a:t>Meningitis and Other </a:t>
            </a:r>
            <a:r>
              <a:rPr kumimoji="0" lang="en-US" altLang="en-US"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Invasive Disease </a:t>
            </a:r>
          </a:p>
          <a:p>
            <a:r>
              <a:rPr kumimoji="0" lang="en-US" altLang="en-US"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Influenza, </a:t>
            </a:r>
            <a:r>
              <a:rPr kumimoji="0" lang="en-US" altLang="en-US" sz="2000" b="0" i="0" u="sng" strike="noStrike" cap="none" normalizeH="0" baseline="0">
                <a:ln>
                  <a:noFill/>
                </a:ln>
                <a:solidFill>
                  <a:srgbClr val="008080"/>
                </a:solidFill>
                <a:effectLst/>
                <a:latin typeface="Arial" panose="020B0604020202020204" pitchFamily="34" charset="0"/>
                <a:ea typeface="Times New Roman" panose="02020603050405020304" pitchFamily="18" charset="0"/>
              </a:rPr>
              <a:t>(Laboratory Confirmed Deaths in persons </a:t>
            </a:r>
            <a:r>
              <a:rPr kumimoji="0" lang="en-US" altLang="en-US" sz="2000" b="0" i="0" u="sng" strike="sngStrike" cap="none" normalizeH="0" err="1">
                <a:ln>
                  <a:noFill/>
                </a:ln>
                <a:solidFill>
                  <a:srgbClr val="008080"/>
                </a:solidFill>
                <a:effectLst/>
                <a:latin typeface="Arial" panose="020B0604020202020204" pitchFamily="34" charset="0"/>
                <a:ea typeface="Times New Roman" panose="02020603050405020304" pitchFamily="18" charset="0"/>
              </a:rPr>
              <a:t>younger</a:t>
            </a:r>
            <a:r>
              <a:rPr kumimoji="0" lang="en-US" altLang="en-US" sz="2000" b="0" i="0" u="none" strike="sngStrike" cap="none" normalizeH="0" err="1">
                <a:ln>
                  <a:noFill/>
                </a:ln>
                <a:solidFill>
                  <a:srgbClr val="FF0000"/>
                </a:solidFill>
                <a:effectLst/>
                <a:latin typeface="Arial" panose="020B0604020202020204" pitchFamily="34" charset="0"/>
                <a:ea typeface="Times New Roman" panose="02020603050405020304" pitchFamily="18" charset="0"/>
              </a:rPr>
              <a:t>Death</a:t>
            </a:r>
            <a:r>
              <a:rPr kumimoji="0" lang="en-US" altLang="en-US" sz="2000" b="0" i="0" u="none" strike="sngStrike" cap="none" normalizeH="0">
                <a:ln>
                  <a:noFill/>
                </a:ln>
                <a:solidFill>
                  <a:srgbClr val="FF0000"/>
                </a:solidFill>
                <a:effectLst/>
                <a:latin typeface="Arial" panose="020B0604020202020204" pitchFamily="34" charset="0"/>
                <a:ea typeface="Times New Roman" panose="02020603050405020304" pitchFamily="18" charset="0"/>
              </a:rPr>
              <a:t> (in persons less</a:t>
            </a:r>
            <a:r>
              <a:rPr kumimoji="0" lang="en-US" altLang="en-US"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than 18 years of age) </a:t>
            </a:r>
          </a:p>
          <a:p>
            <a:r>
              <a:rPr kumimoji="0" lang="en-US" altLang="en-US"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Listeriosis</a:t>
            </a:r>
            <a:r>
              <a:rPr kumimoji="0" lang="en-US" altLang="en-US" sz="2000" b="0" i="0" u="none" strike="noStrike" cap="none" normalizeH="0" baseline="0">
                <a:ln>
                  <a:noFill/>
                </a:ln>
                <a:solidFill>
                  <a:srgbClr val="FF0000"/>
                </a:solidFill>
                <a:effectLst/>
                <a:latin typeface="Arial" panose="020B0604020202020204" pitchFamily="34" charset="0"/>
                <a:ea typeface="Times New Roman" panose="02020603050405020304" pitchFamily="18" charset="0"/>
              </a:rPr>
              <a:t> </a:t>
            </a:r>
            <a:r>
              <a:rPr kumimoji="0" lang="en-US" altLang="en-US" sz="2000" b="0" i="0" u="none" strike="sngStrike" cap="none" normalizeH="0">
                <a:ln>
                  <a:noFill/>
                </a:ln>
                <a:solidFill>
                  <a:srgbClr val="FF0000"/>
                </a:solidFill>
                <a:effectLst/>
                <a:latin typeface="Arial" panose="020B0604020202020204" pitchFamily="34" charset="0"/>
                <a:ea typeface="Times New Roman" panose="02020603050405020304" pitchFamily="18" charset="0"/>
              </a:rPr>
              <a:t>(When Both Mother and Newborn are Positive, Report Mother Only)</a:t>
            </a:r>
            <a:r>
              <a:rPr kumimoji="0" lang="en-US" altLang="en-US" sz="2000" b="0" i="0" u="none" strike="sngStrike" cap="none" normalizeH="0">
                <a:ln>
                  <a:noFill/>
                </a:ln>
                <a:solidFill>
                  <a:schemeClr val="tx1"/>
                </a:solidFill>
                <a:effectLst/>
                <a:latin typeface="Arial" panose="020B0604020202020204" pitchFamily="34" charset="0"/>
                <a:ea typeface="Times New Roman" panose="02020603050405020304" pitchFamily="18" charset="0"/>
              </a:rPr>
              <a:t> </a:t>
            </a:r>
          </a:p>
          <a:p>
            <a:r>
              <a:rPr lang="en-US" sz="2000">
                <a:effectLst/>
                <a:latin typeface="Calibri" panose="020F0502020204030204" pitchFamily="34" charset="0"/>
                <a:ea typeface="Calibri" panose="020F0502020204030204" pitchFamily="34" charset="0"/>
                <a:cs typeface="Times New Roman" panose="02020603050405020304" pitchFamily="18" charset="0"/>
              </a:rPr>
              <a:t>Measles, </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Suspect, Probable or Confirmed </a:t>
            </a:r>
            <a:r>
              <a:rPr lang="en-US" sz="2000">
                <a:effectLst/>
                <a:latin typeface="Calibri" panose="020F0502020204030204" pitchFamily="34" charset="0"/>
                <a:ea typeface="Calibri" panose="020F0502020204030204" pitchFamily="34" charset="0"/>
                <a:cs typeface="Times New Roman" panose="02020603050405020304" pitchFamily="18" charset="0"/>
              </a:rPr>
              <a:t>(Reportable by telephone</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immediately, within three hours, upon initial clinical suspicion or laboratory test</a:t>
            </a:r>
          </a:p>
          <a:p>
            <a:r>
              <a:rPr lang="en-US" sz="2000">
                <a:effectLst/>
                <a:latin typeface="Calibri" panose="020F0502020204030204" pitchFamily="34" charset="0"/>
                <a:ea typeface="Calibri" panose="020F0502020204030204" pitchFamily="34" charset="0"/>
                <a:cs typeface="Times New Roman" panose="02020603050405020304" pitchFamily="18" charset="0"/>
              </a:rPr>
              <a:t>Neisseria meningitidis, </a:t>
            </a:r>
            <a:r>
              <a:rPr lang="en-US" sz="2000" strike="sngStrike">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Meningitis and</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effectLst/>
                <a:latin typeface="Calibri" panose="020F0502020204030204" pitchFamily="34" charset="0"/>
                <a:ea typeface="Calibri" panose="020F0502020204030204" pitchFamily="34" charset="0"/>
                <a:cs typeface="Times New Roman" panose="02020603050405020304" pitchFamily="18" charset="0"/>
              </a:rPr>
              <a:t>Invasive Disease </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and Purpura Fulminans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Any Suspected or Confirmed </a:t>
            </a:r>
            <a:r>
              <a:rPr lang="en-US" sz="2000">
                <a:effectLst/>
                <a:latin typeface="Calibri" panose="020F0502020204030204" pitchFamily="34" charset="0"/>
                <a:ea typeface="Calibri" panose="020F0502020204030204" pitchFamily="34" charset="0"/>
                <a:cs typeface="Times New Roman" panose="02020603050405020304" pitchFamily="18" charset="0"/>
              </a:rPr>
              <a:t>Outbreak</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of </a:t>
            </a:r>
            <a:r>
              <a:rPr lang="en-US" sz="2000" strike="sngStrike">
                <a:effectLst/>
                <a:latin typeface="Calibri" panose="020F0502020204030204" pitchFamily="34" charset="0"/>
                <a:ea typeface="Calibri" panose="020F0502020204030204" pitchFamily="34" charset="0"/>
                <a:cs typeface="Times New Roman" panose="02020603050405020304" pitchFamily="18" charset="0"/>
              </a:rPr>
              <a:t>Public Health Significance </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Disease of Known or Unknown Etiology that may be a Danger to the Public Health, Whether the Disease, Infection, Microorganism, or Condition is specified in the Rule </a:t>
            </a:r>
            <a:r>
              <a:rPr lang="en-US" sz="2000" strike="sngStrike">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Outbreaks of Public Health Significance</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effectLst/>
                <a:latin typeface="Calibri" panose="020F0502020204030204" pitchFamily="34" charset="0"/>
                <a:ea typeface="Calibri" panose="020F0502020204030204" pitchFamily="34" charset="0"/>
                <a:cs typeface="Times New Roman" panose="02020603050405020304" pitchFamily="18" charset="0"/>
              </a:rPr>
              <a:t>(Including, but Not Limited to, Foodborne</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Healthcare-associated, Zoonotic Disease </a:t>
            </a:r>
            <a:r>
              <a:rPr lang="en-US" sz="2000">
                <a:effectLst/>
                <a:latin typeface="Calibri" panose="020F0502020204030204" pitchFamily="34" charset="0"/>
                <a:ea typeface="Calibri" panose="020F0502020204030204" pitchFamily="34" charset="0"/>
                <a:cs typeface="Times New Roman" panose="02020603050405020304" pitchFamily="18" charset="0"/>
              </a:rPr>
              <a:t>or Waterborne Outbreaks)</a:t>
            </a:r>
          </a:p>
          <a:p>
            <a:r>
              <a:rPr lang="en-US" sz="2000">
                <a:effectLst/>
                <a:latin typeface="Calibri" panose="020F0502020204030204" pitchFamily="34" charset="0"/>
                <a:ea typeface="Calibri" panose="020F0502020204030204" pitchFamily="34" charset="0"/>
                <a:cs typeface="Times New Roman" panose="02020603050405020304" pitchFamily="18" charset="0"/>
              </a:rPr>
              <a:t>Salmonellosis</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Including </a:t>
            </a:r>
            <a:r>
              <a:rPr lang="en-US" sz="200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Paratyphi</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 var. L(+) tartrate+ (Other than S. Typhi, S. </a:t>
            </a:r>
            <a:r>
              <a:rPr lang="en-US" sz="200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Paratyphi</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 S. </a:t>
            </a:r>
            <a:r>
              <a:rPr lang="en-US" sz="200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Paratyphi</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 (tartrate negative) and S. </a:t>
            </a:r>
            <a:r>
              <a:rPr lang="en-US" sz="200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Paratyphi</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 cases)</a:t>
            </a:r>
            <a:r>
              <a:rPr lang="en-US" sz="2000" strike="sngStrike">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strike="sngStrike">
                <a:effectLst/>
                <a:latin typeface="Calibri" panose="020F0502020204030204" pitchFamily="34" charset="0"/>
                <a:ea typeface="Calibri" panose="020F0502020204030204" pitchFamily="34" charset="0"/>
                <a:cs typeface="Times New Roman" panose="02020603050405020304" pitchFamily="18" charset="0"/>
              </a:rPr>
              <a:t>(Other than Typhoid Fever)</a:t>
            </a:r>
          </a:p>
          <a:p>
            <a:r>
              <a:rPr lang="en-US" sz="2000">
                <a:effectLst/>
                <a:latin typeface="Calibri" panose="020F0502020204030204" pitchFamily="34" charset="0"/>
                <a:ea typeface="Calibri" panose="020F0502020204030204" pitchFamily="34" charset="0"/>
                <a:cs typeface="Times New Roman" panose="02020603050405020304" pitchFamily="18" charset="0"/>
              </a:rPr>
              <a:t>Streptococcal Infections, Group A, Invasive Disease (Including Streptococcal Toxic Shock Syndrome and Necrotizing fasciitis) </a:t>
            </a:r>
            <a:r>
              <a:rPr lang="en-US" sz="2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Persons in Hospitals or Residing in a Residential Facility, including antibiotic susceptibility test results.</a:t>
            </a:r>
          </a:p>
          <a:p>
            <a:r>
              <a:rPr lang="en-US" sz="2000">
                <a:effectLst/>
                <a:latin typeface="Times New Roman" panose="02020603050405020304" pitchFamily="18" charset="0"/>
                <a:ea typeface="Times New Roman" panose="02020603050405020304" pitchFamily="18" charset="0"/>
              </a:rPr>
              <a:t>Tickborne Infections </a:t>
            </a:r>
            <a:r>
              <a:rPr lang="en-US" sz="2000" strike="sngStrike">
                <a:effectLst/>
                <a:latin typeface="Times New Roman" panose="02020603050405020304" pitchFamily="18" charset="0"/>
                <a:ea typeface="Times New Roman" panose="02020603050405020304" pitchFamily="18" charset="0"/>
              </a:rPr>
              <a:t>Disease </a:t>
            </a:r>
            <a:r>
              <a:rPr lang="en-US" sz="2000">
                <a:effectLst/>
                <a:latin typeface="Times New Roman" panose="02020603050405020304" pitchFamily="18" charset="0"/>
                <a:ea typeface="Times New Roman" panose="02020603050405020304" pitchFamily="18" charset="0"/>
              </a:rPr>
              <a:t>(Includes </a:t>
            </a:r>
            <a:r>
              <a:rPr lang="en-US" sz="2000">
                <a:solidFill>
                  <a:srgbClr val="FF0000"/>
                </a:solidFill>
                <a:effectLst/>
                <a:latin typeface="Times New Roman" panose="02020603050405020304" pitchFamily="18" charset="0"/>
                <a:ea typeface="Times New Roman" panose="02020603050405020304" pitchFamily="18" charset="0"/>
              </a:rPr>
              <a:t>African Tick Bite Fever, Anaplasmosis,</a:t>
            </a:r>
            <a:r>
              <a:rPr lang="en-US" sz="2000">
                <a:effectLst/>
                <a:latin typeface="Times New Roman" panose="02020603050405020304" pitchFamily="18" charset="0"/>
                <a:ea typeface="Times New Roman" panose="02020603050405020304" pitchFamily="18" charset="0"/>
              </a:rPr>
              <a:t> Babesiosis, </a:t>
            </a:r>
            <a:r>
              <a:rPr lang="en-US" sz="2000">
                <a:solidFill>
                  <a:srgbClr val="FF0000"/>
                </a:solidFill>
                <a:effectLst/>
                <a:latin typeface="Times New Roman" panose="02020603050405020304" pitchFamily="18" charset="0"/>
                <a:ea typeface="Times New Roman" panose="02020603050405020304" pitchFamily="18" charset="0"/>
              </a:rPr>
              <a:t>Bourbon Virus, </a:t>
            </a:r>
            <a:r>
              <a:rPr lang="en-US" sz="2000">
                <a:effectLst/>
                <a:latin typeface="Times New Roman" panose="02020603050405020304" pitchFamily="18" charset="0"/>
                <a:ea typeface="Times New Roman" panose="02020603050405020304" pitchFamily="18" charset="0"/>
              </a:rPr>
              <a:t>Ehrlichiosis, </a:t>
            </a:r>
            <a:r>
              <a:rPr lang="en-US" sz="2000">
                <a:solidFill>
                  <a:srgbClr val="FF0000"/>
                </a:solidFill>
                <a:effectLst/>
                <a:latin typeface="Times New Roman" panose="02020603050405020304" pitchFamily="18" charset="0"/>
                <a:ea typeface="Times New Roman" panose="02020603050405020304" pitchFamily="18" charset="0"/>
              </a:rPr>
              <a:t>Heartland Virus </a:t>
            </a:r>
            <a:r>
              <a:rPr lang="en-US" sz="2000" strike="sngStrike">
                <a:effectLst/>
                <a:latin typeface="Times New Roman" panose="02020603050405020304" pitchFamily="18" charset="0"/>
                <a:ea typeface="Times New Roman" panose="02020603050405020304" pitchFamily="18" charset="0"/>
              </a:rPr>
              <a:t>Anaplasmosis</a:t>
            </a:r>
            <a:r>
              <a:rPr lang="en-US" sz="2000">
                <a:effectLst/>
                <a:latin typeface="Times New Roman" panose="02020603050405020304" pitchFamily="18" charset="0"/>
                <a:ea typeface="Times New Roman" panose="02020603050405020304" pitchFamily="18" charset="0"/>
              </a:rPr>
              <a:t>, Lyme Disease and Spotted Fever Rickettsiosis) </a:t>
            </a:r>
          </a:p>
          <a:p>
            <a:r>
              <a:rPr lang="en-US" sz="2000">
                <a:effectLst/>
                <a:latin typeface="Times New Roman" panose="02020603050405020304" pitchFamily="18" charset="0"/>
                <a:ea typeface="Times New Roman" panose="02020603050405020304" pitchFamily="18" charset="0"/>
              </a:rPr>
              <a:t>Trichinosis (</a:t>
            </a:r>
            <a:r>
              <a:rPr lang="en-US" sz="2000" err="1">
                <a:effectLst/>
                <a:latin typeface="Times New Roman" panose="02020603050405020304" pitchFamily="18" charset="0"/>
                <a:ea typeface="Times New Roman" panose="02020603050405020304" pitchFamily="18" charset="0"/>
              </a:rPr>
              <a:t>Trichinellosis</a:t>
            </a:r>
            <a:r>
              <a:rPr lang="en-US" sz="2000">
                <a:effectLst/>
                <a:latin typeface="Times New Roman" panose="02020603050405020304" pitchFamily="18" charset="0"/>
                <a:ea typeface="Times New Roman" panose="02020603050405020304" pitchFamily="18" charset="0"/>
              </a:rPr>
              <a:t>) </a:t>
            </a:r>
            <a:r>
              <a:rPr lang="en-US" sz="2000">
                <a:solidFill>
                  <a:srgbClr val="FF0000"/>
                </a:solidFill>
                <a:effectLst/>
                <a:latin typeface="Times New Roman" panose="02020603050405020304" pitchFamily="18" charset="0"/>
                <a:ea typeface="Times New Roman" panose="02020603050405020304" pitchFamily="18" charset="0"/>
              </a:rPr>
              <a:t>due to </a:t>
            </a:r>
            <a:r>
              <a:rPr lang="en-US" sz="2000" i="1">
                <a:solidFill>
                  <a:srgbClr val="FF0000"/>
                </a:solidFill>
                <a:effectLst/>
                <a:latin typeface="Times New Roman" panose="02020603050405020304" pitchFamily="18" charset="0"/>
                <a:ea typeface="Times New Roman" panose="02020603050405020304" pitchFamily="18" charset="0"/>
              </a:rPr>
              <a:t>Trichinella spiralis</a:t>
            </a:r>
            <a:endParaRPr lang="en-US" sz="2000">
              <a:effectLst/>
              <a:latin typeface="Times New Roman" panose="02020603050405020304" pitchFamily="18" charset="0"/>
              <a:ea typeface="Times New Roman" panose="02020603050405020304" pitchFamily="18" charset="0"/>
            </a:endParaRPr>
          </a:p>
          <a:p>
            <a:endParaRPr lang="en-US" sz="1800">
              <a:effectLst/>
              <a:latin typeface="Times New Roman" panose="02020603050405020304" pitchFamily="18" charset="0"/>
              <a:ea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kumimoji="0" lang="en-US" altLang="en-US"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endParaRPr kumimoji="0" lang="en-US" altLang="en-US" sz="2000" b="0" i="0" u="none" strike="noStrike" cap="none" normalizeH="0" baseline="0">
              <a:ln>
                <a:noFill/>
              </a:ln>
              <a:solidFill>
                <a:schemeClr val="tx1"/>
              </a:solidFill>
              <a:effectLst/>
              <a:latin typeface="Arial" panose="020B0604020202020204" pitchFamily="34" charset="0"/>
            </a:endParaRPr>
          </a:p>
          <a:p>
            <a:endParaRPr kumimoji="0" lang="en-US" altLang="en-US" sz="4400" b="0" i="0" u="none" strike="noStrike" cap="none" normalizeH="0" baseline="0">
              <a:ln>
                <a:noFill/>
              </a:ln>
              <a:solidFill>
                <a:schemeClr val="tx1"/>
              </a:solidFill>
              <a:effectLst/>
              <a:latin typeface="Arial" panose="020B0604020202020204" pitchFamily="34" charset="0"/>
            </a:endParaRPr>
          </a:p>
          <a:p>
            <a:endParaRPr kumimoji="0" lang="en-US"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endParaRPr kumimoji="0" lang="en-US" altLang="en-US" sz="4400" b="0" i="0" u="none" strike="noStrike" cap="none" normalizeH="0" baseline="0">
              <a:ln>
                <a:noFill/>
              </a:ln>
              <a:solidFill>
                <a:schemeClr val="tx1"/>
              </a:solidFill>
              <a:effectLst/>
              <a:latin typeface="Arial" panose="020B0604020202020204" pitchFamily="34" charset="0"/>
            </a:endParaRPr>
          </a:p>
          <a:p>
            <a:endParaRPr lang="en-US"/>
          </a:p>
        </p:txBody>
      </p:sp>
    </p:spTree>
    <p:extLst>
      <p:ext uri="{BB962C8B-B14F-4D97-AF65-F5344CB8AC3E}">
        <p14:creationId xmlns:p14="http://schemas.microsoft.com/office/powerpoint/2010/main" val="1252311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AD53-F67D-C4BD-B194-4DCC2ACFD201}"/>
              </a:ext>
            </a:extLst>
          </p:cNvPr>
          <p:cNvSpPr>
            <a:spLocks noGrp="1"/>
          </p:cNvSpPr>
          <p:nvPr>
            <p:ph type="title"/>
          </p:nvPr>
        </p:nvSpPr>
        <p:spPr/>
        <p:txBody>
          <a:bodyPr>
            <a:normAutofit/>
          </a:bodyPr>
          <a:lstStyle/>
          <a:p>
            <a:r>
              <a:rPr lang="en-US" sz="2000"/>
              <a:t>Section 690.468  Influenza (Laboratory Confirmed and Intensive Care Unit Admissions </a:t>
            </a:r>
          </a:p>
        </p:txBody>
      </p:sp>
      <p:sp>
        <p:nvSpPr>
          <p:cNvPr id="3" name="Content Placeholder 2">
            <a:extLst>
              <a:ext uri="{FF2B5EF4-FFF2-40B4-BE49-F238E27FC236}">
                <a16:creationId xmlns:a16="http://schemas.microsoft.com/office/drawing/2014/main" id="{A4B29034-C307-8466-D6F4-D162F94D8039}"/>
              </a:ext>
            </a:extLst>
          </p:cNvPr>
          <p:cNvSpPr>
            <a:spLocks noGrp="1"/>
          </p:cNvSpPr>
          <p:nvPr>
            <p:ph idx="1"/>
          </p:nvPr>
        </p:nvSpPr>
        <p:spPr>
          <a:xfrm>
            <a:off x="1981200" y="1219201"/>
            <a:ext cx="8229600" cy="4906963"/>
          </a:xfrm>
        </p:spPr>
        <p:txBody>
          <a:bodyPr>
            <a:normAutofit/>
          </a:bodyPr>
          <a:lstStyle/>
          <a:p>
            <a:pPr marL="0" marR="0" indent="0">
              <a:spcBef>
                <a:spcPts val="0"/>
              </a:spcBef>
              <a:spcAft>
                <a:spcPts val="0"/>
              </a:spcAft>
              <a:buNone/>
            </a:pPr>
            <a:r>
              <a:rPr lang="en-US" sz="1800">
                <a:effectLst/>
                <a:latin typeface="Times New Roman" panose="02020603050405020304" pitchFamily="18" charset="0"/>
                <a:ea typeface="Times New Roman" panose="02020603050405020304" pitchFamily="18" charset="0"/>
              </a:rPr>
              <a:t>c)	Laboratory Reporting</a:t>
            </a:r>
          </a:p>
          <a:p>
            <a:pPr marL="0" marR="0" indent="0">
              <a:spcBef>
                <a:spcPts val="0"/>
              </a:spcBef>
              <a:spcAft>
                <a:spcPts val="0"/>
              </a:spcAft>
              <a:buNone/>
            </a:pPr>
            <a:r>
              <a:rPr lang="en-US" sz="1800">
                <a:effectLst/>
                <a:latin typeface="Times New Roman" panose="02020603050405020304" pitchFamily="18" charset="0"/>
                <a:ea typeface="Times New Roman" panose="02020603050405020304" pitchFamily="18" charset="0"/>
              </a:rPr>
              <a:t> </a:t>
            </a:r>
          </a:p>
          <a:p>
            <a:pPr marL="1147763" marR="0" indent="-233363">
              <a:spcBef>
                <a:spcPts val="0"/>
              </a:spcBef>
              <a:spcAft>
                <a:spcPts val="0"/>
              </a:spcAft>
              <a:buNone/>
            </a:pPr>
            <a:r>
              <a:rPr lang="en-US" sz="1800">
                <a:solidFill>
                  <a:srgbClr val="FF0000"/>
                </a:solidFill>
                <a:effectLst/>
                <a:latin typeface="Times New Roman" panose="02020603050405020304" pitchFamily="18" charset="0"/>
                <a:ea typeface="Times New Roman" panose="02020603050405020304" pitchFamily="18" charset="0"/>
              </a:rPr>
              <a:t>1) Laboratories shall report all positive laboratory results for influenza to the Department via the Department's electronic lab reporting (ELR) system in a manner and on a schedule prescribed by the Department. Laboratories unable to submit results to the Department via the Department's ELR shall contact the Department for instructions on how to submit results.</a:t>
            </a:r>
            <a:endParaRPr lang="en-US" sz="1800">
              <a:effectLst/>
              <a:latin typeface="Times New Roman" panose="02020603050405020304" pitchFamily="18" charset="0"/>
              <a:ea typeface="Times New Roman" panose="02020603050405020304" pitchFamily="18" charset="0"/>
            </a:endParaRPr>
          </a:p>
          <a:p>
            <a:pPr marL="0" indent="0">
              <a:buNone/>
            </a:pPr>
            <a:endParaRPr lang="en-US" sz="1600" b="1">
              <a:solidFill>
                <a:srgbClr val="20527C"/>
              </a:solidFill>
              <a:latin typeface="Calibri" panose="020F0502020204030204" pitchFamily="34" charset="0"/>
              <a:cs typeface="+mj-cs"/>
            </a:endParaRPr>
          </a:p>
        </p:txBody>
      </p:sp>
    </p:spTree>
    <p:extLst>
      <p:ext uri="{BB962C8B-B14F-4D97-AF65-F5344CB8AC3E}">
        <p14:creationId xmlns:p14="http://schemas.microsoft.com/office/powerpoint/2010/main" val="4070672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613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B8F68764-DD7B-9466-5CA5-4B6ED5AA62E5}"/>
              </a:ext>
            </a:extLst>
          </p:cNvPr>
          <p:cNvPicPr>
            <a:picLocks noChangeAspect="1"/>
          </p:cNvPicPr>
          <p:nvPr/>
        </p:nvPicPr>
        <p:blipFill>
          <a:blip r:embed="rId3"/>
          <a:stretch>
            <a:fillRect/>
          </a:stretch>
        </p:blipFill>
        <p:spPr>
          <a:xfrm>
            <a:off x="2006601" y="965138"/>
            <a:ext cx="8178799" cy="4927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0346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63FC-EB21-7979-F869-F821ABF365C5}"/>
              </a:ext>
            </a:extLst>
          </p:cNvPr>
          <p:cNvSpPr>
            <a:spLocks noGrp="1"/>
          </p:cNvSpPr>
          <p:nvPr>
            <p:ph type="title"/>
          </p:nvPr>
        </p:nvSpPr>
        <p:spPr/>
        <p:txBody>
          <a:bodyPr>
            <a:normAutofit/>
          </a:bodyPr>
          <a:lstStyle/>
          <a:p>
            <a:r>
              <a:rPr lang="en-US" sz="2400"/>
              <a:t>Section 690.360: Cholera</a:t>
            </a:r>
          </a:p>
        </p:txBody>
      </p:sp>
      <p:sp>
        <p:nvSpPr>
          <p:cNvPr id="3" name="Content Placeholder 2">
            <a:extLst>
              <a:ext uri="{FF2B5EF4-FFF2-40B4-BE49-F238E27FC236}">
                <a16:creationId xmlns:a16="http://schemas.microsoft.com/office/drawing/2014/main" id="{6BB8FDF4-73A0-D251-1B20-80F1FF903CD1}"/>
              </a:ext>
            </a:extLst>
          </p:cNvPr>
          <p:cNvSpPr>
            <a:spLocks noGrp="1"/>
          </p:cNvSpPr>
          <p:nvPr>
            <p:ph idx="1"/>
          </p:nvPr>
        </p:nvSpPr>
        <p:spPr>
          <a:xfrm>
            <a:off x="1981200" y="1143001"/>
            <a:ext cx="8229600" cy="4983163"/>
          </a:xfrm>
        </p:spPr>
        <p:txBody>
          <a:bodyPr>
            <a:normAutofit fontScale="55000" lnSpcReduction="20000"/>
          </a:bodyPr>
          <a:lstStyle/>
          <a:p>
            <a:pPr marL="344488" indent="-344488">
              <a:buAutoNum type="alphaLcParenR"/>
            </a:pPr>
            <a:r>
              <a:rPr lang="en-US" sz="2600">
                <a:latin typeface="Arial" panose="020B0604020202020204" pitchFamily="34" charset="0"/>
                <a:cs typeface="Arial" panose="020B0604020202020204" pitchFamily="34" charset="0"/>
              </a:rPr>
              <a:t>Control of Case</a:t>
            </a:r>
          </a:p>
          <a:p>
            <a:pPr>
              <a:buAutoNum type="arabicParenR"/>
            </a:pPr>
            <a:r>
              <a:rPr lang="en-US" sz="2600">
                <a:effectLst/>
                <a:latin typeface="Arial" panose="020B0604020202020204" pitchFamily="34" charset="0"/>
                <a:ea typeface="Times New Roman" panose="02020603050405020304" pitchFamily="18" charset="0"/>
                <a:cs typeface="Arial" panose="020B0604020202020204" pitchFamily="34" charset="0"/>
              </a:rPr>
              <a:t>Food Handlers or Persons in Sensitive Occupations, Not Including Health Care Workers.  Cases with cholera shall not work as food handlers or in sensitive occupations until diarrhea has ceased for at least </a:t>
            </a:r>
            <a:r>
              <a:rPr lang="en-US" sz="2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48</a:t>
            </a:r>
            <a:r>
              <a:rPr lang="en-US" sz="2600" strike="sngStrike">
                <a:effectLst/>
                <a:latin typeface="Arial" panose="020B0604020202020204" pitchFamily="34" charset="0"/>
                <a:ea typeface="Times New Roman" panose="02020603050405020304" pitchFamily="18" charset="0"/>
                <a:cs typeface="Arial" panose="020B0604020202020204" pitchFamily="34" charset="0"/>
              </a:rPr>
              <a:t>24</a:t>
            </a:r>
            <a:r>
              <a:rPr lang="en-US" sz="2600">
                <a:effectLst/>
                <a:latin typeface="Arial" panose="020B0604020202020204" pitchFamily="34" charset="0"/>
                <a:ea typeface="Times New Roman" panose="02020603050405020304" pitchFamily="18" charset="0"/>
                <a:cs typeface="Arial" panose="020B0604020202020204" pitchFamily="34" charset="0"/>
              </a:rPr>
              <a:t> hours and three consecutive negative stool specimens are obtained.  Specimens shall be obtained following clinical recovery of the patient, at least 24 hours apart and not sooner than 48 hours after the last dose of antimicrobials, if administered.  Specimens shall be submitted within one week after notification. </a:t>
            </a:r>
          </a:p>
          <a:p>
            <a:pPr>
              <a:buAutoNum type="arabicParenR"/>
            </a:pPr>
            <a:endParaRPr lang="en-US" sz="2600">
              <a:effectLst/>
              <a:latin typeface="Arial" panose="020B0604020202020204" pitchFamily="34" charset="0"/>
              <a:ea typeface="Times New Roman" panose="02020603050405020304" pitchFamily="18" charset="0"/>
              <a:cs typeface="Arial" panose="020B0604020202020204" pitchFamily="34" charset="0"/>
            </a:endParaRPr>
          </a:p>
          <a:p>
            <a:pPr>
              <a:buAutoNum type="arabicParenR" startAt="2"/>
            </a:pPr>
            <a:r>
              <a:rPr lang="en-US" sz="2600">
                <a:effectLst/>
                <a:latin typeface="Arial" panose="020B0604020202020204" pitchFamily="34" charset="0"/>
                <a:ea typeface="Times New Roman" panose="02020603050405020304" pitchFamily="18" charset="0"/>
                <a:cs typeface="Arial" panose="020B0604020202020204" pitchFamily="34" charset="0"/>
              </a:rPr>
              <a:t>Health Care Workers or Those Who Work in Occupations Requiring Standard Precautions</a:t>
            </a:r>
            <a:r>
              <a:rPr lang="en-US" sz="2600">
                <a:effectLst/>
                <a:highlight>
                  <a:srgbClr val="FFFF00"/>
                </a:highlight>
                <a:latin typeface="Arial" panose="020B0604020202020204" pitchFamily="34" charset="0"/>
                <a:ea typeface="Times New Roman" panose="02020603050405020304" pitchFamily="18" charset="0"/>
                <a:cs typeface="Arial" panose="020B0604020202020204" pitchFamily="34" charset="0"/>
              </a:rPr>
              <a:t>.  Local health departments may require specimens from health care workers or those who work in occupations requiring standard precautions if there is reason to believe that specimen testing is necessary (e.g., the nature of the work, including feeding </a:t>
            </a:r>
            <a:r>
              <a:rPr lang="en-US" sz="260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patients, assisting patients with eating, providing or preparing meals for patients, denture </a:t>
            </a:r>
            <a:r>
              <a:rPr lang="en-US" sz="2600">
                <a:effectLst/>
                <a:highlight>
                  <a:srgbClr val="FFFF00"/>
                </a:highlight>
                <a:latin typeface="Arial" panose="020B0604020202020204" pitchFamily="34" charset="0"/>
                <a:ea typeface="Times New Roman" panose="02020603050405020304" pitchFamily="18" charset="0"/>
                <a:cs typeface="Arial" panose="020B0604020202020204" pitchFamily="34" charset="0"/>
              </a:rPr>
              <a:t>or oral care, hygienic practices of the worker, </a:t>
            </a:r>
            <a:r>
              <a:rPr lang="en-US" sz="260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dispensing or administering oral medications, </a:t>
            </a:r>
            <a:r>
              <a:rPr lang="en-US" sz="2600">
                <a:effectLst/>
                <a:highlight>
                  <a:srgbClr val="FFFF00"/>
                </a:highlight>
                <a:latin typeface="Arial" panose="020B0604020202020204" pitchFamily="34" charset="0"/>
                <a:ea typeface="Times New Roman" panose="02020603050405020304" pitchFamily="18" charset="0"/>
                <a:cs typeface="Arial" panose="020B0604020202020204" pitchFamily="34" charset="0"/>
              </a:rPr>
              <a:t>or as part of an investigation of a cluster). </a:t>
            </a:r>
            <a:r>
              <a:rPr lang="en-US" sz="2600">
                <a:effectLst/>
                <a:latin typeface="Arial" panose="020B0604020202020204" pitchFamily="34" charset="0"/>
                <a:ea typeface="Times New Roman" panose="02020603050405020304" pitchFamily="18" charset="0"/>
                <a:cs typeface="Arial" panose="020B0604020202020204" pitchFamily="34" charset="0"/>
              </a:rPr>
              <a:t>Specimens shall be obtained following clinical recovery of the patient, at least 24 hours apart and not sooner than 48 hours after the last dose of antimicrobials, if administered. Specimens shall begin to be submitted within one week after notification, or the individual shall be restricted from patient care. </a:t>
            </a:r>
            <a:r>
              <a:rPr lang="en-US" sz="2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When specimen submission is required, health care workers who feed patients or assist patients with eating, meals, provide denture or oral care or dispense or administer oral medications, shall be restricted from these duties until three negative stool specimens are obtained </a:t>
            </a:r>
            <a:r>
              <a:rPr lang="en-US" sz="260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or the public health authority determines that monitoring is no longer warranted.</a:t>
            </a:r>
            <a:r>
              <a:rPr lang="en-US" sz="260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p>
          <a:p>
            <a:pPr>
              <a:buAutoNum type="arabicParenR" startAt="2"/>
            </a:pPr>
            <a:endParaRPr lang="en-US" sz="2600">
              <a:effectLst/>
              <a:latin typeface="Arial" panose="020B0604020202020204" pitchFamily="34" charset="0"/>
              <a:ea typeface="Times New Roman" panose="02020603050405020304" pitchFamily="18" charset="0"/>
              <a:cs typeface="Arial" panose="020B0604020202020204" pitchFamily="34" charset="0"/>
            </a:endParaRPr>
          </a:p>
          <a:p>
            <a:pPr>
              <a:buAutoNum type="arabicParenR" startAt="2"/>
            </a:pPr>
            <a:r>
              <a:rPr lang="en-US" sz="2600">
                <a:solidFill>
                  <a:srgbClr val="FF0000"/>
                </a:solidFill>
                <a:effectLst/>
                <a:latin typeface="Arial" panose="020B0604020202020204" pitchFamily="34" charset="0"/>
                <a:ea typeface="Times New Roman" panose="02020603050405020304" pitchFamily="18" charset="0"/>
                <a:cs typeface="Arial" panose="020B0604020202020204" pitchFamily="34" charset="0"/>
              </a:rPr>
              <a:t>Persons shall be excluded from school or childcare facilities until vomiting and diarrhea has resolved for at least 24 hours without the use of antidiarrheal medication.</a:t>
            </a:r>
            <a:endParaRPr lang="en-US" sz="2600">
              <a:effectLst/>
              <a:latin typeface="Arial" panose="020B0604020202020204" pitchFamily="34" charset="0"/>
              <a:ea typeface="Times New Roman" panose="02020603050405020304" pitchFamily="18" charset="0"/>
              <a:cs typeface="Arial" panose="020B0604020202020204" pitchFamily="34" charset="0"/>
            </a:endParaRPr>
          </a:p>
          <a:p>
            <a:pPr marL="457200" marR="0" indent="0">
              <a:spcBef>
                <a:spcPts val="0"/>
              </a:spcBef>
              <a:spcAft>
                <a:spcPts val="0"/>
              </a:spcAft>
              <a:buNone/>
            </a:pPr>
            <a:r>
              <a:rPr lang="en-US" sz="1800">
                <a:effectLst/>
                <a:latin typeface="Times New Roman" panose="02020603050405020304" pitchFamily="18" charset="0"/>
                <a:ea typeface="Times New Roman" panose="02020603050405020304" pitchFamily="18" charset="0"/>
              </a:rPr>
              <a:t> </a:t>
            </a:r>
          </a:p>
          <a:p>
            <a:pPr marL="0" indent="0">
              <a:buNone/>
            </a:pPr>
            <a:endParaRPr lang="en-US"/>
          </a:p>
        </p:txBody>
      </p:sp>
    </p:spTree>
    <p:extLst>
      <p:ext uri="{BB962C8B-B14F-4D97-AF65-F5344CB8AC3E}">
        <p14:creationId xmlns:p14="http://schemas.microsoft.com/office/powerpoint/2010/main" val="2041840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016E-A6AE-3858-2285-27AA9F88B4F9}"/>
              </a:ext>
            </a:extLst>
          </p:cNvPr>
          <p:cNvSpPr>
            <a:spLocks noGrp="1"/>
          </p:cNvSpPr>
          <p:nvPr>
            <p:ph type="title"/>
          </p:nvPr>
        </p:nvSpPr>
        <p:spPr>
          <a:xfrm>
            <a:off x="1981200" y="105699"/>
            <a:ext cx="8229600" cy="457199"/>
          </a:xfrm>
        </p:spPr>
        <p:txBody>
          <a:bodyPr>
            <a:noAutofit/>
          </a:bodyPr>
          <a:lstStyle/>
          <a:p>
            <a:r>
              <a:rPr lang="en-US" sz="2000"/>
              <a:t>Section 690.400 Escherichia coli Infections (E. coli 0157:H7 and other Shiga Toxin-producing E. coli)</a:t>
            </a:r>
          </a:p>
        </p:txBody>
      </p:sp>
      <p:sp>
        <p:nvSpPr>
          <p:cNvPr id="3" name="Content Placeholder 2">
            <a:extLst>
              <a:ext uri="{FF2B5EF4-FFF2-40B4-BE49-F238E27FC236}">
                <a16:creationId xmlns:a16="http://schemas.microsoft.com/office/drawing/2014/main" id="{D8097A69-06D6-2955-D514-353ABF2C474B}"/>
              </a:ext>
            </a:extLst>
          </p:cNvPr>
          <p:cNvSpPr>
            <a:spLocks noGrp="1"/>
          </p:cNvSpPr>
          <p:nvPr>
            <p:ph idx="1"/>
          </p:nvPr>
        </p:nvSpPr>
        <p:spPr>
          <a:xfrm>
            <a:off x="1676400" y="685800"/>
            <a:ext cx="8534400" cy="5791200"/>
          </a:xfrm>
        </p:spPr>
        <p:txBody>
          <a:bodyPr>
            <a:normAutofit fontScale="92500" lnSpcReduction="20000"/>
          </a:bodyPr>
          <a:lstStyle/>
          <a:p>
            <a:pPr marL="0" indent="0">
              <a:buNone/>
            </a:pPr>
            <a:r>
              <a:rPr lang="en-US" sz="1500">
                <a:latin typeface="Arial" panose="020B0604020202020204" pitchFamily="34" charset="0"/>
                <a:cs typeface="Arial" panose="020B0604020202020204" pitchFamily="34" charset="0"/>
              </a:rPr>
              <a:t>b) Control of Contacts</a:t>
            </a:r>
          </a:p>
          <a:p>
            <a:pPr marL="0" indent="0" defTabSz="344488">
              <a:buNone/>
            </a:pPr>
            <a:r>
              <a:rPr lang="en-US" sz="1500">
                <a:latin typeface="Arial" panose="020B0604020202020204" pitchFamily="34" charset="0"/>
                <a:cs typeface="Arial" panose="020B0604020202020204" pitchFamily="34" charset="0"/>
              </a:rPr>
              <a:t>	</a:t>
            </a:r>
            <a:r>
              <a:rPr lang="en-US" sz="1500">
                <a:highlight>
                  <a:srgbClr val="FFFF00"/>
                </a:highlight>
                <a:latin typeface="Arial" panose="020B0604020202020204" pitchFamily="34" charset="0"/>
                <a:cs typeface="Arial" panose="020B0604020202020204" pitchFamily="34" charset="0"/>
              </a:rPr>
              <a:t>Same edits to HCWs as with Cholera</a:t>
            </a:r>
          </a:p>
          <a:p>
            <a:pPr marL="403225" indent="-58738" defTabSz="403225">
              <a:buNone/>
            </a:pPr>
            <a:r>
              <a:rPr lang="en-US" sz="1500">
                <a:effectLst/>
                <a:latin typeface="Arial" panose="020B0604020202020204" pitchFamily="34" charset="0"/>
                <a:ea typeface="Times New Roman" panose="02020603050405020304" pitchFamily="18" charset="0"/>
                <a:cs typeface="Arial" panose="020B0604020202020204" pitchFamily="34" charset="0"/>
              </a:rPr>
              <a:t>	2)	Contacts Who Currently Have Diarrhea or Have Had Diarrhea During the Previous</a:t>
            </a:r>
            <a:r>
              <a:rPr lang="en-US" sz="1500">
                <a:latin typeface="Arial" panose="020B0604020202020204" pitchFamily="34" charset="0"/>
                <a:ea typeface="Times New Roman" panose="02020603050405020304" pitchFamily="18" charset="0"/>
                <a:cs typeface="Arial" panose="020B0604020202020204" pitchFamily="34" charset="0"/>
              </a:rPr>
              <a:t> </a:t>
            </a:r>
            <a:r>
              <a:rPr lang="en-US" sz="1500">
                <a:effectLst/>
                <a:latin typeface="Arial" panose="020B0604020202020204" pitchFamily="34" charset="0"/>
                <a:ea typeface="Times New Roman" panose="02020603050405020304" pitchFamily="18" charset="0"/>
                <a:cs typeface="Arial" panose="020B0604020202020204" pitchFamily="34" charset="0"/>
              </a:rPr>
              <a:t>Four Weeks </a:t>
            </a:r>
          </a:p>
          <a:p>
            <a:pPr marL="403225" indent="-58738" defTabSz="403225">
              <a:buNone/>
            </a:pPr>
            <a:endParaRPr lang="en-US" sz="1500">
              <a:effectLst/>
              <a:latin typeface="Arial" panose="020B0604020202020204" pitchFamily="34" charset="0"/>
              <a:ea typeface="Times New Roman" panose="02020603050405020304" pitchFamily="18" charset="0"/>
              <a:cs typeface="Arial" panose="020B0604020202020204" pitchFamily="34" charset="0"/>
            </a:endParaRPr>
          </a:p>
          <a:p>
            <a:pPr marL="1139825" marR="0" indent="-284163">
              <a:spcBef>
                <a:spcPts val="0"/>
              </a:spcBef>
              <a:spcAft>
                <a:spcPts val="0"/>
              </a:spcAft>
              <a:buNone/>
            </a:pPr>
            <a:r>
              <a:rPr lang="en-US" sz="1500">
                <a:effectLst/>
                <a:latin typeface="Arial" panose="020B0604020202020204" pitchFamily="34" charset="0"/>
                <a:ea typeface="Times New Roman" panose="02020603050405020304" pitchFamily="18" charset="0"/>
                <a:cs typeface="Arial" panose="020B0604020202020204" pitchFamily="34" charset="0"/>
              </a:rPr>
              <a:t>C)	Day Care Attendees</a:t>
            </a:r>
          </a:p>
          <a:p>
            <a:pPr marL="1139825" lvl="1" indent="-284163">
              <a:spcBef>
                <a:spcPts val="0"/>
              </a:spcBef>
              <a:buNone/>
            </a:pPr>
            <a:r>
              <a:rPr lang="en-US" sz="1500">
                <a:effectLst/>
                <a:latin typeface="Arial" panose="020B0604020202020204" pitchFamily="34" charset="0"/>
                <a:ea typeface="Times New Roman" panose="02020603050405020304" pitchFamily="18" charset="0"/>
                <a:cs typeface="Arial" panose="020B0604020202020204" pitchFamily="34" charset="0"/>
              </a:rPr>
              <a:t>	Contacts to cases of E. coli O157 or other</a:t>
            </a:r>
            <a:r>
              <a:rPr lang="en-US" sz="15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a:t>
            </a:r>
            <a:r>
              <a:rPr lang="en-US" sz="1500">
                <a:effectLst/>
                <a:latin typeface="Arial" panose="020B0604020202020204" pitchFamily="34" charset="0"/>
                <a:ea typeface="Times New Roman" panose="02020603050405020304" pitchFamily="18" charset="0"/>
                <a:cs typeface="Arial" panose="020B0604020202020204" pitchFamily="34" charset="0"/>
              </a:rPr>
              <a:t>Shiga toxin-producing</a:t>
            </a:r>
            <a:r>
              <a:rPr lang="en-US" sz="1500">
                <a:solidFill>
                  <a:srgbClr val="1F497D"/>
                </a:solidFill>
                <a:effectLst/>
                <a:latin typeface="Arial" panose="020B0604020202020204" pitchFamily="34" charset="0"/>
                <a:ea typeface="Times New Roman" panose="02020603050405020304" pitchFamily="18" charset="0"/>
                <a:cs typeface="Arial" panose="020B0604020202020204" pitchFamily="34" charset="0"/>
              </a:rPr>
              <a:t> </a:t>
            </a:r>
            <a:r>
              <a:rPr lang="en-US" sz="1500">
                <a:effectLst/>
                <a:latin typeface="Arial" panose="020B0604020202020204" pitchFamily="34" charset="0"/>
                <a:ea typeface="Times New Roman" panose="02020603050405020304" pitchFamily="18" charset="0"/>
                <a:cs typeface="Arial" panose="020B0604020202020204" pitchFamily="34" charset="0"/>
              </a:rPr>
              <a:t>E. coli strains who currently have or have had diarrhea during the previous four weeks who attend a childcare facility, an adult day care facility or a facility for the developmentally disabled and are below the age of five years or incontinent of stool shall submit two consecutive negative stool specimens.  Specimens shall be obtained following clinical recovery of the patient, at least 24 hours apart, and not sooner than 48 hours after the last dose of antimicrobials, if administered. Release specimens shall be submitted within one week after notification, or the individual shall be restricted from attendance.  If either of the two specimens is positive for E. coli infection caused by O157 or other Shiga toxin producing E. coli strains, contacts shall be considered cases and shall comply with subsection (a)(3).</a:t>
            </a:r>
            <a:r>
              <a:rPr lang="en-US" sz="1500" strike="sngStrike">
                <a:effectLst/>
                <a:latin typeface="Arial" panose="020B0604020202020204" pitchFamily="34" charset="0"/>
                <a:ea typeface="Times New Roman" panose="02020603050405020304" pitchFamily="18" charset="0"/>
                <a:cs typeface="Arial" panose="020B0604020202020204" pitchFamily="34" charset="0"/>
              </a:rPr>
              <a:t>  If noncompliant with stool testing, the day care attendee is eligible to return to day care 30 days after the date diarrhea has ceased.</a:t>
            </a:r>
            <a:endParaRPr lang="en-US" sz="1500">
              <a:effectLst/>
              <a:latin typeface="Arial" panose="020B0604020202020204" pitchFamily="34" charset="0"/>
              <a:ea typeface="Times New Roman" panose="02020603050405020304" pitchFamily="18" charset="0"/>
              <a:cs typeface="Arial" panose="020B0604020202020204" pitchFamily="34" charset="0"/>
            </a:endParaRPr>
          </a:p>
          <a:p>
            <a:pPr marL="1139825" marR="0" indent="-284163">
              <a:spcBef>
                <a:spcPts val="0"/>
              </a:spcBef>
              <a:spcAft>
                <a:spcPts val="0"/>
              </a:spcAft>
              <a:buNone/>
            </a:pPr>
            <a:endParaRPr lang="en-US" sz="1500">
              <a:effectLst/>
              <a:latin typeface="Arial" panose="020B0604020202020204" pitchFamily="34" charset="0"/>
              <a:ea typeface="Times New Roman" panose="02020603050405020304" pitchFamily="18" charset="0"/>
              <a:cs typeface="Arial" panose="020B0604020202020204" pitchFamily="34" charset="0"/>
            </a:endParaRPr>
          </a:p>
          <a:p>
            <a:pPr marL="1139825" marR="0" indent="-284163">
              <a:spcBef>
                <a:spcPts val="0"/>
              </a:spcBef>
              <a:spcAft>
                <a:spcPts val="0"/>
              </a:spcAft>
              <a:buNone/>
            </a:pPr>
            <a:r>
              <a:rPr lang="en-US" sz="1500" strike="sngStrike">
                <a:effectLst/>
                <a:latin typeface="Arial" panose="020B0604020202020204" pitchFamily="34" charset="0"/>
                <a:ea typeface="Times New Roman" panose="02020603050405020304" pitchFamily="18" charset="0"/>
                <a:cs typeface="Arial" panose="020B0604020202020204" pitchFamily="34" charset="0"/>
              </a:rPr>
              <a:t>D)</a:t>
            </a:r>
            <a:r>
              <a:rPr lang="en-US" sz="1500">
                <a:effectLst/>
                <a:latin typeface="Arial" panose="020B0604020202020204" pitchFamily="34" charset="0"/>
                <a:ea typeface="Times New Roman" panose="02020603050405020304" pitchFamily="18" charset="0"/>
                <a:cs typeface="Arial" panose="020B0604020202020204" pitchFamily="34" charset="0"/>
              </a:rPr>
              <a:t>	</a:t>
            </a:r>
            <a:r>
              <a:rPr lang="en-US" sz="1500" strike="sngStrike">
                <a:effectLst/>
                <a:latin typeface="Arial" panose="020B0604020202020204" pitchFamily="34" charset="0"/>
                <a:ea typeface="Times New Roman" panose="02020603050405020304" pitchFamily="18" charset="0"/>
                <a:cs typeface="Arial" panose="020B0604020202020204" pitchFamily="34" charset="0"/>
              </a:rPr>
              <a:t>Day Care Staff</a:t>
            </a:r>
            <a:endParaRPr lang="en-US" sz="1500">
              <a:effectLst/>
              <a:latin typeface="Arial" panose="020B0604020202020204" pitchFamily="34" charset="0"/>
              <a:ea typeface="Times New Roman" panose="02020603050405020304" pitchFamily="18" charset="0"/>
              <a:cs typeface="Arial" panose="020B0604020202020204" pitchFamily="34" charset="0"/>
            </a:endParaRPr>
          </a:p>
          <a:p>
            <a:pPr marL="1139825" lvl="1" indent="-284163">
              <a:spcBef>
                <a:spcPts val="0"/>
              </a:spcBef>
              <a:buNone/>
            </a:pPr>
            <a:r>
              <a:rPr lang="en-US" sz="1500">
                <a:effectLst/>
                <a:latin typeface="Arial" panose="020B0604020202020204" pitchFamily="34" charset="0"/>
                <a:ea typeface="Times New Roman" panose="02020603050405020304" pitchFamily="18" charset="0"/>
                <a:cs typeface="Arial" panose="020B0604020202020204" pitchFamily="34" charset="0"/>
              </a:rPr>
              <a:t>	</a:t>
            </a:r>
            <a:r>
              <a:rPr lang="en-US" sz="1500" strike="sngStrike">
                <a:effectLst/>
                <a:latin typeface="Arial" panose="020B0604020202020204" pitchFamily="34" charset="0"/>
                <a:ea typeface="Times New Roman" panose="02020603050405020304" pitchFamily="18" charset="0"/>
                <a:cs typeface="Arial" panose="020B0604020202020204" pitchFamily="34" charset="0"/>
              </a:rPr>
              <a:t>Contacts to cases of E. coli O157:H7 or other Shiga toxin producing E. Coli who currently have or have had diarrhea during the previous four weeks who work in a childcare facility or an adult day care facility and directly care for attendees or handle food shall submit two consecutive negative stool specimens.  Specimens shall be obtained following clinical recovery of the patient, at least 24 hours apart, and not sooner than 48 hours after the last dose of antimicrobials, if administered. Specimens shall be submitted beginning within one week after notification, or the individual shall be restricted from working.  If either of the two specimens is positive for E. coli infection caused by O157:H7 or other Shiga toxin producing strains, contacts shall be considered cases and shall comply with subsection (a)(4).  If noncompliant with stool testing, the day care staff is eligible to return to work 30 days after the date diarrhea has ceased.</a:t>
            </a:r>
            <a:endParaRPr lang="en-US" sz="150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endParaRPr lang="en-US" sz="1800">
              <a:effectLst/>
              <a:latin typeface="Times New Roman" panose="02020603050405020304" pitchFamily="18" charset="0"/>
              <a:ea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134451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CA05-7671-D8C1-EF33-BDB2A4FC153E}"/>
              </a:ext>
            </a:extLst>
          </p:cNvPr>
          <p:cNvSpPr>
            <a:spLocks noGrp="1"/>
          </p:cNvSpPr>
          <p:nvPr>
            <p:ph type="title"/>
          </p:nvPr>
        </p:nvSpPr>
        <p:spPr/>
        <p:txBody>
          <a:bodyPr>
            <a:normAutofit fontScale="90000"/>
          </a:bodyPr>
          <a:lstStyle/>
          <a:p>
            <a:r>
              <a:rPr lang="en-US" sz="1800">
                <a:effectLst/>
                <a:latin typeface="Times New Roman" panose="02020603050405020304" pitchFamily="18" charset="0"/>
                <a:ea typeface="Times New Roman" panose="02020603050405020304" pitchFamily="18" charset="0"/>
              </a:rPr>
              <a:t>Section 690.565:  </a:t>
            </a:r>
            <a:r>
              <a:rPr lang="en-US" sz="1800">
                <a:solidFill>
                  <a:srgbClr val="FF0000"/>
                </a:solidFill>
                <a:effectLst/>
                <a:latin typeface="Times New Roman" panose="02020603050405020304" pitchFamily="18" charset="0"/>
                <a:ea typeface="Times New Roman" panose="02020603050405020304" pitchFamily="18" charset="0"/>
              </a:rPr>
              <a:t>Any Suspected or Confirmed Outbreak of a Disease of Known or Unknown Etiology that may be a Danger to the Public Health, Whether the Disease, Infection, Microorganism, or Condition is specified in the Rule </a:t>
            </a:r>
            <a:r>
              <a:rPr lang="en-US" sz="1800" strike="sngStrike">
                <a:effectLst/>
                <a:latin typeface="Times New Roman" panose="02020603050405020304" pitchFamily="18" charset="0"/>
                <a:ea typeface="Times New Roman" panose="02020603050405020304" pitchFamily="18" charset="0"/>
              </a:rPr>
              <a:t>Outbreaks of Public Health Significance</a:t>
            </a:r>
            <a:r>
              <a:rPr lang="en-US" sz="1800">
                <a:effectLst/>
                <a:latin typeface="Times New Roman" panose="02020603050405020304" pitchFamily="18" charset="0"/>
                <a:ea typeface="Times New Roman" panose="02020603050405020304" pitchFamily="18" charset="0"/>
              </a:rPr>
              <a:t> (Including, but Not Limited to, Foodborne</a:t>
            </a:r>
            <a:r>
              <a:rPr lang="en-US" sz="1800">
                <a:solidFill>
                  <a:srgbClr val="FF0000"/>
                </a:solidFill>
                <a:effectLst/>
                <a:latin typeface="Times New Roman" panose="02020603050405020304" pitchFamily="18" charset="0"/>
                <a:ea typeface="Times New Roman" panose="02020603050405020304" pitchFamily="18" charset="0"/>
              </a:rPr>
              <a:t>, Healthcare-associated, Zoonotic Disease</a:t>
            </a:r>
            <a:r>
              <a:rPr lang="en-US" sz="1800">
                <a:effectLst/>
                <a:latin typeface="Times New Roman" panose="02020603050405020304" pitchFamily="18" charset="0"/>
                <a:ea typeface="Times New Roman" panose="02020603050405020304" pitchFamily="18" charset="0"/>
              </a:rPr>
              <a:t> or Waterborne Outbreaks)</a:t>
            </a:r>
            <a:endParaRPr lang="en-US"/>
          </a:p>
        </p:txBody>
      </p:sp>
      <p:sp>
        <p:nvSpPr>
          <p:cNvPr id="3" name="Content Placeholder 2">
            <a:extLst>
              <a:ext uri="{FF2B5EF4-FFF2-40B4-BE49-F238E27FC236}">
                <a16:creationId xmlns:a16="http://schemas.microsoft.com/office/drawing/2014/main" id="{20AA9C4A-ECD6-BB40-388C-FA8CD40591EE}"/>
              </a:ext>
            </a:extLst>
          </p:cNvPr>
          <p:cNvSpPr>
            <a:spLocks noGrp="1"/>
          </p:cNvSpPr>
          <p:nvPr>
            <p:ph idx="1"/>
          </p:nvPr>
        </p:nvSpPr>
        <p:spPr>
          <a:xfrm>
            <a:off x="1995948" y="1600201"/>
            <a:ext cx="8229600" cy="4525963"/>
          </a:xfrm>
        </p:spPr>
        <p:txBody>
          <a:bodyPr>
            <a:normAutofit fontScale="92500" lnSpcReduction="20000"/>
          </a:bodyPr>
          <a:lstStyle/>
          <a:p>
            <a:pPr marL="0" marR="0" lvl="0" indent="0">
              <a:spcBef>
                <a:spcPts val="0"/>
              </a:spcBef>
              <a:spcAft>
                <a:spcPts val="0"/>
              </a:spcAft>
              <a:buNone/>
              <a:tabLst>
                <a:tab pos="285750" algn="l"/>
              </a:tabLst>
            </a:pPr>
            <a:r>
              <a:rPr lang="en-US" sz="1600">
                <a:latin typeface="Arial" panose="020B0604020202020204" pitchFamily="34" charset="0"/>
                <a:cs typeface="Arial" panose="020B0604020202020204" pitchFamily="34" charset="0"/>
              </a:rPr>
              <a:t>a</a:t>
            </a:r>
            <a:r>
              <a:rPr lang="en-US" sz="1700">
                <a:latin typeface="Arial" panose="020B0604020202020204" pitchFamily="34" charset="0"/>
                <a:cs typeface="Arial" panose="020B0604020202020204" pitchFamily="34" charset="0"/>
              </a:rPr>
              <a:t>)	</a:t>
            </a:r>
            <a:r>
              <a:rPr lang="en-US" sz="1700">
                <a:effectLst/>
                <a:latin typeface="Arial" panose="020B0604020202020204" pitchFamily="34" charset="0"/>
                <a:ea typeface="Times New Roman" panose="02020603050405020304" pitchFamily="18" charset="0"/>
                <a:cs typeface="Arial" panose="020B0604020202020204" pitchFamily="34" charset="0"/>
              </a:rPr>
              <a:t>Investigation of Outbreaks</a:t>
            </a:r>
          </a:p>
          <a:p>
            <a:pPr marL="0" marR="0" indent="0">
              <a:spcBef>
                <a:spcPts val="0"/>
              </a:spcBef>
              <a:spcAft>
                <a:spcPts val="0"/>
              </a:spcAft>
              <a:buNone/>
            </a:pPr>
            <a:endParaRPr lang="en-US" sz="1700">
              <a:effectLst/>
              <a:latin typeface="Arial" panose="020B0604020202020204" pitchFamily="34" charset="0"/>
              <a:ea typeface="Times New Roman" panose="02020603050405020304" pitchFamily="18" charset="0"/>
              <a:cs typeface="Arial" panose="020B0604020202020204" pitchFamily="34" charset="0"/>
            </a:endParaRPr>
          </a:p>
          <a:p>
            <a:pPr marL="688975" marR="0" indent="-403225">
              <a:spcBef>
                <a:spcPts val="0"/>
              </a:spcBef>
              <a:spcAft>
                <a:spcPts val="0"/>
              </a:spcAft>
              <a:buAutoNum type="arabicParenR"/>
              <a:tabLst>
                <a:tab pos="688975" algn="l"/>
              </a:tabLst>
            </a:pPr>
            <a:r>
              <a:rPr lang="en-US" sz="1700">
                <a:effectLst/>
                <a:latin typeface="Arial" panose="020B0604020202020204" pitchFamily="34" charset="0"/>
                <a:ea typeface="Times New Roman" panose="02020603050405020304" pitchFamily="18" charset="0"/>
                <a:cs typeface="Arial" panose="020B0604020202020204" pitchFamily="34" charset="0"/>
              </a:rPr>
              <a:t>Any pattern of cases, or increased incidence of any illness beyond the expected number of cases in a given period, that may indicate an outbreak, including </a:t>
            </a:r>
            <a:r>
              <a:rPr lang="en-US" sz="1700">
                <a:solidFill>
                  <a:srgbClr val="FF0000"/>
                </a:solidFill>
                <a:effectLst/>
                <a:latin typeface="Arial" panose="020B0604020202020204" pitchFamily="34" charset="0"/>
                <a:ea typeface="Times New Roman" panose="02020603050405020304" pitchFamily="18" charset="0"/>
                <a:cs typeface="Arial" panose="020B0604020202020204" pitchFamily="34" charset="0"/>
              </a:rPr>
              <a:t>but not limited to suspected</a:t>
            </a:r>
            <a:r>
              <a:rPr lang="en-US" sz="1700">
                <a:effectLst/>
                <a:latin typeface="Arial" panose="020B0604020202020204" pitchFamily="34" charset="0"/>
                <a:ea typeface="Times New Roman" panose="02020603050405020304" pitchFamily="18" charset="0"/>
                <a:cs typeface="Arial" panose="020B0604020202020204" pitchFamily="34" charset="0"/>
              </a:rPr>
              <a:t> or confirmed outbreaks of foodborne or waterborne disease, or outbreaks transmitted by laboratory acquisition, animal contact, person-to-person contact, inhalation or other transmission method, </a:t>
            </a:r>
            <a:r>
              <a:rPr lang="en-US" sz="1700">
                <a:solidFill>
                  <a:srgbClr val="FF0000"/>
                </a:solidFill>
                <a:effectLst/>
                <a:latin typeface="Arial" panose="020B0604020202020204" pitchFamily="34" charset="0"/>
                <a:ea typeface="Times New Roman" panose="02020603050405020304" pitchFamily="18" charset="0"/>
                <a:cs typeface="Arial" panose="020B0604020202020204" pitchFamily="34" charset="0"/>
              </a:rPr>
              <a:t>or in healthcare settings due to breaches in infection control practices </a:t>
            </a:r>
            <a:r>
              <a:rPr lang="en-US" sz="1700">
                <a:effectLst/>
                <a:latin typeface="Arial" panose="020B0604020202020204" pitchFamily="34" charset="0"/>
                <a:ea typeface="Times New Roman" panose="02020603050405020304" pitchFamily="18" charset="0"/>
                <a:cs typeface="Arial" panose="020B0604020202020204" pitchFamily="34" charset="0"/>
              </a:rPr>
              <a:t>shall be reported to the local health authority within 24 hours.  </a:t>
            </a:r>
            <a:r>
              <a:rPr lang="en-US" sz="1700">
                <a:solidFill>
                  <a:srgbClr val="FF0000"/>
                </a:solidFill>
                <a:effectLst/>
                <a:latin typeface="Arial" panose="020B0604020202020204" pitchFamily="34" charset="0"/>
                <a:ea typeface="Times New Roman" panose="02020603050405020304" pitchFamily="18" charset="0"/>
                <a:cs typeface="Arial" panose="020B0604020202020204" pitchFamily="34" charset="0"/>
              </a:rPr>
              <a:t>Outbreaks should be reported if there is a public health significance to the event, including, but not limited to, evidence of severe illness (deaths or hospitalizations), institutional outbreaks, or involving a population at increased risk for severe complications, outbreaks of reportable diseases or conditions, outbreaks of unknown etiology, outbreaks with a controllable source, or outbreaks which are very large or rapidly progressing or if there is the possibility of transmission to humans from animal.</a:t>
            </a:r>
          </a:p>
          <a:p>
            <a:pPr marL="285750" marR="0" indent="0">
              <a:spcBef>
                <a:spcPts val="0"/>
              </a:spcBef>
              <a:spcAft>
                <a:spcPts val="0"/>
              </a:spcAft>
              <a:buNone/>
              <a:tabLst>
                <a:tab pos="688975" algn="l"/>
              </a:tabLst>
            </a:pPr>
            <a:endParaRPr lang="en-US" sz="1700">
              <a:effectLst/>
              <a:latin typeface="Arial" panose="020B0604020202020204" pitchFamily="34" charset="0"/>
              <a:ea typeface="Times New Roman" panose="02020603050405020304" pitchFamily="18" charset="0"/>
              <a:cs typeface="Arial" panose="020B0604020202020204" pitchFamily="34" charset="0"/>
            </a:endParaRPr>
          </a:p>
          <a:p>
            <a:pPr marL="688975" indent="-344488" defTabSz="688975">
              <a:buNone/>
              <a:tabLst>
                <a:tab pos="688975" algn="l"/>
              </a:tabLst>
            </a:pPr>
            <a:r>
              <a:rPr lang="en-US" sz="1700">
                <a:effectLst/>
                <a:latin typeface="Times New Roman" panose="02020603050405020304" pitchFamily="18" charset="0"/>
                <a:ea typeface="Times New Roman" panose="02020603050405020304" pitchFamily="18" charset="0"/>
              </a:rPr>
              <a:t>3)	If the investigation determines that an outbreak has occurred, the jurisdiction in charge of the investigation shall </a:t>
            </a:r>
            <a:r>
              <a:rPr lang="en-US" sz="1700">
                <a:solidFill>
                  <a:srgbClr val="FF0000"/>
                </a:solidFill>
                <a:effectLst/>
                <a:latin typeface="Times New Roman" panose="02020603050405020304" pitchFamily="18" charset="0"/>
                <a:ea typeface="Times New Roman" panose="02020603050405020304" pitchFamily="18" charset="0"/>
              </a:rPr>
              <a:t>enter the outbreak within 24 hours into the Department's ORS.  Within 30 days of the end of the outbreak investigation, the final information should be entered into </a:t>
            </a:r>
            <a:r>
              <a:rPr lang="en-US" sz="1700" err="1">
                <a:solidFill>
                  <a:srgbClr val="FF0000"/>
                </a:solidFill>
                <a:effectLst/>
                <a:latin typeface="Times New Roman" panose="02020603050405020304" pitchFamily="18" charset="0"/>
                <a:ea typeface="Times New Roman" panose="02020603050405020304" pitchFamily="18" charset="0"/>
              </a:rPr>
              <a:t>ORS</a:t>
            </a:r>
            <a:r>
              <a:rPr lang="en-US" sz="1700" strike="sngStrike" err="1">
                <a:effectLst/>
                <a:latin typeface="Times New Roman" panose="02020603050405020304" pitchFamily="18" charset="0"/>
                <a:ea typeface="Times New Roman" panose="02020603050405020304" pitchFamily="18" charset="0"/>
              </a:rPr>
              <a:t>submit</a:t>
            </a:r>
            <a:r>
              <a:rPr lang="en-US" sz="1700" strike="sngStrike">
                <a:effectLst/>
                <a:latin typeface="Times New Roman" panose="02020603050405020304" pitchFamily="18" charset="0"/>
                <a:ea typeface="Times New Roman" panose="02020603050405020304" pitchFamily="18" charset="0"/>
              </a:rPr>
              <a:t> a final report to the Department, using the most current outbreak reporting form available from the Department, within four weeks following the completion of the epidemiologic investigation</a:t>
            </a:r>
            <a:r>
              <a:rPr lang="en-US" sz="1700">
                <a:effectLst/>
                <a:latin typeface="Times New Roman" panose="02020603050405020304" pitchFamily="18" charset="0"/>
                <a:ea typeface="Times New Roman" panose="02020603050405020304" pitchFamily="18" charset="0"/>
              </a:rPr>
              <a:t>. </a:t>
            </a:r>
          </a:p>
          <a:p>
            <a:pPr marL="0" indent="0">
              <a:buNone/>
            </a:pPr>
            <a:endParaRPr lang="en-US"/>
          </a:p>
        </p:txBody>
      </p:sp>
    </p:spTree>
    <p:extLst>
      <p:ext uri="{BB962C8B-B14F-4D97-AF65-F5344CB8AC3E}">
        <p14:creationId xmlns:p14="http://schemas.microsoft.com/office/powerpoint/2010/main" val="248301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4A8407-88FF-EBBA-5D2E-BF4FF2566F13}"/>
              </a:ext>
            </a:extLst>
          </p:cNvPr>
          <p:cNvPicPr>
            <a:picLocks noChangeAspect="1"/>
          </p:cNvPicPr>
          <p:nvPr/>
        </p:nvPicPr>
        <p:blipFill>
          <a:blip r:embed="rId3"/>
          <a:srcRect t="3796" r="66591" b="3717"/>
          <a:stretch/>
        </p:blipFill>
        <p:spPr>
          <a:xfrm>
            <a:off x="950870" y="1637414"/>
            <a:ext cx="3323418" cy="2849526"/>
          </a:xfrm>
          <a:prstGeom prst="rect">
            <a:avLst/>
          </a:prstGeom>
        </p:spPr>
      </p:pic>
      <p:sp>
        <p:nvSpPr>
          <p:cNvPr id="9" name="TextBox 8">
            <a:extLst>
              <a:ext uri="{FF2B5EF4-FFF2-40B4-BE49-F238E27FC236}">
                <a16:creationId xmlns:a16="http://schemas.microsoft.com/office/drawing/2014/main" id="{F1FFACD5-D67D-76E7-243D-D64E31EEDFF8}"/>
              </a:ext>
            </a:extLst>
          </p:cNvPr>
          <p:cNvSpPr txBox="1"/>
          <p:nvPr/>
        </p:nvSpPr>
        <p:spPr>
          <a:xfrm>
            <a:off x="500942" y="5542814"/>
            <a:ext cx="7545128" cy="1200329"/>
          </a:xfrm>
          <a:prstGeom prst="rect">
            <a:avLst/>
          </a:prstGeom>
          <a:noFill/>
        </p:spPr>
        <p:txBody>
          <a:bodyPr wrap="square" lIns="91440" tIns="45720" rIns="91440" bIns="45720" anchor="t">
            <a:spAutoFit/>
          </a:bodyPr>
          <a:lstStyle/>
          <a:p>
            <a:r>
              <a:rPr lang="en-US"/>
              <a:t>Register here: </a:t>
            </a:r>
            <a:r>
              <a:rPr lang="en-US">
                <a:hlinkClick r:id="rId4"/>
              </a:rPr>
              <a:t>https://www.chicago.gov/city/en/depts/cdph/supp_info/infectious/one-health-conference-home.html</a:t>
            </a:r>
            <a:endParaRPr lang="en-US"/>
          </a:p>
          <a:p>
            <a:endParaRPr lang="en-US"/>
          </a:p>
        </p:txBody>
      </p:sp>
      <p:pic>
        <p:nvPicPr>
          <p:cNvPr id="10" name="Picture 9">
            <a:extLst>
              <a:ext uri="{FF2B5EF4-FFF2-40B4-BE49-F238E27FC236}">
                <a16:creationId xmlns:a16="http://schemas.microsoft.com/office/drawing/2014/main" id="{63228C23-DC48-A4D1-9606-07DDCDC14EE7}"/>
              </a:ext>
            </a:extLst>
          </p:cNvPr>
          <p:cNvPicPr>
            <a:picLocks noChangeAspect="1"/>
          </p:cNvPicPr>
          <p:nvPr/>
        </p:nvPicPr>
        <p:blipFill>
          <a:blip r:embed="rId3"/>
          <a:srcRect l="33410" t="3796" r="1336" b="6822"/>
          <a:stretch/>
        </p:blipFill>
        <p:spPr>
          <a:xfrm>
            <a:off x="3886100" y="357152"/>
            <a:ext cx="7621729" cy="2862700"/>
          </a:xfrm>
          <a:prstGeom prst="rect">
            <a:avLst/>
          </a:prstGeom>
        </p:spPr>
      </p:pic>
      <p:sp>
        <p:nvSpPr>
          <p:cNvPr id="18" name="TextBox 17">
            <a:extLst>
              <a:ext uri="{FF2B5EF4-FFF2-40B4-BE49-F238E27FC236}">
                <a16:creationId xmlns:a16="http://schemas.microsoft.com/office/drawing/2014/main" id="{9654E3D3-A3EB-C86D-F571-59A301C6CE4F}"/>
              </a:ext>
            </a:extLst>
          </p:cNvPr>
          <p:cNvSpPr txBox="1"/>
          <p:nvPr/>
        </p:nvSpPr>
        <p:spPr>
          <a:xfrm>
            <a:off x="4269344" y="2924144"/>
            <a:ext cx="7363480" cy="3416320"/>
          </a:xfrm>
          <a:prstGeom prst="rect">
            <a:avLst/>
          </a:prstGeom>
          <a:noFill/>
          <a:ln>
            <a:noFill/>
          </a:ln>
        </p:spPr>
        <p:txBody>
          <a:bodyPr wrap="square" lIns="91440" tIns="45720" rIns="91440" bIns="45720" rtlCol="0" anchor="t">
            <a:spAutoFit/>
          </a:bodyPr>
          <a:lstStyle/>
          <a:p>
            <a:pPr marL="457200" indent="-457200">
              <a:buFont typeface="Arial"/>
              <a:buChar char="•"/>
            </a:pPr>
            <a:r>
              <a:rPr lang="en-US" sz="2400" b="1">
                <a:solidFill>
                  <a:srgbClr val="0070C0"/>
                </a:solidFill>
              </a:rPr>
              <a:t>Registration is now open!</a:t>
            </a:r>
            <a:endParaRPr lang="en-US" sz="2000" b="1">
              <a:solidFill>
                <a:srgbClr val="0070C0"/>
              </a:solidFill>
              <a:ea typeface="+mn-lt"/>
              <a:cs typeface="+mn-lt"/>
            </a:endParaRPr>
          </a:p>
          <a:p>
            <a:pPr marL="457200" indent="-457200">
              <a:buFont typeface="Arial"/>
              <a:buChar char="•"/>
            </a:pPr>
            <a:r>
              <a:rPr lang="en-US" sz="2400">
                <a:solidFill>
                  <a:srgbClr val="0070C0"/>
                </a:solidFill>
                <a:ea typeface="+mn-lt"/>
                <a:cs typeface="+mn-lt"/>
              </a:rPr>
              <a:t>Our team will be attending, and we’d love to connect with you.</a:t>
            </a:r>
            <a:endParaRPr lang="en-US">
              <a:solidFill>
                <a:srgbClr val="000000"/>
              </a:solidFill>
              <a:ea typeface="+mn-lt"/>
              <a:cs typeface="+mn-lt"/>
            </a:endParaRPr>
          </a:p>
          <a:p>
            <a:pPr marL="457200" indent="-457200">
              <a:buFont typeface="Arial"/>
              <a:buChar char="•"/>
            </a:pPr>
            <a:r>
              <a:rPr lang="en-US" sz="2400">
                <a:solidFill>
                  <a:srgbClr val="0070C0"/>
                </a:solidFill>
                <a:ea typeface="+mn-lt"/>
                <a:cs typeface="+mn-lt"/>
              </a:rPr>
              <a:t>If you’re interested, join us in the main conference room during the lunch break for networking and the opportunity to meet fellow infection preventionists.</a:t>
            </a:r>
            <a:endParaRPr lang="en-US">
              <a:ea typeface="+mn-lt"/>
              <a:cs typeface="+mn-lt"/>
            </a:endParaRPr>
          </a:p>
          <a:p>
            <a:pPr marL="457200" indent="-457200">
              <a:buFont typeface="Arial"/>
              <a:buChar char="•"/>
            </a:pPr>
            <a:endParaRPr lang="en-US" sz="2400">
              <a:solidFill>
                <a:srgbClr val="0070C0"/>
              </a:solidFill>
              <a:ea typeface="Roboto"/>
              <a:cs typeface="Roboto"/>
            </a:endParaRPr>
          </a:p>
          <a:p>
            <a:pPr marL="457200" indent="-457200">
              <a:buFont typeface="Arial"/>
              <a:buChar char="•"/>
            </a:pPr>
            <a:endParaRPr lang="en-US" sz="2400">
              <a:solidFill>
                <a:srgbClr val="FF0000"/>
              </a:solidFill>
              <a:ea typeface="Roboto"/>
              <a:cs typeface="Roboto"/>
            </a:endParaRPr>
          </a:p>
        </p:txBody>
      </p:sp>
    </p:spTree>
    <p:extLst>
      <p:ext uri="{BB962C8B-B14F-4D97-AF65-F5344CB8AC3E}">
        <p14:creationId xmlns:p14="http://schemas.microsoft.com/office/powerpoint/2010/main" val="3729391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A8C7A1E-32FF-CD8B-D39D-359810181E9C}"/>
              </a:ext>
            </a:extLst>
          </p:cNvPr>
          <p:cNvSpPr>
            <a:spLocks noGrp="1"/>
          </p:cNvSpPr>
          <p:nvPr>
            <p:ph type="title"/>
          </p:nvPr>
        </p:nvSpPr>
        <p:spPr>
          <a:xfrm>
            <a:off x="1981200" y="871538"/>
            <a:ext cx="8229600" cy="857250"/>
          </a:xfrm>
        </p:spPr>
        <p:txBody>
          <a:bodyPr>
            <a:normAutofit/>
          </a:bodyPr>
          <a:lstStyle/>
          <a:p>
            <a:r>
              <a:rPr lang="en-US" sz="2700" b="1">
                <a:solidFill>
                  <a:srgbClr val="FF0000"/>
                </a:solidFill>
              </a:rPr>
              <a:t>*NEW* </a:t>
            </a:r>
            <a:r>
              <a:rPr lang="en-US" sz="2700" b="1">
                <a:solidFill>
                  <a:schemeClr val="accent1">
                    <a:lumMod val="75000"/>
                  </a:schemeClr>
                </a:solidFill>
              </a:rPr>
              <a:t>Section for XDROs</a:t>
            </a:r>
            <a:endParaRPr lang="en-US" sz="2700">
              <a:solidFill>
                <a:schemeClr val="accent1">
                  <a:lumMod val="75000"/>
                </a:schemeClr>
              </a:solidFill>
            </a:endParaRPr>
          </a:p>
        </p:txBody>
      </p:sp>
      <p:sp>
        <p:nvSpPr>
          <p:cNvPr id="6" name="Content Placeholder 5">
            <a:extLst>
              <a:ext uri="{FF2B5EF4-FFF2-40B4-BE49-F238E27FC236}">
                <a16:creationId xmlns:a16="http://schemas.microsoft.com/office/drawing/2014/main" id="{96CF03DE-8337-9AA9-BA39-15FC0DDEB9F8}"/>
              </a:ext>
            </a:extLst>
          </p:cNvPr>
          <p:cNvSpPr>
            <a:spLocks noGrp="1"/>
          </p:cNvSpPr>
          <p:nvPr>
            <p:ph sz="quarter" idx="12"/>
          </p:nvPr>
        </p:nvSpPr>
        <p:spPr>
          <a:xfrm>
            <a:off x="2888456" y="3650457"/>
            <a:ext cx="6529388" cy="1907381"/>
          </a:xfrm>
        </p:spPr>
        <p:txBody>
          <a:bodyPr>
            <a:normAutofit/>
          </a:bodyPr>
          <a:lstStyle/>
          <a:p>
            <a:r>
              <a:rPr lang="en-US" sz="1800">
                <a:highlight>
                  <a:srgbClr val="FFFF00"/>
                </a:highlight>
              </a:rPr>
              <a:t>Currently applies to </a:t>
            </a:r>
            <a:r>
              <a:rPr lang="en-US" sz="1800" b="1" i="1">
                <a:highlight>
                  <a:srgbClr val="FFFF00"/>
                </a:highlight>
              </a:rPr>
              <a:t>Candida auris </a:t>
            </a:r>
            <a:r>
              <a:rPr lang="en-US" sz="1800">
                <a:highlight>
                  <a:srgbClr val="FFFF00"/>
                </a:highlight>
              </a:rPr>
              <a:t>and </a:t>
            </a:r>
            <a:r>
              <a:rPr lang="en-US" sz="1800" b="1">
                <a:highlight>
                  <a:srgbClr val="FFFF00"/>
                </a:highlight>
              </a:rPr>
              <a:t>CRE </a:t>
            </a:r>
            <a:r>
              <a:rPr lang="en-US" sz="1800">
                <a:highlight>
                  <a:srgbClr val="FFFF00"/>
                </a:highlight>
              </a:rPr>
              <a:t>(carbapenem-resistant </a:t>
            </a:r>
            <a:r>
              <a:rPr lang="en-US" sz="1800" err="1">
                <a:highlight>
                  <a:srgbClr val="FFFF00"/>
                </a:highlight>
              </a:rPr>
              <a:t>Enterobacterales</a:t>
            </a:r>
            <a:r>
              <a:rPr lang="en-US" sz="1800">
                <a:highlight>
                  <a:srgbClr val="FFFF00"/>
                </a:highlight>
              </a:rPr>
              <a:t>) only</a:t>
            </a:r>
            <a:endParaRPr lang="en-US" sz="1800" b="1" i="1">
              <a:highlight>
                <a:srgbClr val="FFFF00"/>
              </a:highlight>
            </a:endParaRPr>
          </a:p>
          <a:p>
            <a:endParaRPr lang="en-US" sz="1800"/>
          </a:p>
          <a:p>
            <a:r>
              <a:rPr lang="en-US" sz="1800"/>
              <a:t>Allows us to make other emerging XDROs reportable under this section &amp; provide instructions for control of cases/contacts</a:t>
            </a:r>
          </a:p>
          <a:p>
            <a:endParaRPr lang="en-US" sz="1800"/>
          </a:p>
        </p:txBody>
      </p:sp>
      <p:pic>
        <p:nvPicPr>
          <p:cNvPr id="21" name="Content Placeholder 20">
            <a:extLst>
              <a:ext uri="{FF2B5EF4-FFF2-40B4-BE49-F238E27FC236}">
                <a16:creationId xmlns:a16="http://schemas.microsoft.com/office/drawing/2014/main" id="{2299A47B-CF7B-C4E1-3FB5-DA343A97C7D2}"/>
              </a:ext>
            </a:extLst>
          </p:cNvPr>
          <p:cNvPicPr>
            <a:picLocks noGrp="1" noChangeAspect="1"/>
          </p:cNvPicPr>
          <p:nvPr>
            <p:ph sz="quarter" idx="11"/>
          </p:nvPr>
        </p:nvPicPr>
        <p:blipFill>
          <a:blip r:embed="rId3"/>
          <a:stretch>
            <a:fillRect/>
          </a:stretch>
        </p:blipFill>
        <p:spPr>
          <a:xfrm>
            <a:off x="2180739" y="2063599"/>
            <a:ext cx="8030062" cy="1055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059284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8EB4EF-7652-5B07-4600-F3B68EE95A8F}"/>
              </a:ext>
            </a:extLst>
          </p:cNvPr>
          <p:cNvSpPr>
            <a:spLocks noGrp="1"/>
          </p:cNvSpPr>
          <p:nvPr>
            <p:ph type="title"/>
          </p:nvPr>
        </p:nvSpPr>
        <p:spPr>
          <a:xfrm>
            <a:off x="5672981" y="1135856"/>
            <a:ext cx="4657725" cy="85725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a:t>Updated Reportables Poster</a:t>
            </a:r>
          </a:p>
        </p:txBody>
      </p:sp>
      <p:pic>
        <p:nvPicPr>
          <p:cNvPr id="8" name="Content Placeholder 7">
            <a:extLst>
              <a:ext uri="{FF2B5EF4-FFF2-40B4-BE49-F238E27FC236}">
                <a16:creationId xmlns:a16="http://schemas.microsoft.com/office/drawing/2014/main" id="{F4096202-8E12-4A70-19F6-40A3E30C9AE3}"/>
              </a:ext>
            </a:extLst>
          </p:cNvPr>
          <p:cNvPicPr>
            <a:picLocks noGrp="1" noChangeAspect="1"/>
          </p:cNvPicPr>
          <p:nvPr>
            <p:ph sz="quarter" idx="11"/>
          </p:nvPr>
        </p:nvPicPr>
        <p:blipFill>
          <a:blip r:embed="rId2"/>
          <a:stretch>
            <a:fillRect/>
          </a:stretch>
        </p:blipFill>
        <p:spPr>
          <a:xfrm>
            <a:off x="1861297" y="857252"/>
            <a:ext cx="3198971" cy="5087297"/>
          </a:xfrm>
          <a:prstGeom prst="rect">
            <a:avLst/>
          </a:prstGeom>
          <a:ln>
            <a:noFill/>
          </a:ln>
          <a:effectLst>
            <a:outerShdw blurRad="292100" dist="139700" dir="2700000" algn="tl" rotWithShape="0">
              <a:srgbClr val="333333">
                <a:alpha val="65000"/>
              </a:srgbClr>
            </a:outerShdw>
          </a:effectLst>
        </p:spPr>
      </p:pic>
      <p:pic>
        <p:nvPicPr>
          <p:cNvPr id="10" name="Content Placeholder 9">
            <a:extLst>
              <a:ext uri="{FF2B5EF4-FFF2-40B4-BE49-F238E27FC236}">
                <a16:creationId xmlns:a16="http://schemas.microsoft.com/office/drawing/2014/main" id="{50B800F4-DD9B-2F57-2804-CA5CAF22169F}"/>
              </a:ext>
            </a:extLst>
          </p:cNvPr>
          <p:cNvPicPr>
            <a:picLocks noGrp="1" noChangeAspect="1"/>
          </p:cNvPicPr>
          <p:nvPr>
            <p:ph sz="quarter" idx="12"/>
          </p:nvPr>
        </p:nvPicPr>
        <p:blipFill rotWithShape="1">
          <a:blip r:embed="rId3"/>
          <a:srcRect t="12502"/>
          <a:stretch/>
        </p:blipFill>
        <p:spPr>
          <a:xfrm>
            <a:off x="6239109" y="3400900"/>
            <a:ext cx="3632908" cy="545213"/>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24A50159-7DA2-DE74-ADF4-708A1F48E7D9}"/>
              </a:ext>
            </a:extLst>
          </p:cNvPr>
          <p:cNvSpPr txBox="1"/>
          <p:nvPr/>
        </p:nvSpPr>
        <p:spPr>
          <a:xfrm>
            <a:off x="6330976" y="4026643"/>
            <a:ext cx="4116229"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500">
                <a:solidFill>
                  <a:srgbClr val="000000"/>
                </a:solidFill>
                <a:latin typeface="Optima"/>
              </a:rPr>
              <a:t> </a:t>
            </a:r>
            <a:r>
              <a:rPr lang="en-US" sz="1500" i="1">
                <a:solidFill>
                  <a:srgbClr val="221E1F"/>
                </a:solidFill>
                <a:latin typeface="Optima"/>
              </a:rPr>
              <a:t>**Reportable to the Extensively Drug-Resistant Organism (XDRO) Registry by providers </a:t>
            </a:r>
            <a:endParaRPr lang="en-US" sz="1500"/>
          </a:p>
        </p:txBody>
      </p:sp>
      <p:sp>
        <p:nvSpPr>
          <p:cNvPr id="7" name="TextBox 6">
            <a:extLst>
              <a:ext uri="{FF2B5EF4-FFF2-40B4-BE49-F238E27FC236}">
                <a16:creationId xmlns:a16="http://schemas.microsoft.com/office/drawing/2014/main" id="{0FF0F9A2-BFA1-4653-42D7-CE41D9A10454}"/>
              </a:ext>
            </a:extLst>
          </p:cNvPr>
          <p:cNvSpPr txBox="1"/>
          <p:nvPr/>
        </p:nvSpPr>
        <p:spPr>
          <a:xfrm>
            <a:off x="7562644" y="2888529"/>
            <a:ext cx="985838" cy="39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en-US" sz="2100" b="1">
                <a:solidFill>
                  <a:srgbClr val="000000"/>
                </a:solidFill>
                <a:latin typeface="+mj-lt"/>
                <a:ea typeface="+mj-ea"/>
                <a:cs typeface="+mj-cs"/>
                <a:sym typeface="Calibri"/>
              </a:rPr>
              <a:t>=</a:t>
            </a:r>
          </a:p>
        </p:txBody>
      </p:sp>
      <p:sp>
        <p:nvSpPr>
          <p:cNvPr id="3" name="TextBox 2">
            <a:extLst>
              <a:ext uri="{FF2B5EF4-FFF2-40B4-BE49-F238E27FC236}">
                <a16:creationId xmlns:a16="http://schemas.microsoft.com/office/drawing/2014/main" id="{8EB0B9A4-F636-0CF3-1069-891EAA45BCCF}"/>
              </a:ext>
            </a:extLst>
          </p:cNvPr>
          <p:cNvSpPr txBox="1"/>
          <p:nvPr/>
        </p:nvSpPr>
        <p:spPr>
          <a:xfrm>
            <a:off x="5769563" y="5149060"/>
            <a:ext cx="4572000"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350">
                <a:hlinkClick r:id="rId4"/>
              </a:rPr>
              <a:t>https://dph.illinois.gov/content/dam/soi/en/web/idph/files/publications/ReportDisease.pdf</a:t>
            </a:r>
            <a:r>
              <a:rPr lang="en-US" sz="1350"/>
              <a:t> </a:t>
            </a:r>
          </a:p>
        </p:txBody>
      </p:sp>
      <p:pic>
        <p:nvPicPr>
          <p:cNvPr id="5" name="Picture 4">
            <a:extLst>
              <a:ext uri="{FF2B5EF4-FFF2-40B4-BE49-F238E27FC236}">
                <a16:creationId xmlns:a16="http://schemas.microsoft.com/office/drawing/2014/main" id="{F1B6FCDA-34F9-D648-ABE4-8A95DACCDD49}"/>
              </a:ext>
            </a:extLst>
          </p:cNvPr>
          <p:cNvPicPr>
            <a:picLocks noChangeAspect="1"/>
          </p:cNvPicPr>
          <p:nvPr/>
        </p:nvPicPr>
        <p:blipFill>
          <a:blip r:embed="rId5"/>
          <a:stretch>
            <a:fillRect/>
          </a:stretch>
        </p:blipFill>
        <p:spPr>
          <a:xfrm>
            <a:off x="6416701" y="2454597"/>
            <a:ext cx="3198972" cy="334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011457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63DC1-B40A-46A1-AED8-9CF7404C49A8}"/>
              </a:ext>
            </a:extLst>
          </p:cNvPr>
          <p:cNvSpPr>
            <a:spLocks noGrp="1"/>
          </p:cNvSpPr>
          <p:nvPr>
            <p:ph type="title"/>
          </p:nvPr>
        </p:nvSpPr>
        <p:spPr>
          <a:xfrm>
            <a:off x="1981200" y="857251"/>
            <a:ext cx="8229600" cy="737235"/>
          </a:xfrm>
        </p:spPr>
        <p:txBody>
          <a:bodyPr>
            <a:normAutofit/>
          </a:bodyPr>
          <a:lstStyle/>
          <a:p>
            <a:r>
              <a:rPr lang="en-US" sz="2400"/>
              <a:t>XDRO Reporting Requirements in Illinois</a:t>
            </a:r>
          </a:p>
        </p:txBody>
      </p:sp>
      <p:graphicFrame>
        <p:nvGraphicFramePr>
          <p:cNvPr id="7" name="Table 7">
            <a:extLst>
              <a:ext uri="{FF2B5EF4-FFF2-40B4-BE49-F238E27FC236}">
                <a16:creationId xmlns:a16="http://schemas.microsoft.com/office/drawing/2014/main" id="{B6A07B84-5697-4739-B198-BB3474E8BD9D}"/>
              </a:ext>
            </a:extLst>
          </p:cNvPr>
          <p:cNvGraphicFramePr>
            <a:graphicFrameLocks noGrp="1"/>
          </p:cNvGraphicFramePr>
          <p:nvPr>
            <p:ph idx="1"/>
          </p:nvPr>
        </p:nvGraphicFramePr>
        <p:xfrm>
          <a:off x="1912345" y="2060469"/>
          <a:ext cx="8367310" cy="3017994"/>
        </p:xfrm>
        <a:graphic>
          <a:graphicData uri="http://schemas.openxmlformats.org/drawingml/2006/table">
            <a:tbl>
              <a:tblPr firstRow="1" bandRow="1">
                <a:tableStyleId>{5C22544A-7EE6-4342-B048-85BDC9FD1C3A}</a:tableStyleId>
              </a:tblPr>
              <a:tblGrid>
                <a:gridCol w="2265446">
                  <a:extLst>
                    <a:ext uri="{9D8B030D-6E8A-4147-A177-3AD203B41FA5}">
                      <a16:colId xmlns:a16="http://schemas.microsoft.com/office/drawing/2014/main" val="3931738989"/>
                    </a:ext>
                  </a:extLst>
                </a:gridCol>
                <a:gridCol w="1470160">
                  <a:extLst>
                    <a:ext uri="{9D8B030D-6E8A-4147-A177-3AD203B41FA5}">
                      <a16:colId xmlns:a16="http://schemas.microsoft.com/office/drawing/2014/main" val="2160250128"/>
                    </a:ext>
                  </a:extLst>
                </a:gridCol>
                <a:gridCol w="4631704">
                  <a:extLst>
                    <a:ext uri="{9D8B030D-6E8A-4147-A177-3AD203B41FA5}">
                      <a16:colId xmlns:a16="http://schemas.microsoft.com/office/drawing/2014/main" val="1989679291"/>
                    </a:ext>
                  </a:extLst>
                </a:gridCol>
              </a:tblGrid>
              <a:tr h="609758">
                <a:tc>
                  <a:txBody>
                    <a:bodyPr/>
                    <a:lstStyle/>
                    <a:p>
                      <a:pPr algn="ctr"/>
                      <a:r>
                        <a:rPr lang="en-US" sz="1800"/>
                        <a:t>Disease</a:t>
                      </a:r>
                    </a:p>
                  </a:txBody>
                  <a:tcPr marL="61117" marR="61117" marT="30559" marB="30559"/>
                </a:tc>
                <a:tc>
                  <a:txBody>
                    <a:bodyPr/>
                    <a:lstStyle/>
                    <a:p>
                      <a:pPr algn="ctr"/>
                      <a:r>
                        <a:rPr lang="en-US" sz="1800"/>
                        <a:t>Mandatory Reportable?</a:t>
                      </a:r>
                    </a:p>
                  </a:txBody>
                  <a:tcPr marL="61117" marR="61117" marT="30559" marB="30559"/>
                </a:tc>
                <a:tc>
                  <a:txBody>
                    <a:bodyPr/>
                    <a:lstStyle/>
                    <a:p>
                      <a:pPr algn="ctr"/>
                      <a:r>
                        <a:rPr lang="en-US" sz="1800"/>
                        <a:t>How?</a:t>
                      </a:r>
                    </a:p>
                  </a:txBody>
                  <a:tcPr marL="61117" marR="61117" marT="30559" marB="30559"/>
                </a:tc>
                <a:extLst>
                  <a:ext uri="{0D108BD9-81ED-4DB2-BD59-A6C34878D82A}">
                    <a16:rowId xmlns:a16="http://schemas.microsoft.com/office/drawing/2014/main" val="821122011"/>
                  </a:ext>
                </a:extLst>
              </a:tr>
              <a:tr h="1432718">
                <a:tc>
                  <a:txBody>
                    <a:bodyPr/>
                    <a:lstStyle/>
                    <a:p>
                      <a:pPr algn="ctr"/>
                      <a:r>
                        <a:rPr lang="en-US" sz="1800" b="1">
                          <a:solidFill>
                            <a:schemeClr val="tx1"/>
                          </a:solidFill>
                        </a:rPr>
                        <a:t>Carbapenem-resistant Enterobacterales (CRE)</a:t>
                      </a:r>
                    </a:p>
                  </a:txBody>
                  <a:tcPr marL="61117" marR="61117" marT="30559" marB="30559"/>
                </a:tc>
                <a:tc>
                  <a:txBody>
                    <a:bodyPr/>
                    <a:lstStyle/>
                    <a:p>
                      <a:pPr algn="ctr"/>
                      <a:r>
                        <a:rPr lang="en-US" sz="1800" b="0">
                          <a:solidFill>
                            <a:schemeClr val="tx1"/>
                          </a:solidFill>
                        </a:rPr>
                        <a:t>Yes</a:t>
                      </a:r>
                      <a:endParaRPr lang="en-US" sz="1500" b="0">
                        <a:solidFill>
                          <a:schemeClr val="tx1"/>
                        </a:solidFill>
                      </a:endParaRPr>
                    </a:p>
                    <a:p>
                      <a:pPr algn="ctr"/>
                      <a:endParaRPr lang="en-US" sz="1500" b="0">
                        <a:solidFill>
                          <a:schemeClr val="tx1"/>
                        </a:solidFill>
                      </a:endParaRPr>
                    </a:p>
                  </a:txBody>
                  <a:tcPr marL="61117" marR="61117" marT="30559" marB="30559"/>
                </a:tc>
                <a:tc>
                  <a:txBody>
                    <a:bodyPr/>
                    <a:lstStyle/>
                    <a:p>
                      <a:r>
                        <a:rPr lang="en-US" sz="1500">
                          <a:solidFill>
                            <a:schemeClr val="tx1"/>
                          </a:solidFill>
                        </a:rPr>
                        <a:t>Labs/facilities report directly to XDRO registry.</a:t>
                      </a:r>
                    </a:p>
                    <a:p>
                      <a:r>
                        <a:rPr lang="en-US" sz="1500">
                          <a:solidFill>
                            <a:schemeClr val="tx1"/>
                          </a:solidFill>
                        </a:rPr>
                        <a:t>LTCFs/others may arrange to have their labs report on their behalf.</a:t>
                      </a:r>
                    </a:p>
                    <a:p>
                      <a:r>
                        <a:rPr lang="en-US" sz="1500">
                          <a:solidFill>
                            <a:schemeClr val="tx1"/>
                          </a:solidFill>
                        </a:rPr>
                        <a:t>LHDs may request that case investigation data be submitted via INEDSS for rare CRE types (e.g., NDM, VIM).</a:t>
                      </a:r>
                    </a:p>
                    <a:p>
                      <a:endParaRPr lang="en-US" sz="1500">
                        <a:solidFill>
                          <a:schemeClr val="tx1"/>
                        </a:solidFill>
                      </a:endParaRPr>
                    </a:p>
                  </a:txBody>
                  <a:tcPr marL="61117" marR="61117" marT="30559" marB="30559"/>
                </a:tc>
                <a:extLst>
                  <a:ext uri="{0D108BD9-81ED-4DB2-BD59-A6C34878D82A}">
                    <a16:rowId xmlns:a16="http://schemas.microsoft.com/office/drawing/2014/main" val="3922859540"/>
                  </a:ext>
                </a:extLst>
              </a:tr>
              <a:tr h="975518">
                <a:tc>
                  <a:txBody>
                    <a:bodyPr/>
                    <a:lstStyle/>
                    <a:p>
                      <a:pPr algn="ctr"/>
                      <a:r>
                        <a:rPr lang="en-US" sz="1800" b="1" i="1">
                          <a:solidFill>
                            <a:schemeClr val="tx1"/>
                          </a:solidFill>
                        </a:rPr>
                        <a:t>Candida auris </a:t>
                      </a:r>
                    </a:p>
                    <a:p>
                      <a:pPr algn="ctr"/>
                      <a:r>
                        <a:rPr lang="en-US" sz="1800" b="1" i="1">
                          <a:solidFill>
                            <a:schemeClr val="tx1"/>
                          </a:solidFill>
                        </a:rPr>
                        <a:t>(C. auris)</a:t>
                      </a:r>
                    </a:p>
                  </a:txBody>
                  <a:tcPr marL="61117" marR="61117" marT="30559" marB="30559"/>
                </a:tc>
                <a:tc>
                  <a:txBody>
                    <a:bodyPr/>
                    <a:lstStyle/>
                    <a:p>
                      <a:pPr algn="ctr"/>
                      <a:r>
                        <a:rPr lang="en-US" sz="1800" b="0">
                          <a:solidFill>
                            <a:schemeClr val="tx1"/>
                          </a:solidFill>
                        </a:rPr>
                        <a:t>Yes</a:t>
                      </a:r>
                      <a:endParaRPr lang="en-US" sz="1500" b="0">
                        <a:solidFill>
                          <a:schemeClr val="tx1"/>
                        </a:solidFill>
                      </a:endParaRPr>
                    </a:p>
                  </a:txBody>
                  <a:tcPr marL="61117" marR="61117" marT="30559" marB="30559"/>
                </a:tc>
                <a:tc>
                  <a:txBody>
                    <a:bodyPr/>
                    <a:lstStyle/>
                    <a:p>
                      <a:r>
                        <a:rPr lang="en-US" sz="1500">
                          <a:solidFill>
                            <a:schemeClr val="tx1"/>
                          </a:solidFill>
                        </a:rPr>
                        <a:t>Labs/facilities report directly to XDRO registry as of </a:t>
                      </a:r>
                      <a:r>
                        <a:rPr lang="en-US" sz="1500" b="0">
                          <a:solidFill>
                            <a:schemeClr val="tx1"/>
                          </a:solidFill>
                        </a:rPr>
                        <a:t>7/1/24.</a:t>
                      </a:r>
                    </a:p>
                    <a:p>
                      <a:r>
                        <a:rPr lang="en-US" sz="1500">
                          <a:solidFill>
                            <a:schemeClr val="tx1"/>
                          </a:solidFill>
                        </a:rPr>
                        <a:t>LHDs may request that case investigation data be submitted via INEDSS.</a:t>
                      </a:r>
                      <a:endParaRPr lang="en-US" sz="1500" b="0">
                        <a:solidFill>
                          <a:schemeClr val="tx1"/>
                        </a:solidFill>
                      </a:endParaRPr>
                    </a:p>
                  </a:txBody>
                  <a:tcPr marL="61117" marR="61117" marT="30559" marB="30559"/>
                </a:tc>
                <a:extLst>
                  <a:ext uri="{0D108BD9-81ED-4DB2-BD59-A6C34878D82A}">
                    <a16:rowId xmlns:a16="http://schemas.microsoft.com/office/drawing/2014/main" val="1766544052"/>
                  </a:ext>
                </a:extLst>
              </a:tr>
            </a:tbl>
          </a:graphicData>
        </a:graphic>
      </p:graphicFrame>
    </p:spTree>
    <p:extLst>
      <p:ext uri="{BB962C8B-B14F-4D97-AF65-F5344CB8AC3E}">
        <p14:creationId xmlns:p14="http://schemas.microsoft.com/office/powerpoint/2010/main" val="2590672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63DC1-B40A-46A1-AED8-9CF7404C49A8}"/>
              </a:ext>
            </a:extLst>
          </p:cNvPr>
          <p:cNvSpPr>
            <a:spLocks noGrp="1"/>
          </p:cNvSpPr>
          <p:nvPr>
            <p:ph type="title"/>
          </p:nvPr>
        </p:nvSpPr>
        <p:spPr>
          <a:xfrm>
            <a:off x="1981200" y="857251"/>
            <a:ext cx="8229600" cy="737235"/>
          </a:xfrm>
        </p:spPr>
        <p:txBody>
          <a:bodyPr>
            <a:normAutofit/>
          </a:bodyPr>
          <a:lstStyle/>
          <a:p>
            <a:r>
              <a:rPr lang="en-US" sz="2400"/>
              <a:t>Voluntary XDRO Reporting in Illinois</a:t>
            </a:r>
          </a:p>
        </p:txBody>
      </p:sp>
      <p:graphicFrame>
        <p:nvGraphicFramePr>
          <p:cNvPr id="7" name="Table 7">
            <a:extLst>
              <a:ext uri="{FF2B5EF4-FFF2-40B4-BE49-F238E27FC236}">
                <a16:creationId xmlns:a16="http://schemas.microsoft.com/office/drawing/2014/main" id="{B6A07B84-5697-4739-B198-BB3474E8BD9D}"/>
              </a:ext>
            </a:extLst>
          </p:cNvPr>
          <p:cNvGraphicFramePr>
            <a:graphicFrameLocks noGrp="1"/>
          </p:cNvGraphicFramePr>
          <p:nvPr>
            <p:ph idx="1"/>
          </p:nvPr>
        </p:nvGraphicFramePr>
        <p:xfrm>
          <a:off x="1912345" y="1805704"/>
          <a:ext cx="8367310" cy="3246594"/>
        </p:xfrm>
        <a:graphic>
          <a:graphicData uri="http://schemas.openxmlformats.org/drawingml/2006/table">
            <a:tbl>
              <a:tblPr firstRow="1" bandRow="1">
                <a:tableStyleId>{5C22544A-7EE6-4342-B048-85BDC9FD1C3A}</a:tableStyleId>
              </a:tblPr>
              <a:tblGrid>
                <a:gridCol w="2265446">
                  <a:extLst>
                    <a:ext uri="{9D8B030D-6E8A-4147-A177-3AD203B41FA5}">
                      <a16:colId xmlns:a16="http://schemas.microsoft.com/office/drawing/2014/main" val="3931738989"/>
                    </a:ext>
                  </a:extLst>
                </a:gridCol>
                <a:gridCol w="1470160">
                  <a:extLst>
                    <a:ext uri="{9D8B030D-6E8A-4147-A177-3AD203B41FA5}">
                      <a16:colId xmlns:a16="http://schemas.microsoft.com/office/drawing/2014/main" val="2160250128"/>
                    </a:ext>
                  </a:extLst>
                </a:gridCol>
                <a:gridCol w="4631704">
                  <a:extLst>
                    <a:ext uri="{9D8B030D-6E8A-4147-A177-3AD203B41FA5}">
                      <a16:colId xmlns:a16="http://schemas.microsoft.com/office/drawing/2014/main" val="1989679291"/>
                    </a:ext>
                  </a:extLst>
                </a:gridCol>
              </a:tblGrid>
              <a:tr h="609758">
                <a:tc>
                  <a:txBody>
                    <a:bodyPr/>
                    <a:lstStyle/>
                    <a:p>
                      <a:pPr algn="ctr"/>
                      <a:r>
                        <a:rPr lang="en-US" sz="1800"/>
                        <a:t>Disease</a:t>
                      </a:r>
                    </a:p>
                  </a:txBody>
                  <a:tcPr marL="61117" marR="61117" marT="30559" marB="30559"/>
                </a:tc>
                <a:tc>
                  <a:txBody>
                    <a:bodyPr/>
                    <a:lstStyle/>
                    <a:p>
                      <a:pPr algn="ctr"/>
                      <a:r>
                        <a:rPr lang="en-US" sz="1800"/>
                        <a:t>Mandatory Reportable?</a:t>
                      </a:r>
                    </a:p>
                  </a:txBody>
                  <a:tcPr marL="61117" marR="61117" marT="30559" marB="30559"/>
                </a:tc>
                <a:tc>
                  <a:txBody>
                    <a:bodyPr/>
                    <a:lstStyle/>
                    <a:p>
                      <a:pPr algn="ctr"/>
                      <a:r>
                        <a:rPr lang="en-US" sz="1800"/>
                        <a:t>How?</a:t>
                      </a:r>
                    </a:p>
                  </a:txBody>
                  <a:tcPr marL="61117" marR="61117" marT="30559" marB="30559"/>
                </a:tc>
                <a:extLst>
                  <a:ext uri="{0D108BD9-81ED-4DB2-BD59-A6C34878D82A}">
                    <a16:rowId xmlns:a16="http://schemas.microsoft.com/office/drawing/2014/main" val="821122011"/>
                  </a:ext>
                </a:extLst>
              </a:tr>
              <a:tr h="9755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a:t>Carbapenem-resistant </a:t>
                      </a:r>
                      <a:r>
                        <a:rPr lang="en-US" sz="1500" i="1"/>
                        <a:t>Acinetobacter baumannii </a:t>
                      </a:r>
                      <a:r>
                        <a:rPr lang="en-US" sz="1500"/>
                        <a:t>(CRAB)</a:t>
                      </a:r>
                    </a:p>
                  </a:txBody>
                  <a:tcPr marL="61117" marR="61117" marT="30559" marB="30559"/>
                </a:tc>
                <a:tc>
                  <a:txBody>
                    <a:bodyPr/>
                    <a:lstStyle/>
                    <a:p>
                      <a:pPr algn="ctr"/>
                      <a:r>
                        <a:rPr lang="en-US" sz="1800" b="0"/>
                        <a:t>No</a:t>
                      </a:r>
                      <a:r>
                        <a:rPr kumimoji="0" lang="en-US" sz="1800" b="0" u="none" strike="noStrike" kern="1200" cap="none" spc="0" normalizeH="0" baseline="0" noProof="0">
                          <a:ln>
                            <a:noFill/>
                          </a:ln>
                          <a:solidFill>
                            <a:srgbClr val="FF0000"/>
                          </a:solidFill>
                          <a:effectLst/>
                          <a:uLnTx/>
                          <a:uFillTx/>
                        </a:rPr>
                        <a:t>*</a:t>
                      </a:r>
                      <a:r>
                        <a:rPr lang="en-US" sz="1800" b="0"/>
                        <a:t> </a:t>
                      </a:r>
                    </a:p>
                  </a:txBody>
                  <a:tcPr marL="61117" marR="61117" marT="30559" marB="305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a:t>Voluntary</a:t>
                      </a:r>
                      <a:r>
                        <a:rPr lang="en-US" sz="1500"/>
                        <a:t> </a:t>
                      </a:r>
                      <a:r>
                        <a:rPr lang="en-US" sz="1500" b="1"/>
                        <a:t>reporting</a:t>
                      </a:r>
                      <a:r>
                        <a:rPr lang="en-US" sz="1500"/>
                        <a:t>: </a:t>
                      </a:r>
                      <a:r>
                        <a:rPr lang="en-US" sz="1500">
                          <a:solidFill>
                            <a:schemeClr val="tx1"/>
                          </a:solidFill>
                        </a:rPr>
                        <a:t>Labs/facilities can report directly to XDRO registry as of </a:t>
                      </a:r>
                      <a:r>
                        <a:rPr lang="en-US" sz="1500" b="0">
                          <a:solidFill>
                            <a:schemeClr val="tx1"/>
                          </a:solidFill>
                        </a:rPr>
                        <a:t>7/1/24.</a:t>
                      </a:r>
                    </a:p>
                    <a:p>
                      <a:r>
                        <a:rPr lang="en-US" sz="1500"/>
                        <a:t>IDPH also enters into XDRO.</a:t>
                      </a:r>
                    </a:p>
                    <a:p>
                      <a:endParaRPr lang="en-US" sz="1500"/>
                    </a:p>
                  </a:txBody>
                  <a:tcPr marL="61117" marR="61117" marT="30559" marB="30559"/>
                </a:tc>
                <a:extLst>
                  <a:ext uri="{0D108BD9-81ED-4DB2-BD59-A6C34878D82A}">
                    <a16:rowId xmlns:a16="http://schemas.microsoft.com/office/drawing/2014/main" val="598887695"/>
                  </a:ext>
                </a:extLst>
              </a:tr>
              <a:tr h="16613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a:solidFill>
                            <a:schemeClr val="tx1"/>
                          </a:solidFill>
                        </a:rPr>
                        <a:t>Carbapenemase-producing </a:t>
                      </a:r>
                      <a:r>
                        <a:rPr lang="en-US" sz="1500" i="1">
                          <a:solidFill>
                            <a:schemeClr val="tx1"/>
                          </a:solidFill>
                        </a:rPr>
                        <a:t>Pseudomonas aeruginosa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a:solidFill>
                            <a:schemeClr val="tx1"/>
                          </a:solidFill>
                        </a:rPr>
                        <a:t>(CP-CRPA)</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i="1">
                        <a:solidFill>
                          <a:schemeClr val="tx1"/>
                        </a:solidFill>
                      </a:endParaRPr>
                    </a:p>
                  </a:txBody>
                  <a:tcPr marL="61117" marR="61117" marT="30559" marB="30559"/>
                </a:tc>
                <a:tc>
                  <a:txBody>
                    <a:bodyPr/>
                    <a:lstStyle/>
                    <a:p>
                      <a:pPr algn="ctr"/>
                      <a:r>
                        <a:rPr lang="en-US" sz="1800" b="0">
                          <a:solidFill>
                            <a:schemeClr val="tx1"/>
                          </a:solidFill>
                        </a:rPr>
                        <a:t>No</a:t>
                      </a:r>
                      <a:r>
                        <a:rPr kumimoji="0" lang="en-US" sz="1800" b="0" u="none" strike="noStrike" kern="1200" cap="none" spc="0" normalizeH="0" baseline="0" noProof="0">
                          <a:ln>
                            <a:noFill/>
                          </a:ln>
                          <a:solidFill>
                            <a:srgbClr val="FF0000"/>
                          </a:solidFill>
                          <a:effectLst/>
                          <a:uLnTx/>
                          <a:uFillTx/>
                        </a:rPr>
                        <a:t>*</a:t>
                      </a:r>
                      <a:r>
                        <a:rPr lang="en-US" sz="1800" b="0">
                          <a:solidFill>
                            <a:schemeClr val="tx1"/>
                          </a:solidFill>
                        </a:rPr>
                        <a:t> </a:t>
                      </a:r>
                    </a:p>
                  </a:txBody>
                  <a:tcPr marL="61117" marR="61117" marT="30559" marB="30559"/>
                </a:tc>
                <a:tc>
                  <a:txBody>
                    <a:bodyPr/>
                    <a:lstStyle/>
                    <a:p>
                      <a:r>
                        <a:rPr lang="en-US" sz="1500" b="1"/>
                        <a:t>Voluntary reporting: </a:t>
                      </a:r>
                      <a:r>
                        <a:rPr lang="en-US" sz="1500">
                          <a:solidFill>
                            <a:schemeClr val="tx1"/>
                          </a:solidFill>
                        </a:rPr>
                        <a:t>Labs/facilities notify IDPH/CDPH, IDPH/CDPH enters into XDRO registry.</a:t>
                      </a:r>
                    </a:p>
                    <a:p>
                      <a:endParaRPr lang="en-US" sz="1500">
                        <a:solidFill>
                          <a:schemeClr val="tx1"/>
                        </a:solidFill>
                      </a:endParaRPr>
                    </a:p>
                    <a:p>
                      <a:r>
                        <a:rPr lang="en-US" sz="1500" b="1">
                          <a:solidFill>
                            <a:schemeClr val="tx1"/>
                          </a:solidFill>
                        </a:rPr>
                        <a:t>Note: </a:t>
                      </a:r>
                      <a:r>
                        <a:rPr lang="en-US" sz="1500" b="0">
                          <a:solidFill>
                            <a:schemeClr val="tx1"/>
                          </a:solidFill>
                        </a:rPr>
                        <a:t>must</a:t>
                      </a:r>
                      <a:r>
                        <a:rPr lang="en-US" sz="1500">
                          <a:solidFill>
                            <a:schemeClr val="tx1"/>
                          </a:solidFill>
                        </a:rPr>
                        <a:t> have carbapenemase gene identified (e.g., VIM) or positive phenotypic test for carbapenemase production (e.g., </a:t>
                      </a:r>
                      <a:r>
                        <a:rPr lang="en-US" sz="1500" err="1">
                          <a:solidFill>
                            <a:schemeClr val="tx1"/>
                          </a:solidFill>
                        </a:rPr>
                        <a:t>CarbaNP</a:t>
                      </a:r>
                      <a:r>
                        <a:rPr lang="en-US" sz="1500">
                          <a:solidFill>
                            <a:schemeClr val="tx1"/>
                          </a:solidFill>
                        </a:rPr>
                        <a:t> or </a:t>
                      </a:r>
                      <a:r>
                        <a:rPr lang="en-US" sz="1500" err="1">
                          <a:solidFill>
                            <a:schemeClr val="tx1"/>
                          </a:solidFill>
                        </a:rPr>
                        <a:t>mCIM</a:t>
                      </a:r>
                      <a:r>
                        <a:rPr lang="en-US" sz="1500">
                          <a:solidFill>
                            <a:schemeClr val="tx1"/>
                          </a:solidFill>
                        </a:rPr>
                        <a:t>).</a:t>
                      </a:r>
                    </a:p>
                    <a:p>
                      <a:endParaRPr lang="en-US" sz="1500">
                        <a:solidFill>
                          <a:schemeClr val="tx1"/>
                        </a:solidFill>
                      </a:endParaRPr>
                    </a:p>
                  </a:txBody>
                  <a:tcPr marL="61117" marR="61117" marT="30559" marB="30559"/>
                </a:tc>
                <a:extLst>
                  <a:ext uri="{0D108BD9-81ED-4DB2-BD59-A6C34878D82A}">
                    <a16:rowId xmlns:a16="http://schemas.microsoft.com/office/drawing/2014/main" val="2115325558"/>
                  </a:ext>
                </a:extLst>
              </a:tr>
            </a:tbl>
          </a:graphicData>
        </a:graphic>
      </p:graphicFrame>
      <p:sp>
        <p:nvSpPr>
          <p:cNvPr id="2" name="TextBox 1">
            <a:extLst>
              <a:ext uri="{FF2B5EF4-FFF2-40B4-BE49-F238E27FC236}">
                <a16:creationId xmlns:a16="http://schemas.microsoft.com/office/drawing/2014/main" id="{DF2A5B7D-BABD-C34A-07B6-D5EB2C90BCDA}"/>
              </a:ext>
            </a:extLst>
          </p:cNvPr>
          <p:cNvSpPr txBox="1"/>
          <p:nvPr/>
        </p:nvSpPr>
        <p:spPr>
          <a:xfrm>
            <a:off x="1912345" y="5215117"/>
            <a:ext cx="7277890" cy="276999"/>
          </a:xfrm>
          <a:prstGeom prst="rect">
            <a:avLst/>
          </a:prstGeom>
          <a:noFill/>
        </p:spPr>
        <p:txBody>
          <a:bodyPr wrap="square" lIns="68580" tIns="34290" rIns="68580" bIns="34290" rtlCol="0" anchor="t">
            <a:spAutoFit/>
          </a:bodyPr>
          <a:lstStyle/>
          <a:p>
            <a:pPr defTabSz="685800">
              <a:defRPr/>
            </a:pPr>
            <a:r>
              <a:rPr lang="en-US" sz="1350">
                <a:solidFill>
                  <a:srgbClr val="FF0000"/>
                </a:solidFill>
                <a:latin typeface="Calibri"/>
                <a:ea typeface="+mn-lt"/>
                <a:cs typeface="Calibri"/>
              </a:rPr>
              <a:t>*</a:t>
            </a:r>
            <a:r>
              <a:rPr lang="en-US" sz="1350">
                <a:latin typeface="Calibri"/>
                <a:ea typeface="+mn-lt"/>
                <a:cs typeface="Calibri"/>
              </a:rPr>
              <a:t>Will eventually </a:t>
            </a:r>
            <a:r>
              <a:rPr lang="en-US" sz="1350">
                <a:solidFill>
                  <a:prstClr val="black"/>
                </a:solidFill>
                <a:latin typeface="Calibri"/>
                <a:ea typeface="+mn-lt"/>
                <a:cs typeface="Calibri"/>
              </a:rPr>
              <a:t>include under new 690.540 section. Memo would be sent out to notify facilities/labs.</a:t>
            </a:r>
          </a:p>
        </p:txBody>
      </p:sp>
    </p:spTree>
    <p:extLst>
      <p:ext uri="{BB962C8B-B14F-4D97-AF65-F5344CB8AC3E}">
        <p14:creationId xmlns:p14="http://schemas.microsoft.com/office/powerpoint/2010/main" val="730765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2D8F-4AF4-0765-E167-6E185AFC231D}"/>
              </a:ext>
            </a:extLst>
          </p:cNvPr>
          <p:cNvSpPr>
            <a:spLocks noGrp="1"/>
          </p:cNvSpPr>
          <p:nvPr>
            <p:ph type="title"/>
          </p:nvPr>
        </p:nvSpPr>
        <p:spPr/>
        <p:txBody>
          <a:bodyPr>
            <a:normAutofit fontScale="90000"/>
          </a:bodyPr>
          <a:lstStyle/>
          <a:p>
            <a:r>
              <a:rPr lang="en-US" sz="3000" b="1">
                <a:solidFill>
                  <a:srgbClr val="FF0000"/>
                </a:solidFill>
              </a:rPr>
              <a:t>*NEW*</a:t>
            </a:r>
            <a:r>
              <a:rPr lang="en-US"/>
              <a:t> Requirement to Query or Get Automated Alerts</a:t>
            </a:r>
          </a:p>
        </p:txBody>
      </p:sp>
      <p:sp>
        <p:nvSpPr>
          <p:cNvPr id="4" name="Content Placeholder 3">
            <a:extLst>
              <a:ext uri="{FF2B5EF4-FFF2-40B4-BE49-F238E27FC236}">
                <a16:creationId xmlns:a16="http://schemas.microsoft.com/office/drawing/2014/main" id="{D26483EB-7A00-F2E7-BBF3-C7A5B4B25E1A}"/>
              </a:ext>
            </a:extLst>
          </p:cNvPr>
          <p:cNvSpPr>
            <a:spLocks noGrp="1"/>
          </p:cNvSpPr>
          <p:nvPr>
            <p:ph sz="quarter" idx="12"/>
          </p:nvPr>
        </p:nvSpPr>
        <p:spPr>
          <a:xfrm>
            <a:off x="2312652" y="1771651"/>
            <a:ext cx="7804504" cy="4067978"/>
          </a:xfrm>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274320" tIns="68580" rIns="91440" bIns="45720" rtlCol="0">
            <a:normAutofit fontScale="47500" lnSpcReduction="20000"/>
          </a:bodyPr>
          <a:lstStyle/>
          <a:p>
            <a:pPr marL="0" indent="0">
              <a:lnSpc>
                <a:spcPct val="120000"/>
              </a:lnSpc>
              <a:spcBef>
                <a:spcPts val="0"/>
              </a:spcBef>
              <a:buNone/>
            </a:pPr>
            <a:r>
              <a:rPr lang="en-US" sz="2325" b="1">
                <a:solidFill>
                  <a:srgbClr val="000000"/>
                </a:solidFill>
                <a:latin typeface="Times New Roman" panose="02020603050405020304" pitchFamily="18" charset="0"/>
              </a:rPr>
              <a:t>Section 690.1510  Entities Required to Submit and Query Information</a:t>
            </a:r>
            <a:endParaRPr lang="en-US" sz="2325">
              <a:solidFill>
                <a:srgbClr val="000000"/>
              </a:solidFill>
              <a:latin typeface="Times New Roman" panose="02020603050405020304" pitchFamily="18" charset="0"/>
            </a:endParaRPr>
          </a:p>
          <a:p>
            <a:pPr indent="0">
              <a:lnSpc>
                <a:spcPct val="120000"/>
              </a:lnSpc>
              <a:spcBef>
                <a:spcPts val="0"/>
              </a:spcBef>
              <a:buNone/>
            </a:pPr>
            <a:endParaRPr lang="en-US" b="0" i="0">
              <a:solidFill>
                <a:srgbClr val="000000"/>
              </a:solidFill>
              <a:effectLst/>
              <a:latin typeface="Times New Roman" panose="02020603050405020304" pitchFamily="18" charset="0"/>
            </a:endParaRPr>
          </a:p>
          <a:p>
            <a:pPr indent="0">
              <a:lnSpc>
                <a:spcPct val="120000"/>
              </a:lnSpc>
              <a:spcBef>
                <a:spcPts val="0"/>
              </a:spcBef>
              <a:buNone/>
            </a:pPr>
            <a:r>
              <a:rPr lang="en-US" b="0" i="0">
                <a:solidFill>
                  <a:srgbClr val="000000"/>
                </a:solidFill>
                <a:effectLst/>
                <a:latin typeface="Times New Roman" panose="02020603050405020304" pitchFamily="18" charset="0"/>
              </a:rPr>
              <a:t>b)         The Department requires the following health care facilities to query or implement alert notification with the XDRO Registry in order to identify new admissions with XDROs:</a:t>
            </a:r>
          </a:p>
          <a:p>
            <a:pPr marL="0" indent="0">
              <a:lnSpc>
                <a:spcPct val="120000"/>
              </a:lnSpc>
              <a:spcBef>
                <a:spcPts val="0"/>
              </a:spcBef>
              <a:buNone/>
            </a:pPr>
            <a:r>
              <a:rPr lang="en-US" b="0" i="0">
                <a:solidFill>
                  <a:srgbClr val="000000"/>
                </a:solidFill>
                <a:effectLst/>
                <a:latin typeface="Times New Roman" panose="02020603050405020304" pitchFamily="18" charset="0"/>
              </a:rPr>
              <a:t> </a:t>
            </a:r>
          </a:p>
          <a:p>
            <a:pPr marL="685800" indent="0">
              <a:lnSpc>
                <a:spcPct val="120000"/>
              </a:lnSpc>
              <a:spcBef>
                <a:spcPts val="0"/>
              </a:spcBef>
              <a:buNone/>
            </a:pPr>
            <a:r>
              <a:rPr lang="en-US" b="0" i="0">
                <a:solidFill>
                  <a:srgbClr val="000000"/>
                </a:solidFill>
                <a:effectLst/>
                <a:latin typeface="Times New Roman" panose="02020603050405020304" pitchFamily="18" charset="0"/>
              </a:rPr>
              <a:t>1)         Hospitals;</a:t>
            </a:r>
          </a:p>
          <a:p>
            <a:pPr marL="0" indent="0">
              <a:lnSpc>
                <a:spcPct val="120000"/>
              </a:lnSpc>
              <a:spcBef>
                <a:spcPts val="0"/>
              </a:spcBef>
              <a:buNone/>
            </a:pPr>
            <a:r>
              <a:rPr lang="en-US" b="0" i="0">
                <a:solidFill>
                  <a:srgbClr val="000000"/>
                </a:solidFill>
                <a:effectLst/>
                <a:latin typeface="Times New Roman" panose="02020603050405020304" pitchFamily="18" charset="0"/>
              </a:rPr>
              <a:t> </a:t>
            </a:r>
          </a:p>
          <a:p>
            <a:pPr marL="685800" indent="0">
              <a:lnSpc>
                <a:spcPct val="120000"/>
              </a:lnSpc>
              <a:spcBef>
                <a:spcPts val="0"/>
              </a:spcBef>
              <a:buNone/>
            </a:pPr>
            <a:r>
              <a:rPr lang="en-US" b="0" i="0">
                <a:solidFill>
                  <a:srgbClr val="000000"/>
                </a:solidFill>
                <a:effectLst/>
                <a:latin typeface="Times New Roman" panose="02020603050405020304" pitchFamily="18" charset="0"/>
              </a:rPr>
              <a:t>2)         Long-term acute care hospitals;</a:t>
            </a:r>
          </a:p>
          <a:p>
            <a:pPr marL="0" indent="0">
              <a:lnSpc>
                <a:spcPct val="120000"/>
              </a:lnSpc>
              <a:spcBef>
                <a:spcPts val="0"/>
              </a:spcBef>
              <a:buNone/>
            </a:pPr>
            <a:r>
              <a:rPr lang="en-US" b="0" i="0">
                <a:solidFill>
                  <a:srgbClr val="000000"/>
                </a:solidFill>
                <a:effectLst/>
                <a:latin typeface="Times New Roman" panose="02020603050405020304" pitchFamily="18" charset="0"/>
              </a:rPr>
              <a:t> </a:t>
            </a:r>
          </a:p>
          <a:p>
            <a:pPr marL="685800" indent="0">
              <a:lnSpc>
                <a:spcPct val="120000"/>
              </a:lnSpc>
              <a:spcBef>
                <a:spcPts val="0"/>
              </a:spcBef>
              <a:buNone/>
            </a:pPr>
            <a:r>
              <a:rPr lang="en-US" b="0" i="0">
                <a:solidFill>
                  <a:srgbClr val="000000"/>
                </a:solidFill>
                <a:effectLst/>
                <a:latin typeface="Times New Roman" panose="02020603050405020304" pitchFamily="18" charset="0"/>
              </a:rPr>
              <a:t>3)         Skilled nursing and intermediate care facilities; and</a:t>
            </a:r>
          </a:p>
          <a:p>
            <a:pPr marL="0" indent="0">
              <a:lnSpc>
                <a:spcPct val="120000"/>
              </a:lnSpc>
              <a:spcBef>
                <a:spcPts val="0"/>
              </a:spcBef>
              <a:buNone/>
            </a:pPr>
            <a:r>
              <a:rPr lang="en-US" b="0" i="0">
                <a:solidFill>
                  <a:srgbClr val="000000"/>
                </a:solidFill>
                <a:effectLst/>
                <a:latin typeface="Times New Roman" panose="02020603050405020304" pitchFamily="18" charset="0"/>
              </a:rPr>
              <a:t> </a:t>
            </a:r>
          </a:p>
          <a:p>
            <a:pPr marL="685800" indent="0">
              <a:lnSpc>
                <a:spcPct val="120000"/>
              </a:lnSpc>
              <a:spcBef>
                <a:spcPts val="0"/>
              </a:spcBef>
              <a:buNone/>
            </a:pPr>
            <a:r>
              <a:rPr lang="en-US" b="0" i="0">
                <a:solidFill>
                  <a:srgbClr val="000000"/>
                </a:solidFill>
                <a:effectLst/>
                <a:latin typeface="Times New Roman" panose="02020603050405020304" pitchFamily="18" charset="0"/>
              </a:rPr>
              <a:t>4)         Dialysis centers.</a:t>
            </a:r>
          </a:p>
          <a:p>
            <a:pPr marL="0" indent="0">
              <a:lnSpc>
                <a:spcPct val="120000"/>
              </a:lnSpc>
              <a:spcBef>
                <a:spcPts val="0"/>
              </a:spcBef>
              <a:buNone/>
            </a:pPr>
            <a:r>
              <a:rPr lang="en-US" b="0" i="0">
                <a:solidFill>
                  <a:srgbClr val="000000"/>
                </a:solidFill>
                <a:effectLst/>
                <a:latin typeface="Times New Roman" panose="02020603050405020304" pitchFamily="18" charset="0"/>
              </a:rPr>
              <a:t> </a:t>
            </a:r>
          </a:p>
          <a:p>
            <a:pPr marL="0" indent="0">
              <a:lnSpc>
                <a:spcPct val="120000"/>
              </a:lnSpc>
              <a:spcBef>
                <a:spcPts val="0"/>
              </a:spcBef>
              <a:buNone/>
            </a:pPr>
            <a:r>
              <a:rPr lang="en-US" b="0" i="0">
                <a:solidFill>
                  <a:srgbClr val="000000"/>
                </a:solidFill>
                <a:effectLst/>
                <a:latin typeface="Times New Roman" panose="02020603050405020304" pitchFamily="18" charset="0"/>
              </a:rPr>
              <a:t>(Source:  Amended at 48 Ill. Reg. 4098, effective February 27, 2024)</a:t>
            </a:r>
          </a:p>
          <a:p>
            <a:pPr marL="0" indent="0">
              <a:lnSpc>
                <a:spcPct val="120000"/>
              </a:lnSpc>
              <a:buNone/>
            </a:pPr>
            <a:endParaRPr lang="en-US"/>
          </a:p>
        </p:txBody>
      </p:sp>
    </p:spTree>
    <p:extLst>
      <p:ext uri="{BB962C8B-B14F-4D97-AF65-F5344CB8AC3E}">
        <p14:creationId xmlns:p14="http://schemas.microsoft.com/office/powerpoint/2010/main" val="38560367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2209800" y="2743200"/>
            <a:ext cx="7772400" cy="857250"/>
          </a:xfrm>
        </p:spPr>
        <p:txBody>
          <a:bodyPr>
            <a:normAutofit/>
          </a:bodyPr>
          <a:lstStyle/>
          <a:p>
            <a:r>
              <a:rPr lang="en-US" sz="3600" b="1"/>
              <a:t>THANK YOU</a:t>
            </a:r>
            <a:endParaRPr lang="en-US" sz="3600" b="1">
              <a:latin typeface="Trajan Pro" pitchFamily="18" charset="0"/>
            </a:endParaRPr>
          </a:p>
        </p:txBody>
      </p:sp>
      <p:sp>
        <p:nvSpPr>
          <p:cNvPr id="19" name="Subtitle 2"/>
          <p:cNvSpPr>
            <a:spLocks noGrp="1"/>
          </p:cNvSpPr>
          <p:nvPr>
            <p:ph type="subTitle" idx="1"/>
          </p:nvPr>
        </p:nvSpPr>
        <p:spPr>
          <a:xfrm>
            <a:off x="2895600" y="3886200"/>
            <a:ext cx="6400800" cy="1371600"/>
          </a:xfrm>
        </p:spPr>
        <p:txBody>
          <a:bodyPr>
            <a:normAutofit/>
          </a:bodyPr>
          <a:lstStyle/>
          <a:p>
            <a:r>
              <a:rPr lang="en-US" sz="2000" b="1">
                <a:solidFill>
                  <a:schemeClr val="accent1"/>
                </a:solidFill>
                <a:latin typeface="Perpetua Titling MT" pitchFamily="18" charset="0"/>
              </a:rPr>
              <a:t>PRESENTER’S CONTACT INFO</a:t>
            </a:r>
          </a:p>
          <a:p>
            <a:r>
              <a:rPr lang="en-US" sz="2000" b="1">
                <a:solidFill>
                  <a:schemeClr val="accent1"/>
                </a:solidFill>
                <a:latin typeface="Perpetua Titling MT" pitchFamily="18" charset="0"/>
              </a:rPr>
              <a:t>IDPH website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123FA-FB66-B6DB-C507-C742EC5A390D}"/>
              </a:ext>
            </a:extLst>
          </p:cNvPr>
          <p:cNvPicPr>
            <a:picLocks noChangeAspect="1"/>
          </p:cNvPicPr>
          <p:nvPr/>
        </p:nvPicPr>
        <p:blipFill>
          <a:blip r:embed="rId3"/>
          <a:stretch>
            <a:fillRect/>
          </a:stretch>
        </p:blipFill>
        <p:spPr>
          <a:xfrm>
            <a:off x="0" y="582285"/>
            <a:ext cx="3600450" cy="1419225"/>
          </a:xfrm>
          <a:prstGeom prst="rect">
            <a:avLst/>
          </a:prstGeom>
        </p:spPr>
      </p:pic>
      <p:sp>
        <p:nvSpPr>
          <p:cNvPr id="3" name="Content Placeholder 2">
            <a:extLst>
              <a:ext uri="{FF2B5EF4-FFF2-40B4-BE49-F238E27FC236}">
                <a16:creationId xmlns:a16="http://schemas.microsoft.com/office/drawing/2014/main" id="{DF267179-FCFA-1629-8DFD-E0794A047405}"/>
              </a:ext>
            </a:extLst>
          </p:cNvPr>
          <p:cNvSpPr>
            <a:spLocks noGrp="1"/>
          </p:cNvSpPr>
          <p:nvPr>
            <p:ph idx="1"/>
          </p:nvPr>
        </p:nvSpPr>
        <p:spPr>
          <a:xfrm>
            <a:off x="127341" y="1569875"/>
            <a:ext cx="11847917" cy="2993625"/>
          </a:xfrm>
        </p:spPr>
        <p:txBody>
          <a:bodyPr vert="horz" lIns="91440" tIns="45720" rIns="91440" bIns="45720" rtlCol="0" anchor="t">
            <a:noAutofit/>
          </a:bodyPr>
          <a:lstStyle/>
          <a:p>
            <a:pPr marL="0" indent="0" algn="ctr">
              <a:buNone/>
            </a:pPr>
            <a:endParaRPr lang="en-US" sz="3600">
              <a:latin typeface="Big Shoulders Display"/>
            </a:endParaRPr>
          </a:p>
          <a:p>
            <a:pPr marL="0" indent="0" algn="ctr">
              <a:buNone/>
            </a:pPr>
            <a:r>
              <a:rPr lang="en-US" sz="3600">
                <a:latin typeface="Big Shoulders Display"/>
              </a:rPr>
              <a:t>Thank you for participating!</a:t>
            </a:r>
          </a:p>
          <a:p>
            <a:pPr marL="0" indent="0" algn="ctr">
              <a:buNone/>
            </a:pPr>
            <a:r>
              <a:rPr lang="en-US" sz="2800" b="1">
                <a:latin typeface="Big Shoulders Display"/>
              </a:rPr>
              <a:t>Next Meeting (on Teams):</a:t>
            </a:r>
            <a:r>
              <a:rPr lang="en-US" sz="2800">
                <a:latin typeface="Big Shoulders Display"/>
              </a:rPr>
              <a:t> </a:t>
            </a:r>
            <a:r>
              <a:rPr lang="en-US" sz="2800" u="sng">
                <a:latin typeface="Big Shoulders Display"/>
              </a:rPr>
              <a:t>Thursday, November 21, 2:00 PM</a:t>
            </a:r>
          </a:p>
          <a:p>
            <a:pPr marL="0" indent="0" algn="ctr">
              <a:buNone/>
            </a:pPr>
            <a:endParaRPr lang="en-US" sz="3600" b="1">
              <a:latin typeface="Big Shoulders Display"/>
            </a:endParaRPr>
          </a:p>
          <a:p>
            <a:pPr marL="0" indent="0" algn="ctr">
              <a:buNone/>
            </a:pPr>
            <a:endParaRPr lang="en-US" sz="3600" b="1">
              <a:latin typeface="Big Shoulders Display"/>
              <a:cs typeface="Calibri"/>
            </a:endParaRPr>
          </a:p>
          <a:p>
            <a:pPr marL="0" indent="0" algn="ctr">
              <a:buNone/>
            </a:pPr>
            <a:endParaRPr lang="en-US" sz="3600" b="1">
              <a:latin typeface="Big Shoulders Display"/>
              <a:cs typeface="Calibri"/>
            </a:endParaRPr>
          </a:p>
          <a:p>
            <a:pPr marL="0" indent="0" algn="ctr">
              <a:buNone/>
            </a:pPr>
            <a:endParaRPr lang="en-US" sz="3600" b="1">
              <a:latin typeface="Big Shoulders Display"/>
            </a:endParaRPr>
          </a:p>
          <a:p>
            <a:pPr marL="0" indent="0" algn="ctr">
              <a:buNone/>
            </a:pPr>
            <a:endParaRPr lang="en-US" sz="4800">
              <a:latin typeface="Roboto"/>
              <a:ea typeface="Roboto"/>
              <a:cs typeface="Roboto"/>
            </a:endParaRPr>
          </a:p>
        </p:txBody>
      </p:sp>
      <p:pic>
        <p:nvPicPr>
          <p:cNvPr id="4" name="Picture 3">
            <a:extLst>
              <a:ext uri="{FF2B5EF4-FFF2-40B4-BE49-F238E27FC236}">
                <a16:creationId xmlns:a16="http://schemas.microsoft.com/office/drawing/2014/main" id="{82BD7CEE-C793-8BA8-F810-8F42EEB39B7A}"/>
              </a:ext>
            </a:extLst>
          </p:cNvPr>
          <p:cNvPicPr>
            <a:picLocks noChangeAspect="1"/>
          </p:cNvPicPr>
          <p:nvPr/>
        </p:nvPicPr>
        <p:blipFill>
          <a:blip r:embed="rId4"/>
          <a:stretch>
            <a:fillRect/>
          </a:stretch>
        </p:blipFill>
        <p:spPr>
          <a:xfrm>
            <a:off x="3843646" y="3891147"/>
            <a:ext cx="4395849" cy="2192977"/>
          </a:xfrm>
          <a:prstGeom prst="rect">
            <a:avLst/>
          </a:prstGeom>
        </p:spPr>
      </p:pic>
    </p:spTree>
    <p:extLst>
      <p:ext uri="{BB962C8B-B14F-4D97-AF65-F5344CB8AC3E}">
        <p14:creationId xmlns:p14="http://schemas.microsoft.com/office/powerpoint/2010/main" val="2210730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03F7C-4E98-5517-7BEB-9DFC57EC5CE4}"/>
              </a:ext>
            </a:extLst>
          </p:cNvPr>
          <p:cNvSpPr>
            <a:spLocks noGrp="1"/>
          </p:cNvSpPr>
          <p:nvPr>
            <p:ph type="title"/>
          </p:nvPr>
        </p:nvSpPr>
        <p:spPr/>
        <p:txBody>
          <a:bodyPr/>
          <a:lstStyle/>
          <a:p>
            <a:r>
              <a:rPr lang="en-US"/>
              <a:t>Certificate of Attendance</a:t>
            </a:r>
          </a:p>
        </p:txBody>
      </p:sp>
      <p:pic>
        <p:nvPicPr>
          <p:cNvPr id="3" name="Content Placeholder 2">
            <a:extLst>
              <a:ext uri="{FF2B5EF4-FFF2-40B4-BE49-F238E27FC236}">
                <a16:creationId xmlns:a16="http://schemas.microsoft.com/office/drawing/2014/main" id="{3ECD111C-EA1D-5145-9181-81C063672989}"/>
              </a:ext>
            </a:extLst>
          </p:cNvPr>
          <p:cNvPicPr>
            <a:picLocks noGrp="1" noChangeAspect="1"/>
          </p:cNvPicPr>
          <p:nvPr>
            <p:ph idx="1"/>
          </p:nvPr>
        </p:nvPicPr>
        <p:blipFill>
          <a:blip r:embed="rId2"/>
          <a:stretch>
            <a:fillRect/>
          </a:stretch>
        </p:blipFill>
        <p:spPr>
          <a:xfrm>
            <a:off x="2526363" y="1847088"/>
            <a:ext cx="6992970" cy="4518152"/>
          </a:xfrm>
        </p:spPr>
      </p:pic>
    </p:spTree>
    <p:extLst>
      <p:ext uri="{BB962C8B-B14F-4D97-AF65-F5344CB8AC3E}">
        <p14:creationId xmlns:p14="http://schemas.microsoft.com/office/powerpoint/2010/main" val="1150147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D123FA-FB66-B6DB-C507-C742EC5A390D}"/>
              </a:ext>
            </a:extLst>
          </p:cNvPr>
          <p:cNvPicPr>
            <a:picLocks noChangeAspect="1"/>
          </p:cNvPicPr>
          <p:nvPr/>
        </p:nvPicPr>
        <p:blipFill>
          <a:blip r:embed="rId3"/>
          <a:stretch>
            <a:fillRect/>
          </a:stretch>
        </p:blipFill>
        <p:spPr>
          <a:xfrm>
            <a:off x="0" y="582285"/>
            <a:ext cx="3600450" cy="1419225"/>
          </a:xfrm>
          <a:prstGeom prst="rect">
            <a:avLst/>
          </a:prstGeom>
        </p:spPr>
      </p:pic>
      <p:sp>
        <p:nvSpPr>
          <p:cNvPr id="3" name="Content Placeholder 2">
            <a:extLst>
              <a:ext uri="{FF2B5EF4-FFF2-40B4-BE49-F238E27FC236}">
                <a16:creationId xmlns:a16="http://schemas.microsoft.com/office/drawing/2014/main" id="{DF267179-FCFA-1629-8DFD-E0794A047405}"/>
              </a:ext>
            </a:extLst>
          </p:cNvPr>
          <p:cNvSpPr>
            <a:spLocks noGrp="1"/>
          </p:cNvSpPr>
          <p:nvPr>
            <p:ph idx="1"/>
          </p:nvPr>
        </p:nvSpPr>
        <p:spPr/>
        <p:txBody>
          <a:bodyPr vert="horz" lIns="91440" tIns="45720" rIns="91440" bIns="45720" rtlCol="0" anchor="t">
            <a:normAutofit/>
          </a:bodyPr>
          <a:lstStyle/>
          <a:p>
            <a:pPr marL="0" indent="0" algn="ctr">
              <a:buNone/>
            </a:pPr>
            <a:endParaRPr lang="en-US" sz="5400"/>
          </a:p>
          <a:p>
            <a:pPr marL="0" indent="0" algn="ctr">
              <a:buNone/>
            </a:pPr>
            <a:r>
              <a:rPr lang="en-US" sz="4800">
                <a:latin typeface="Big Shoulders Display"/>
                <a:ea typeface="Roboto"/>
                <a:cs typeface="Roboto"/>
              </a:rPr>
              <a:t>Additional Slides/Resources</a:t>
            </a:r>
          </a:p>
          <a:p>
            <a:pPr marL="0" indent="0" algn="ctr">
              <a:buNone/>
            </a:pPr>
            <a:r>
              <a:rPr lang="en-US" sz="2800">
                <a:latin typeface="Big Shoulders Display"/>
                <a:ea typeface="Roboto"/>
                <a:cs typeface="Roboto"/>
              </a:rPr>
              <a:t>(not presented during the meeting)</a:t>
            </a:r>
          </a:p>
        </p:txBody>
      </p:sp>
    </p:spTree>
    <p:extLst>
      <p:ext uri="{BB962C8B-B14F-4D97-AF65-F5344CB8AC3E}">
        <p14:creationId xmlns:p14="http://schemas.microsoft.com/office/powerpoint/2010/main" val="1388222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9989FB-36A6-49EE-889A-BDBC54F18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man Old Style"/>
              <a:ea typeface="+mn-ea"/>
              <a:cs typeface="+mn-cs"/>
            </a:endParaRPr>
          </a:p>
        </p:txBody>
      </p:sp>
      <p:sp>
        <p:nvSpPr>
          <p:cNvPr id="2" name="Title 1">
            <a:extLst>
              <a:ext uri="{FF2B5EF4-FFF2-40B4-BE49-F238E27FC236}">
                <a16:creationId xmlns:a16="http://schemas.microsoft.com/office/drawing/2014/main" id="{422B2349-D58C-7A69-6B5D-E5BC7A3640B7}"/>
              </a:ext>
            </a:extLst>
          </p:cNvPr>
          <p:cNvSpPr>
            <a:spLocks noGrp="1"/>
          </p:cNvSpPr>
          <p:nvPr>
            <p:ph type="title"/>
          </p:nvPr>
        </p:nvSpPr>
        <p:spPr>
          <a:xfrm>
            <a:off x="8003362" y="143959"/>
            <a:ext cx="4021584" cy="944292"/>
          </a:xfrm>
          <a:ln>
            <a:noFill/>
          </a:ln>
        </p:spPr>
        <p:txBody>
          <a:bodyPr>
            <a:normAutofit/>
          </a:bodyPr>
          <a:lstStyle/>
          <a:p>
            <a:r>
              <a:rPr lang="en-US" sz="2800">
                <a:latin typeface="Big Shoulders Display" pitchFamily="2" charset="0"/>
                <a:ea typeface="+mj-lt"/>
                <a:cs typeface="+mj-lt"/>
              </a:rPr>
              <a:t>Reach out to us!</a:t>
            </a:r>
            <a:endParaRPr lang="en-US" sz="2800">
              <a:latin typeface="Big Shoulders Display" pitchFamily="2" charset="0"/>
            </a:endParaRPr>
          </a:p>
        </p:txBody>
      </p:sp>
      <p:sp>
        <p:nvSpPr>
          <p:cNvPr id="7" name="Content Placeholder 6">
            <a:extLst>
              <a:ext uri="{FF2B5EF4-FFF2-40B4-BE49-F238E27FC236}">
                <a16:creationId xmlns:a16="http://schemas.microsoft.com/office/drawing/2014/main" id="{94D7607B-5E70-2AA1-9E97-AEEBC16CE367}"/>
              </a:ext>
            </a:extLst>
          </p:cNvPr>
          <p:cNvSpPr>
            <a:spLocks noGrp="1"/>
          </p:cNvSpPr>
          <p:nvPr>
            <p:ph idx="1"/>
          </p:nvPr>
        </p:nvSpPr>
        <p:spPr>
          <a:xfrm>
            <a:off x="7979617" y="685698"/>
            <a:ext cx="4021584" cy="5921500"/>
          </a:xfrm>
        </p:spPr>
        <p:txBody>
          <a:bodyPr vert="horz" lIns="91440" tIns="45720" rIns="91440" bIns="45720" rtlCol="0" anchor="t">
            <a:noAutofit/>
          </a:bodyPr>
          <a:lstStyle/>
          <a:p>
            <a:pPr marL="0" indent="0">
              <a:buNone/>
            </a:pPr>
            <a:endParaRPr lang="en-US" sz="1600" b="0">
              <a:solidFill>
                <a:srgbClr val="000000"/>
              </a:solidFill>
              <a:latin typeface="Roboto"/>
              <a:ea typeface="Roboto"/>
              <a:cs typeface="Roboto"/>
            </a:endParaRPr>
          </a:p>
          <a:p>
            <a:pPr marL="0" indent="0">
              <a:spcBef>
                <a:spcPts val="0"/>
              </a:spcBef>
              <a:spcAft>
                <a:spcPts val="800"/>
              </a:spcAft>
              <a:buNone/>
            </a:pPr>
            <a:r>
              <a:rPr lang="en-US" sz="1400" b="1">
                <a:effectLst/>
                <a:latin typeface="Roboto"/>
                <a:ea typeface="Roboto"/>
                <a:cs typeface="Times New Roman"/>
              </a:rPr>
              <a:t>Our team:</a:t>
            </a:r>
          </a:p>
          <a:p>
            <a:pPr lvl="1">
              <a:spcBef>
                <a:spcPts val="0"/>
              </a:spcBef>
              <a:spcAft>
                <a:spcPts val="800"/>
              </a:spcAft>
            </a:pPr>
            <a:r>
              <a:rPr lang="en-US" sz="1400">
                <a:latin typeface="Roboto"/>
                <a:ea typeface="Roboto"/>
                <a:cs typeface="Roboto"/>
              </a:rPr>
              <a:t>Deputy Commissioner: </a:t>
            </a:r>
            <a:r>
              <a:rPr lang="en-US" sz="1400">
                <a:latin typeface="Roboto"/>
                <a:ea typeface="Roboto"/>
                <a:cs typeface="Roboto"/>
                <a:hlinkClick r:id="rId5"/>
              </a:rPr>
              <a:t>Stephanie Black</a:t>
            </a:r>
            <a:endParaRPr lang="en-US" sz="1400">
              <a:latin typeface="Roboto"/>
              <a:ea typeface="Roboto"/>
              <a:cs typeface="Roboto"/>
            </a:endParaRPr>
          </a:p>
          <a:p>
            <a:pPr lvl="1">
              <a:spcBef>
                <a:spcPts val="0"/>
              </a:spcBef>
              <a:spcAft>
                <a:spcPts val="800"/>
              </a:spcAft>
            </a:pPr>
            <a:r>
              <a:rPr lang="en-US" sz="1400">
                <a:effectLst/>
                <a:latin typeface="Roboto"/>
                <a:ea typeface="Roboto"/>
                <a:cs typeface="Times New Roman"/>
              </a:rPr>
              <a:t>Medical Director: </a:t>
            </a:r>
            <a:r>
              <a:rPr lang="en-US" sz="1400" u="sng">
                <a:latin typeface="Roboto"/>
                <a:ea typeface="Roboto"/>
                <a:cs typeface="Times New Roman"/>
                <a:hlinkClick r:id="rId5"/>
              </a:rPr>
              <a:t>Stephanie Black</a:t>
            </a:r>
            <a:endParaRPr lang="en-US" sz="1400" u="sng">
              <a:latin typeface="Roboto"/>
              <a:ea typeface="Roboto"/>
              <a:cs typeface="Times New Roman"/>
            </a:endParaRPr>
          </a:p>
          <a:p>
            <a:pPr marL="274320" lvl="1" indent="0">
              <a:spcBef>
                <a:spcPts val="0"/>
              </a:spcBef>
              <a:spcAft>
                <a:spcPts val="800"/>
              </a:spcAft>
              <a:buNone/>
            </a:pPr>
            <a:r>
              <a:rPr lang="en-US" sz="1200">
                <a:latin typeface="Roboto"/>
                <a:ea typeface="Roboto"/>
                <a:cs typeface="Times New Roman"/>
              </a:rPr>
              <a:t>                                          </a:t>
            </a:r>
            <a:r>
              <a:rPr lang="en-US" sz="1400" u="sng">
                <a:latin typeface="Roboto"/>
                <a:ea typeface="Roboto"/>
                <a:cs typeface="Times New Roman"/>
                <a:hlinkClick r:id="rId6"/>
              </a:rPr>
              <a:t>Michelle Funk </a:t>
            </a:r>
            <a:endParaRPr lang="en-US" sz="1400">
              <a:latin typeface="Roboto"/>
              <a:ea typeface="Roboto"/>
              <a:cs typeface="Times New Roman"/>
            </a:endParaRPr>
          </a:p>
          <a:p>
            <a:pPr lvl="1">
              <a:spcBef>
                <a:spcPts val="0"/>
              </a:spcBef>
              <a:spcAft>
                <a:spcPts val="800"/>
              </a:spcAft>
            </a:pPr>
            <a:r>
              <a:rPr lang="en-US" sz="1400">
                <a:effectLst/>
                <a:latin typeface="Roboto"/>
                <a:ea typeface="Roboto"/>
                <a:cs typeface="Times New Roman"/>
              </a:rPr>
              <a:t>Projects Administrator: </a:t>
            </a:r>
            <a:r>
              <a:rPr lang="en-US" sz="1400" u="sng">
                <a:effectLst/>
                <a:latin typeface="Roboto"/>
                <a:ea typeface="Roboto"/>
                <a:cs typeface="Times New Roman"/>
                <a:hlinkClick r:id="rId7"/>
              </a:rPr>
              <a:t>Shane Zelencik</a:t>
            </a:r>
            <a:r>
              <a:rPr lang="en-US" sz="1400">
                <a:latin typeface="Roboto"/>
                <a:ea typeface="Roboto"/>
                <a:cs typeface="Times New Roman"/>
              </a:rPr>
              <a:t> </a:t>
            </a:r>
            <a:endParaRPr lang="en-US" sz="1400">
              <a:latin typeface="Roboto"/>
              <a:ea typeface="Roboto"/>
              <a:cs typeface="Times New Roman" panose="02020603050405020304" pitchFamily="18" charset="0"/>
            </a:endParaRPr>
          </a:p>
          <a:p>
            <a:pPr lvl="1">
              <a:spcBef>
                <a:spcPts val="0"/>
              </a:spcBef>
              <a:spcAft>
                <a:spcPts val="800"/>
              </a:spcAft>
            </a:pPr>
            <a:r>
              <a:rPr lang="en-US" sz="1400">
                <a:effectLst/>
                <a:latin typeface="Roboto"/>
                <a:ea typeface="Roboto"/>
                <a:cs typeface="Times New Roman"/>
              </a:rPr>
              <a:t>Project Manager: </a:t>
            </a:r>
            <a:r>
              <a:rPr lang="en-US" sz="1400" u="sng">
                <a:effectLst/>
                <a:latin typeface="Roboto"/>
                <a:ea typeface="Roboto"/>
                <a:cs typeface="Times New Roman"/>
                <a:hlinkClick r:id="rId8"/>
              </a:rPr>
              <a:t>Maria Bovee</a:t>
            </a:r>
            <a:r>
              <a:rPr lang="en-US" sz="1400">
                <a:latin typeface="Roboto"/>
                <a:ea typeface="Roboto"/>
                <a:cs typeface="Times New Roman"/>
              </a:rPr>
              <a:t> </a:t>
            </a:r>
            <a:endParaRPr lang="en-US" sz="1400">
              <a:latin typeface="Roboto"/>
              <a:ea typeface="Roboto"/>
              <a:cs typeface="Times New Roman" panose="02020603050405020304" pitchFamily="18" charset="0"/>
            </a:endParaRPr>
          </a:p>
          <a:p>
            <a:pPr lvl="1">
              <a:spcBef>
                <a:spcPts val="0"/>
              </a:spcBef>
              <a:spcAft>
                <a:spcPts val="800"/>
              </a:spcAft>
            </a:pPr>
            <a:r>
              <a:rPr lang="en-US" sz="1400">
                <a:effectLst/>
                <a:latin typeface="Roboto"/>
                <a:ea typeface="Roboto"/>
                <a:cs typeface="Times New Roman"/>
              </a:rPr>
              <a:t>Infection Preventionist (IP):</a:t>
            </a:r>
            <a:endParaRPr lang="en-US" sz="1400">
              <a:latin typeface="Roboto"/>
              <a:ea typeface="Roboto"/>
              <a:cs typeface="Times New Roman"/>
            </a:endParaRPr>
          </a:p>
          <a:p>
            <a:pPr lvl="2">
              <a:spcBef>
                <a:spcPts val="0"/>
              </a:spcBef>
              <a:spcAft>
                <a:spcPts val="800"/>
              </a:spcAft>
            </a:pPr>
            <a:r>
              <a:rPr lang="en-US" sz="1400" u="sng">
                <a:effectLst/>
                <a:latin typeface="Roboto"/>
                <a:ea typeface="Roboto"/>
                <a:cs typeface="Times New Roman"/>
                <a:hlinkClick r:id="rId9"/>
              </a:rPr>
              <a:t>Andrea Castillo</a:t>
            </a:r>
            <a:r>
              <a:rPr lang="en-US" sz="1400">
                <a:latin typeface="Roboto"/>
                <a:ea typeface="Roboto"/>
                <a:cs typeface="Times New Roman"/>
              </a:rPr>
              <a:t> </a:t>
            </a:r>
            <a:endParaRPr lang="en-US" sz="1400">
              <a:latin typeface="Roboto"/>
              <a:ea typeface="Roboto"/>
              <a:cs typeface="Times New Roman" panose="02020603050405020304" pitchFamily="18" charset="0"/>
            </a:endParaRPr>
          </a:p>
          <a:p>
            <a:pPr lvl="2">
              <a:spcBef>
                <a:spcPts val="0"/>
              </a:spcBef>
              <a:spcAft>
                <a:spcPts val="800"/>
              </a:spcAft>
            </a:pPr>
            <a:r>
              <a:rPr lang="en-US" sz="1400">
                <a:latin typeface="Roboto"/>
                <a:ea typeface="Roboto"/>
                <a:cs typeface="Times New Roman"/>
                <a:hlinkClick r:id="rId10"/>
              </a:rPr>
              <a:t>Karen Branch-Crawford</a:t>
            </a:r>
            <a:endParaRPr lang="en-US" sz="1400">
              <a:latin typeface="Roboto"/>
              <a:ea typeface="Roboto"/>
              <a:cs typeface="Times New Roman" panose="02020603050405020304" pitchFamily="18" charset="0"/>
            </a:endParaRPr>
          </a:p>
          <a:p>
            <a:pPr lvl="2">
              <a:spcBef>
                <a:spcPts val="0"/>
              </a:spcBef>
              <a:spcAft>
                <a:spcPts val="800"/>
              </a:spcAft>
            </a:pPr>
            <a:r>
              <a:rPr lang="en-US" sz="1400">
                <a:latin typeface="Roboto"/>
                <a:ea typeface="Roboto"/>
                <a:cs typeface="Times New Roman"/>
                <a:hlinkClick r:id="rId11"/>
              </a:rPr>
              <a:t>Kim Goitia </a:t>
            </a:r>
            <a:r>
              <a:rPr lang="en-US" sz="1400">
                <a:latin typeface="Roboto"/>
                <a:ea typeface="Roboto"/>
                <a:cs typeface="Times New Roman"/>
              </a:rPr>
              <a:t>(Dialysis, Outpatient, FQHCs)</a:t>
            </a:r>
          </a:p>
          <a:p>
            <a:pPr lvl="1">
              <a:spcBef>
                <a:spcPts val="0"/>
              </a:spcBef>
              <a:spcAft>
                <a:spcPts val="800"/>
              </a:spcAft>
            </a:pPr>
            <a:r>
              <a:rPr lang="en-US" sz="1400">
                <a:effectLst/>
                <a:latin typeface="Roboto"/>
                <a:ea typeface="Roboto"/>
                <a:cs typeface="Times New Roman"/>
              </a:rPr>
              <a:t>Public Health Administrator (PHA):</a:t>
            </a:r>
          </a:p>
          <a:p>
            <a:pPr lvl="2">
              <a:spcBef>
                <a:spcPts val="0"/>
              </a:spcBef>
              <a:spcAft>
                <a:spcPts val="800"/>
              </a:spcAft>
            </a:pPr>
            <a:r>
              <a:rPr lang="en-US" sz="1400" u="sng">
                <a:effectLst/>
                <a:latin typeface="Roboto"/>
                <a:ea typeface="Roboto"/>
                <a:cs typeface="Times New Roman"/>
                <a:hlinkClick r:id="rId12"/>
              </a:rPr>
              <a:t>Romualdo Chavez</a:t>
            </a:r>
            <a:r>
              <a:rPr lang="en-US" sz="1400">
                <a:latin typeface="Roboto"/>
                <a:ea typeface="Roboto"/>
                <a:cs typeface="Times New Roman"/>
              </a:rPr>
              <a:t> </a:t>
            </a:r>
            <a:endParaRPr lang="en-US" sz="1400">
              <a:latin typeface="Roboto"/>
              <a:ea typeface="Roboto"/>
              <a:cs typeface="Times New Roman" panose="02020603050405020304" pitchFamily="18" charset="0"/>
            </a:endParaRPr>
          </a:p>
          <a:p>
            <a:pPr lvl="2">
              <a:spcBef>
                <a:spcPts val="0"/>
              </a:spcBef>
              <a:spcAft>
                <a:spcPts val="800"/>
              </a:spcAft>
            </a:pPr>
            <a:r>
              <a:rPr lang="en-US" sz="1400" u="sng">
                <a:effectLst/>
                <a:latin typeface="Roboto"/>
                <a:ea typeface="Roboto"/>
                <a:cs typeface="Times New Roman"/>
                <a:hlinkClick r:id="rId13"/>
              </a:rPr>
              <a:t>Maggie Li</a:t>
            </a:r>
            <a:r>
              <a:rPr lang="en-US" sz="1400">
                <a:latin typeface="Roboto"/>
                <a:ea typeface="Roboto"/>
                <a:cs typeface="Times New Roman"/>
              </a:rPr>
              <a:t> </a:t>
            </a:r>
            <a:br>
              <a:rPr lang="en-US" sz="1400">
                <a:latin typeface="Roboto"/>
                <a:ea typeface="Roboto"/>
              </a:rPr>
            </a:br>
            <a:endParaRPr lang="en-US" sz="1400" b="1">
              <a:latin typeface="Roboto"/>
              <a:ea typeface="Roboto"/>
              <a:cs typeface="Times New Roman"/>
            </a:endParaRPr>
          </a:p>
          <a:p>
            <a:pPr marL="0" indent="0">
              <a:spcBef>
                <a:spcPts val="0"/>
              </a:spcBef>
              <a:spcAft>
                <a:spcPts val="800"/>
              </a:spcAft>
              <a:buNone/>
            </a:pPr>
            <a:r>
              <a:rPr lang="en-US" sz="1400" b="1">
                <a:latin typeface="Roboto"/>
                <a:ea typeface="Roboto"/>
                <a:cs typeface="Roboto"/>
              </a:rPr>
              <a:t>Major role: </a:t>
            </a:r>
            <a:r>
              <a:rPr lang="en-US" sz="1400">
                <a:latin typeface="Roboto"/>
                <a:ea typeface="Roboto"/>
                <a:cs typeface="Roboto"/>
              </a:rPr>
              <a:t>Build infection control capacity across healthcare facilities in Chicago</a:t>
            </a:r>
          </a:p>
          <a:p>
            <a:pPr marL="0" indent="0">
              <a:spcBef>
                <a:spcPts val="0"/>
              </a:spcBef>
              <a:spcAft>
                <a:spcPts val="800"/>
              </a:spcAft>
              <a:buNone/>
            </a:pPr>
            <a:r>
              <a:rPr lang="en-US" sz="1400" b="1">
                <a:latin typeface="Roboto"/>
                <a:ea typeface="Roboto"/>
                <a:cs typeface="Roboto"/>
              </a:rPr>
              <a:t>ACHOO Email</a:t>
            </a:r>
            <a:r>
              <a:rPr lang="en-US" sz="1400">
                <a:latin typeface="Roboto"/>
                <a:ea typeface="Roboto"/>
                <a:cs typeface="Roboto"/>
              </a:rPr>
              <a:t>: </a:t>
            </a:r>
            <a:r>
              <a:rPr lang="en-US" sz="1400">
                <a:latin typeface="Roboto"/>
                <a:ea typeface="Roboto"/>
                <a:cs typeface="Roboto"/>
                <a:hlinkClick r:id="rId14"/>
              </a:rPr>
              <a:t>cdphhaiar@cityofchicago.org</a:t>
            </a:r>
            <a:endParaRPr lang="en-US" sz="1400">
              <a:latin typeface="Roboto"/>
              <a:ea typeface="Roboto"/>
              <a:cs typeface="Roboto"/>
            </a:endParaRPr>
          </a:p>
          <a:p>
            <a:pPr marL="0" indent="0">
              <a:spcBef>
                <a:spcPts val="0"/>
              </a:spcBef>
              <a:spcAft>
                <a:spcPts val="800"/>
              </a:spcAft>
              <a:buNone/>
            </a:pPr>
            <a:r>
              <a:rPr lang="en-US" sz="1400" b="1">
                <a:latin typeface="Roboto"/>
                <a:ea typeface="Roboto"/>
                <a:cs typeface="Roboto"/>
              </a:rPr>
              <a:t>ACHOO Phone:</a:t>
            </a:r>
            <a:r>
              <a:rPr lang="en-US" sz="1400">
                <a:latin typeface="Roboto"/>
                <a:ea typeface="Roboto"/>
                <a:cs typeface="Roboto"/>
              </a:rPr>
              <a:t> 312-744-1100 </a:t>
            </a:r>
          </a:p>
          <a:p>
            <a:pPr marL="0" indent="0">
              <a:spcBef>
                <a:spcPts val="0"/>
              </a:spcBef>
              <a:spcAft>
                <a:spcPts val="800"/>
              </a:spcAft>
              <a:buNone/>
            </a:pPr>
            <a:r>
              <a:rPr lang="en-US" sz="1400" b="1">
                <a:solidFill>
                  <a:srgbClr val="FF0000"/>
                </a:solidFill>
                <a:latin typeface="Roboto"/>
                <a:ea typeface="Roboto"/>
                <a:cs typeface="Roboto"/>
              </a:rPr>
              <a:t>NEW: </a:t>
            </a:r>
            <a:r>
              <a:rPr lang="en-US" sz="1400" b="1">
                <a:latin typeface="Roboto"/>
                <a:ea typeface="Roboto"/>
                <a:cs typeface="Roboto"/>
                <a:hlinkClick r:id="rId15"/>
              </a:rPr>
              <a:t>ACHOO HAN page</a:t>
            </a:r>
            <a:endParaRPr lang="en-US" sz="1400">
              <a:latin typeface="Roboto"/>
              <a:ea typeface="Roboto"/>
              <a:cs typeface="Roboto"/>
            </a:endParaRPr>
          </a:p>
        </p:txBody>
      </p:sp>
      <p:grpSp>
        <p:nvGrpSpPr>
          <p:cNvPr id="29" name="Group 28">
            <a:extLst>
              <a:ext uri="{FF2B5EF4-FFF2-40B4-BE49-F238E27FC236}">
                <a16:creationId xmlns:a16="http://schemas.microsoft.com/office/drawing/2014/main" id="{79532E44-64CD-4887-95E4-6D13510171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35C2F53F-F2F7-4BC7-88F8-CCFD6D3C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6">
                <a:duotone>
                  <a:schemeClr val="accent2">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9B3675A9-8FB2-4982-9BE7-47E456D0D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342D8903-0281-6594-F106-499E1F9DBBDD}"/>
              </a:ext>
            </a:extLst>
          </p:cNvPr>
          <p:cNvSpPr>
            <a:spLocks noGrp="1"/>
          </p:cNvSpPr>
          <p:nvPr>
            <p:ph type="sldNum" sz="quarter" idx="12"/>
          </p:nvPr>
        </p:nvSpPr>
        <p:spPr>
          <a:xfrm>
            <a:off x="11311128" y="6272784"/>
            <a:ext cx="640080"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49</a:t>
            </a:fld>
            <a:endParaRPr kumimoji="0" lang="en-US" sz="1400" b="1" i="0" u="none" strike="noStrike" kern="1200" cap="none" spc="0" normalizeH="0" baseline="0" noProof="0">
              <a:ln>
                <a:noFill/>
              </a:ln>
              <a:solidFill>
                <a:prstClr val="black"/>
              </a:solidFill>
              <a:effectLst/>
              <a:uLnTx/>
              <a:uFillTx/>
              <a:latin typeface="Century Gothic"/>
              <a:ea typeface="+mn-ea"/>
              <a:cs typeface="+mn-cs"/>
            </a:endParaRPr>
          </a:p>
        </p:txBody>
      </p:sp>
      <p:pic>
        <p:nvPicPr>
          <p:cNvPr id="6" name="Picture 5" descr="A group of people posing for a photo">
            <a:extLst>
              <a:ext uri="{FF2B5EF4-FFF2-40B4-BE49-F238E27FC236}">
                <a16:creationId xmlns:a16="http://schemas.microsoft.com/office/drawing/2014/main" id="{17AA251D-091D-80DF-207C-55F407A7FA1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3520" y="1894831"/>
            <a:ext cx="6941274" cy="4629775"/>
          </a:xfrm>
          <a:prstGeom prst="rect">
            <a:avLst/>
          </a:prstGeom>
        </p:spPr>
      </p:pic>
      <p:sp>
        <p:nvSpPr>
          <p:cNvPr id="8" name="Title 1">
            <a:extLst>
              <a:ext uri="{FF2B5EF4-FFF2-40B4-BE49-F238E27FC236}">
                <a16:creationId xmlns:a16="http://schemas.microsoft.com/office/drawing/2014/main" id="{2C8C64D9-4525-A20A-155F-29D3DFA7BBB8}"/>
              </a:ext>
            </a:extLst>
          </p:cNvPr>
          <p:cNvSpPr txBox="1">
            <a:spLocks/>
          </p:cNvSpPr>
          <p:nvPr/>
        </p:nvSpPr>
        <p:spPr>
          <a:xfrm>
            <a:off x="1038343" y="547965"/>
            <a:ext cx="6905631"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atin typeface="Big Shoulders Display"/>
              </a:rPr>
              <a:t>ACHOO TEAM</a:t>
            </a:r>
          </a:p>
        </p:txBody>
      </p:sp>
      <p:pic>
        <p:nvPicPr>
          <p:cNvPr id="5" name="Picture 4">
            <a:extLst>
              <a:ext uri="{FF2B5EF4-FFF2-40B4-BE49-F238E27FC236}">
                <a16:creationId xmlns:a16="http://schemas.microsoft.com/office/drawing/2014/main" id="{2FD729FE-E7C7-306D-1A61-B3290DDBE385}"/>
              </a:ext>
            </a:extLst>
          </p:cNvPr>
          <p:cNvPicPr>
            <a:picLocks noChangeAspect="1"/>
          </p:cNvPicPr>
          <p:nvPr/>
        </p:nvPicPr>
        <p:blipFill>
          <a:blip r:embed="rId18"/>
          <a:stretch>
            <a:fillRect/>
          </a:stretch>
        </p:blipFill>
        <p:spPr>
          <a:xfrm>
            <a:off x="505175" y="1895064"/>
            <a:ext cx="1294790" cy="1100236"/>
          </a:xfrm>
          <a:prstGeom prst="rect">
            <a:avLst/>
          </a:prstGeom>
        </p:spPr>
      </p:pic>
    </p:spTree>
    <p:extLst>
      <p:ext uri="{BB962C8B-B14F-4D97-AF65-F5344CB8AC3E}">
        <p14:creationId xmlns:p14="http://schemas.microsoft.com/office/powerpoint/2010/main" val="90118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B74E-83EA-4A15-8B43-A849CED1FACF}"/>
              </a:ext>
            </a:extLst>
          </p:cNvPr>
          <p:cNvSpPr>
            <a:spLocks noGrp="1"/>
          </p:cNvSpPr>
          <p:nvPr>
            <p:ph type="ctrTitle"/>
          </p:nvPr>
        </p:nvSpPr>
        <p:spPr>
          <a:xfrm>
            <a:off x="989915" y="1432223"/>
            <a:ext cx="9966960" cy="2847677"/>
          </a:xfrm>
        </p:spPr>
        <p:txBody>
          <a:bodyPr/>
          <a:lstStyle/>
          <a:p>
            <a:pPr algn="ctr"/>
            <a:r>
              <a:rPr lang="en-US"/>
              <a:t>Marburg Virus Disease</a:t>
            </a:r>
          </a:p>
        </p:txBody>
      </p:sp>
      <p:sp>
        <p:nvSpPr>
          <p:cNvPr id="3" name="TextBox 2">
            <a:extLst>
              <a:ext uri="{FF2B5EF4-FFF2-40B4-BE49-F238E27FC236}">
                <a16:creationId xmlns:a16="http://schemas.microsoft.com/office/drawing/2014/main" id="{E2318EC7-3492-47DF-B147-F974343C93DA}"/>
              </a:ext>
            </a:extLst>
          </p:cNvPr>
          <p:cNvSpPr txBox="1"/>
          <p:nvPr/>
        </p:nvSpPr>
        <p:spPr>
          <a:xfrm>
            <a:off x="3947786" y="5194944"/>
            <a:ext cx="4296427" cy="461665"/>
          </a:xfrm>
          <a:prstGeom prst="rect">
            <a:avLst/>
          </a:prstGeom>
          <a:noFill/>
        </p:spPr>
        <p:txBody>
          <a:bodyPr wrap="square" lIns="91440" tIns="45720" rIns="91440" bIns="45720" rtlCol="0" anchor="t">
            <a:spAutoFit/>
          </a:bodyPr>
          <a:lstStyle/>
          <a:p>
            <a:pPr algn="ctr"/>
            <a:r>
              <a:rPr lang="en-US" sz="2400"/>
              <a:t>10.17.2024</a:t>
            </a:r>
            <a:endParaRPr lang="en-US"/>
          </a:p>
        </p:txBody>
      </p:sp>
      <p:sp>
        <p:nvSpPr>
          <p:cNvPr id="4" name="TextBox 3">
            <a:extLst>
              <a:ext uri="{FF2B5EF4-FFF2-40B4-BE49-F238E27FC236}">
                <a16:creationId xmlns:a16="http://schemas.microsoft.com/office/drawing/2014/main" id="{1FCD0AC6-8A00-DBDB-949A-7A3316D70F50}"/>
              </a:ext>
            </a:extLst>
          </p:cNvPr>
          <p:cNvSpPr txBox="1"/>
          <p:nvPr/>
        </p:nvSpPr>
        <p:spPr>
          <a:xfrm>
            <a:off x="1390650" y="6105525"/>
            <a:ext cx="10172700" cy="369332"/>
          </a:xfrm>
          <a:prstGeom prst="rect">
            <a:avLst/>
          </a:prstGeom>
          <a:noFill/>
        </p:spPr>
        <p:txBody>
          <a:bodyPr wrap="square" rtlCol="0">
            <a:spAutoFit/>
          </a:bodyPr>
          <a:lstStyle/>
          <a:p>
            <a:r>
              <a:rPr lang="en-US"/>
              <a:t>*Information provided is preliminary; additional guidance expected in coming days</a:t>
            </a:r>
          </a:p>
        </p:txBody>
      </p:sp>
    </p:spTree>
    <p:extLst>
      <p:ext uri="{BB962C8B-B14F-4D97-AF65-F5344CB8AC3E}">
        <p14:creationId xmlns:p14="http://schemas.microsoft.com/office/powerpoint/2010/main" val="201079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9E43-DCB4-29B4-39BF-C7021E38E0BF}"/>
              </a:ext>
            </a:extLst>
          </p:cNvPr>
          <p:cNvSpPr>
            <a:spLocks noGrp="1"/>
          </p:cNvSpPr>
          <p:nvPr>
            <p:ph type="title"/>
          </p:nvPr>
        </p:nvSpPr>
        <p:spPr/>
        <p:txBody>
          <a:bodyPr/>
          <a:lstStyle/>
          <a:p>
            <a:r>
              <a:rPr lang="en-US"/>
              <a:t>Our Services</a:t>
            </a:r>
          </a:p>
        </p:txBody>
      </p:sp>
      <p:sp>
        <p:nvSpPr>
          <p:cNvPr id="3" name="Content Placeholder 2">
            <a:extLst>
              <a:ext uri="{FF2B5EF4-FFF2-40B4-BE49-F238E27FC236}">
                <a16:creationId xmlns:a16="http://schemas.microsoft.com/office/drawing/2014/main" id="{6C4D5F6F-26C9-EFA2-4354-6590F11E685D}"/>
              </a:ext>
            </a:extLst>
          </p:cNvPr>
          <p:cNvSpPr>
            <a:spLocks noGrp="1"/>
          </p:cNvSpPr>
          <p:nvPr>
            <p:ph idx="1"/>
          </p:nvPr>
        </p:nvSpPr>
        <p:spPr>
          <a:xfrm>
            <a:off x="1069848" y="1778695"/>
            <a:ext cx="10241280" cy="4859214"/>
          </a:xfrm>
        </p:spPr>
        <p:txBody>
          <a:bodyPr vert="horz" lIns="91440" tIns="45720" rIns="91440" bIns="45720" rtlCol="0" anchor="t">
            <a:normAutofit/>
          </a:bodyPr>
          <a:lstStyle/>
          <a:p>
            <a:pPr marL="0" indent="0">
              <a:lnSpc>
                <a:spcPct val="107000"/>
              </a:lnSpc>
              <a:spcBef>
                <a:spcPts val="0"/>
              </a:spcBef>
              <a:spcAft>
                <a:spcPts val="800"/>
              </a:spcAft>
              <a:buNone/>
            </a:pPr>
            <a:r>
              <a:rPr lang="en-US" sz="1800">
                <a:effectLst/>
                <a:latin typeface="Roboto"/>
                <a:ea typeface="Calibri" panose="020F0502020204030204" pitchFamily="34" charset="0"/>
                <a:cs typeface="Times New Roman"/>
              </a:rPr>
              <a:t>Our team consists of Infection Prevention Specialists, Epidemiologists, Project Managers</a:t>
            </a:r>
            <a:r>
              <a:rPr lang="en-US" sz="1800">
                <a:latin typeface="Roboto"/>
                <a:ea typeface="Calibri" panose="020F0502020204030204" pitchFamily="34" charset="0"/>
                <a:cs typeface="Times New Roman"/>
              </a:rPr>
              <a:t>, Projects</a:t>
            </a:r>
            <a:r>
              <a:rPr lang="en-US" sz="1800">
                <a:effectLst/>
                <a:latin typeface="Roboto"/>
                <a:ea typeface="Calibri" panose="020F0502020204030204" pitchFamily="34" charset="0"/>
                <a:cs typeface="Times New Roman"/>
              </a:rPr>
              <a:t> Administrators, and Medical </a:t>
            </a:r>
            <a:r>
              <a:rPr lang="en-US" sz="1800">
                <a:latin typeface="Roboto"/>
                <a:ea typeface="Calibri" panose="020F0502020204030204" pitchFamily="34" charset="0"/>
                <a:cs typeface="Times New Roman"/>
              </a:rPr>
              <a:t>Directors</a:t>
            </a:r>
            <a:r>
              <a:rPr lang="en-US" sz="1800">
                <a:effectLst/>
                <a:latin typeface="Roboto"/>
                <a:ea typeface="Calibri" panose="020F0502020204030204" pitchFamily="34" charset="0"/>
                <a:cs typeface="Times New Roman"/>
              </a:rPr>
              <a:t> who provide the following assistance:</a:t>
            </a:r>
          </a:p>
          <a:p>
            <a:pPr marL="342900" indent="-342900">
              <a:lnSpc>
                <a:spcPct val="107000"/>
              </a:lnSpc>
              <a:spcBef>
                <a:spcPts val="0"/>
              </a:spcBef>
              <a:spcAft>
                <a:spcPts val="800"/>
              </a:spcAft>
              <a:buFont typeface="Symbol" panose="05050102010706020507" pitchFamily="18" charset="2"/>
              <a:buChar char=""/>
            </a:pPr>
            <a:r>
              <a:rPr lang="en-US" sz="1800">
                <a:effectLst/>
                <a:latin typeface="Roboto"/>
                <a:ea typeface="Calibri" panose="020F0502020204030204" pitchFamily="34" charset="0"/>
                <a:cs typeface="Times New Roman"/>
              </a:rPr>
              <a:t>IP&amp;C Guidance and </a:t>
            </a:r>
            <a:r>
              <a:rPr lang="en-US" sz="1800">
                <a:latin typeface="Roboto"/>
                <a:ea typeface="Calibri" panose="020F0502020204030204" pitchFamily="34" charset="0"/>
                <a:cs typeface="Times New Roman"/>
              </a:rPr>
              <a:t>Training </a:t>
            </a:r>
            <a:endParaRPr lang="en-US" sz="1800">
              <a:effectLst/>
              <a:latin typeface="Roboto"/>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r>
              <a:rPr lang="en-US" sz="1800">
                <a:effectLst/>
                <a:latin typeface="Roboto"/>
                <a:ea typeface="Calibri" panose="020F0502020204030204" pitchFamily="34" charset="0"/>
                <a:cs typeface="Times New Roman"/>
              </a:rPr>
              <a:t>Infection Control Assessments and Responses (ICARs)</a:t>
            </a:r>
            <a:r>
              <a:rPr lang="en-US" sz="1800">
                <a:latin typeface="Roboto"/>
                <a:ea typeface="Calibri" panose="020F0502020204030204" pitchFamily="34" charset="0"/>
                <a:cs typeface="Times New Roman"/>
              </a:rPr>
              <a:t> </a:t>
            </a:r>
          </a:p>
          <a:p>
            <a:pPr marL="342900" indent="-342900">
              <a:lnSpc>
                <a:spcPct val="107000"/>
              </a:lnSpc>
              <a:spcBef>
                <a:spcPts val="0"/>
              </a:spcBef>
              <a:spcAft>
                <a:spcPts val="800"/>
              </a:spcAft>
              <a:buFont typeface="Symbol" panose="05050102010706020507" pitchFamily="18" charset="2"/>
              <a:buChar char=""/>
            </a:pPr>
            <a:r>
              <a:rPr lang="en-US" sz="1800">
                <a:effectLst/>
                <a:latin typeface="Roboto"/>
                <a:ea typeface="Calibri" panose="020F0502020204030204" pitchFamily="34" charset="0"/>
                <a:cs typeface="Times New Roman"/>
              </a:rPr>
              <a:t>Epidemiology Support </a:t>
            </a:r>
          </a:p>
          <a:p>
            <a:pPr marL="342900" indent="-342900">
              <a:lnSpc>
                <a:spcPct val="107000"/>
              </a:lnSpc>
              <a:spcBef>
                <a:spcPts val="0"/>
              </a:spcBef>
              <a:spcAft>
                <a:spcPts val="800"/>
              </a:spcAft>
              <a:buFont typeface="Symbol" panose="05050102010706020507" pitchFamily="18" charset="2"/>
              <a:buChar char=""/>
            </a:pPr>
            <a:r>
              <a:rPr lang="en-US" sz="1800">
                <a:effectLst/>
                <a:latin typeface="Roboto"/>
                <a:ea typeface="Calibri" panose="020F0502020204030204" pitchFamily="34" charset="0"/>
                <a:cs typeface="Times New Roman"/>
              </a:rPr>
              <a:t>IP&amp;C Roundtable</a:t>
            </a:r>
          </a:p>
          <a:p>
            <a:pPr marL="342900" indent="-342900">
              <a:lnSpc>
                <a:spcPct val="107000"/>
              </a:lnSpc>
              <a:spcBef>
                <a:spcPts val="0"/>
              </a:spcBef>
              <a:spcAft>
                <a:spcPts val="800"/>
              </a:spcAft>
              <a:buFont typeface="Symbol" panose="05050102010706020507" pitchFamily="18" charset="2"/>
              <a:buChar char=""/>
            </a:pPr>
            <a:r>
              <a:rPr lang="en-US" sz="1800">
                <a:latin typeface="Roboto"/>
                <a:cs typeface="Times New Roman"/>
              </a:rPr>
              <a:t>Our partnerships and site visits are meant to be educational, constructive, non-regulatory, and non-punitive</a:t>
            </a:r>
            <a:endParaRPr lang="en-US" sz="1800">
              <a:latin typeface="Roboto"/>
              <a:ea typeface="Roboto"/>
              <a:cs typeface="Times New Roman"/>
            </a:endParaRPr>
          </a:p>
          <a:p>
            <a:pPr marL="617220" lvl="1" indent="-342900">
              <a:lnSpc>
                <a:spcPct val="107000"/>
              </a:lnSpc>
              <a:spcBef>
                <a:spcPts val="0"/>
              </a:spcBef>
              <a:spcAft>
                <a:spcPts val="800"/>
              </a:spcAft>
              <a:buFont typeface="Symbol" panose="05050102010706020507" pitchFamily="18" charset="2"/>
              <a:buChar char=""/>
            </a:pPr>
            <a:r>
              <a:rPr lang="en-US">
                <a:latin typeface="Roboto"/>
                <a:cs typeface="Times New Roman"/>
              </a:rPr>
              <a:t>We work with you to resolve any identified issues</a:t>
            </a:r>
            <a:endParaRPr lang="en-US">
              <a:latin typeface="Roboto"/>
              <a:ea typeface="Roboto"/>
              <a:cs typeface="Times New Roman"/>
            </a:endParaRPr>
          </a:p>
          <a:p>
            <a:pPr marL="617220" lvl="1" indent="-342900">
              <a:lnSpc>
                <a:spcPct val="107000"/>
              </a:lnSpc>
              <a:spcBef>
                <a:spcPts val="0"/>
              </a:spcBef>
              <a:spcAft>
                <a:spcPts val="800"/>
              </a:spcAft>
              <a:buFont typeface="Symbol" panose="05050102010706020507" pitchFamily="18" charset="2"/>
              <a:buChar char=""/>
            </a:pPr>
            <a:r>
              <a:rPr lang="en-US">
                <a:latin typeface="Roboto"/>
                <a:cs typeface="Times New Roman"/>
              </a:rPr>
              <a:t>These services are not in response to citations or complaints</a:t>
            </a:r>
            <a:endParaRPr lang="en-US"/>
          </a:p>
        </p:txBody>
      </p:sp>
      <p:sp>
        <p:nvSpPr>
          <p:cNvPr id="4" name="Slide Number Placeholder 3">
            <a:extLst>
              <a:ext uri="{FF2B5EF4-FFF2-40B4-BE49-F238E27FC236}">
                <a16:creationId xmlns:a16="http://schemas.microsoft.com/office/drawing/2014/main" id="{47EBB991-8FB2-3107-E391-93FA6B10ADEC}"/>
              </a:ext>
            </a:extLst>
          </p:cNvPr>
          <p:cNvSpPr>
            <a:spLocks noGrp="1"/>
          </p:cNvSpPr>
          <p:nvPr>
            <p:ph type="sldNum" sz="quarter" idx="12"/>
          </p:nvPr>
        </p:nvSpPr>
        <p:spPr/>
        <p:txBody>
          <a:bodyPr/>
          <a:lstStyle/>
          <a:p>
            <a:fld id="{3FCCF984-64AA-42B4-8D2F-66BCDE3A50F4}" type="slidenum">
              <a:rPr lang="en-US" smtClean="0"/>
              <a:t>50</a:t>
            </a:fld>
            <a:endParaRPr lang="en-US"/>
          </a:p>
        </p:txBody>
      </p:sp>
    </p:spTree>
    <p:extLst>
      <p:ext uri="{BB962C8B-B14F-4D97-AF65-F5344CB8AC3E}">
        <p14:creationId xmlns:p14="http://schemas.microsoft.com/office/powerpoint/2010/main" val="3598337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9E43-DCB4-29B4-39BF-C7021E38E0BF}"/>
              </a:ext>
            </a:extLst>
          </p:cNvPr>
          <p:cNvSpPr>
            <a:spLocks noGrp="1"/>
          </p:cNvSpPr>
          <p:nvPr>
            <p:ph type="title"/>
          </p:nvPr>
        </p:nvSpPr>
        <p:spPr/>
        <p:txBody>
          <a:bodyPr/>
          <a:lstStyle/>
          <a:p>
            <a:r>
              <a:rPr lang="en-US"/>
              <a:t>Case Report Forms (CRFs)</a:t>
            </a:r>
          </a:p>
        </p:txBody>
      </p:sp>
      <p:sp>
        <p:nvSpPr>
          <p:cNvPr id="3" name="Content Placeholder 2">
            <a:extLst>
              <a:ext uri="{FF2B5EF4-FFF2-40B4-BE49-F238E27FC236}">
                <a16:creationId xmlns:a16="http://schemas.microsoft.com/office/drawing/2014/main" id="{6C4D5F6F-26C9-EFA2-4354-6590F11E685D}"/>
              </a:ext>
            </a:extLst>
          </p:cNvPr>
          <p:cNvSpPr>
            <a:spLocks noGrp="1"/>
          </p:cNvSpPr>
          <p:nvPr>
            <p:ph idx="1"/>
          </p:nvPr>
        </p:nvSpPr>
        <p:spPr>
          <a:xfrm>
            <a:off x="1069848" y="1778695"/>
            <a:ext cx="10241280" cy="4859214"/>
          </a:xfrm>
        </p:spPr>
        <p:txBody>
          <a:bodyPr vert="horz" lIns="91440" tIns="45720" rIns="91440" bIns="45720" rtlCol="0" anchor="t">
            <a:normAutofit/>
          </a:bodyPr>
          <a:lstStyle/>
          <a:p>
            <a:r>
              <a:rPr lang="en-US">
                <a:ea typeface="+mn-lt"/>
                <a:cs typeface="+mn-lt"/>
              </a:rPr>
              <a:t>CDPH requires additional epidemiological information for specific cases, in addition to the standard reporting requirement. Providing this information to CDPH allows us to have a better understanding of individual case and aids in limiting the transmission of certain multi-drug resistant organisms.</a:t>
            </a:r>
          </a:p>
          <a:p>
            <a:pPr marL="0" indent="0">
              <a:buNone/>
            </a:pPr>
            <a:endParaRPr lang="en-US"/>
          </a:p>
          <a:p>
            <a:r>
              <a:rPr lang="en-US">
                <a:ea typeface="Roboto"/>
                <a:cs typeface="Roboto"/>
              </a:rPr>
              <a:t>For MDRO Reporting training (whether you have a new IP or need a refresher) and for  questions regarding CRF completion requirements, please contact Cecilia </a:t>
            </a:r>
            <a:r>
              <a:rPr lang="en-US" err="1">
                <a:ea typeface="Roboto"/>
                <a:cs typeface="Roboto"/>
              </a:rPr>
              <a:t>Pigozzi</a:t>
            </a:r>
            <a:r>
              <a:rPr lang="en-US">
                <a:ea typeface="Roboto"/>
                <a:cs typeface="Roboto"/>
              </a:rPr>
              <a:t> at </a:t>
            </a:r>
            <a:r>
              <a:rPr lang="en-US" sz="2000">
                <a:ea typeface="Roboto"/>
                <a:cs typeface="Calibri"/>
                <a:hlinkClick r:id="rId3"/>
              </a:rPr>
              <a:t>cecilia.pigozzi@cityofchicago.org</a:t>
            </a:r>
            <a:r>
              <a:rPr lang="en-US" sz="2000">
                <a:ea typeface="Roboto"/>
                <a:cs typeface="Calibri"/>
              </a:rPr>
              <a:t> </a:t>
            </a:r>
            <a:endParaRPr lang="en-US" sz="2000">
              <a:ea typeface="Roboto"/>
              <a:cs typeface="Roboto"/>
            </a:endParaRPr>
          </a:p>
        </p:txBody>
      </p:sp>
      <p:sp>
        <p:nvSpPr>
          <p:cNvPr id="4" name="Slide Number Placeholder 3">
            <a:extLst>
              <a:ext uri="{FF2B5EF4-FFF2-40B4-BE49-F238E27FC236}">
                <a16:creationId xmlns:a16="http://schemas.microsoft.com/office/drawing/2014/main" id="{47EBB991-8FB2-3107-E391-93FA6B10ADEC}"/>
              </a:ext>
            </a:extLst>
          </p:cNvPr>
          <p:cNvSpPr>
            <a:spLocks noGrp="1"/>
          </p:cNvSpPr>
          <p:nvPr>
            <p:ph type="sldNum" sz="quarter" idx="12"/>
          </p:nvPr>
        </p:nvSpPr>
        <p:spPr/>
        <p:txBody>
          <a:bodyPr/>
          <a:lstStyle/>
          <a:p>
            <a:fld id="{3FCCF984-64AA-42B4-8D2F-66BCDE3A50F4}" type="slidenum">
              <a:rPr lang="en-US" smtClean="0"/>
              <a:t>51</a:t>
            </a:fld>
            <a:endParaRPr lang="en-US"/>
          </a:p>
        </p:txBody>
      </p:sp>
    </p:spTree>
    <p:extLst>
      <p:ext uri="{BB962C8B-B14F-4D97-AF65-F5344CB8AC3E}">
        <p14:creationId xmlns:p14="http://schemas.microsoft.com/office/powerpoint/2010/main" val="1380092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1380-6B35-4428-5DC7-385F9A0F26BE}"/>
              </a:ext>
            </a:extLst>
          </p:cNvPr>
          <p:cNvSpPr>
            <a:spLocks noGrp="1"/>
          </p:cNvSpPr>
          <p:nvPr>
            <p:ph type="title"/>
          </p:nvPr>
        </p:nvSpPr>
        <p:spPr>
          <a:xfrm flipH="1">
            <a:off x="1319514" y="-4086444"/>
            <a:ext cx="54597" cy="93177"/>
          </a:xfrm>
        </p:spPr>
        <p:txBody>
          <a:bodyPr>
            <a:normAutofit fontScale="90000"/>
          </a:bodyPr>
          <a:lstStyle/>
          <a:p>
            <a:endParaRPr lang="en-US"/>
          </a:p>
        </p:txBody>
      </p:sp>
      <p:sp>
        <p:nvSpPr>
          <p:cNvPr id="3" name="Text Placeholder 2">
            <a:extLst>
              <a:ext uri="{FF2B5EF4-FFF2-40B4-BE49-F238E27FC236}">
                <a16:creationId xmlns:a16="http://schemas.microsoft.com/office/drawing/2014/main" id="{0E795634-02C3-5A7E-AEE2-EEDF0E0F9AE6}"/>
              </a:ext>
            </a:extLst>
          </p:cNvPr>
          <p:cNvSpPr>
            <a:spLocks noGrp="1"/>
          </p:cNvSpPr>
          <p:nvPr>
            <p:ph type="body" idx="1"/>
          </p:nvPr>
        </p:nvSpPr>
        <p:spPr/>
        <p:txBody>
          <a:bodyPr>
            <a:normAutofit/>
          </a:bodyPr>
          <a:lstStyle/>
          <a:p>
            <a:endParaRPr lang="en-US" sz="2000">
              <a:solidFill>
                <a:schemeClr val="tx1"/>
              </a:solidFill>
            </a:endParaRPr>
          </a:p>
        </p:txBody>
      </p:sp>
      <p:pic>
        <p:nvPicPr>
          <p:cNvPr id="5" name="Picture 4" descr="A qr code with a shield with a hand washing&#10;&#10;Description automatically generated">
            <a:extLst>
              <a:ext uri="{FF2B5EF4-FFF2-40B4-BE49-F238E27FC236}">
                <a16:creationId xmlns:a16="http://schemas.microsoft.com/office/drawing/2014/main" id="{65BD95CA-D3A3-0714-BC8D-8162C083D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494" y="170121"/>
            <a:ext cx="5715012" cy="6116385"/>
          </a:xfrm>
          <a:prstGeom prst="rect">
            <a:avLst/>
          </a:prstGeom>
        </p:spPr>
      </p:pic>
    </p:spTree>
    <p:extLst>
      <p:ext uri="{BB962C8B-B14F-4D97-AF65-F5344CB8AC3E}">
        <p14:creationId xmlns:p14="http://schemas.microsoft.com/office/powerpoint/2010/main" val="3085983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1C85-7111-C8EF-07E0-C009C11F5012}"/>
              </a:ext>
            </a:extLst>
          </p:cNvPr>
          <p:cNvSpPr>
            <a:spLocks noGrp="1"/>
          </p:cNvSpPr>
          <p:nvPr>
            <p:ph type="title"/>
          </p:nvPr>
        </p:nvSpPr>
        <p:spPr/>
        <p:txBody>
          <a:bodyPr/>
          <a:lstStyle/>
          <a:p>
            <a:r>
              <a:rPr lang="en-US">
                <a:latin typeface="Big Shoulders Display" pitchFamily="2" charset="0"/>
                <a:ea typeface="+mj-lt"/>
                <a:cs typeface="+mj-lt"/>
              </a:rPr>
              <a:t>Project Firstline Overview</a:t>
            </a:r>
            <a:endParaRPr lang="en-US">
              <a:latin typeface="Big Shoulders Display" pitchFamily="2" charset="0"/>
            </a:endParaRPr>
          </a:p>
        </p:txBody>
      </p:sp>
      <p:sp>
        <p:nvSpPr>
          <p:cNvPr id="3" name="Content Placeholder 2">
            <a:extLst>
              <a:ext uri="{FF2B5EF4-FFF2-40B4-BE49-F238E27FC236}">
                <a16:creationId xmlns:a16="http://schemas.microsoft.com/office/drawing/2014/main" id="{3707E0D2-65BF-413E-4EDD-332C773E69B3}"/>
              </a:ext>
            </a:extLst>
          </p:cNvPr>
          <p:cNvSpPr>
            <a:spLocks noGrp="1"/>
          </p:cNvSpPr>
          <p:nvPr>
            <p:ph idx="1"/>
          </p:nvPr>
        </p:nvSpPr>
        <p:spPr>
          <a:xfrm>
            <a:off x="1069848" y="1802431"/>
            <a:ext cx="10058400" cy="2092630"/>
          </a:xfrm>
        </p:spPr>
        <p:txBody>
          <a:bodyPr vert="horz" lIns="91440" tIns="45720" rIns="91440" bIns="45720" rtlCol="0" anchor="t">
            <a:normAutofit/>
          </a:bodyPr>
          <a:lstStyle/>
          <a:p>
            <a:r>
              <a:rPr lang="en-US">
                <a:latin typeface="Roboto" panose="02000000000000000000" pitchFamily="2" charset="0"/>
                <a:ea typeface="Roboto" panose="02000000000000000000" pitchFamily="2" charset="0"/>
                <a:cs typeface="+mn-lt"/>
              </a:rPr>
              <a:t>Project Firstline is the Center for Disease Control’s (CDC) National Training Collaborative for Healthcare Infection Control education</a:t>
            </a:r>
            <a:endParaRPr lang="en-US">
              <a:latin typeface="Roboto" panose="02000000000000000000" pitchFamily="2" charset="0"/>
              <a:ea typeface="Roboto" panose="02000000000000000000" pitchFamily="2" charset="0"/>
              <a:cs typeface="Roboto"/>
            </a:endParaRPr>
          </a:p>
          <a:p>
            <a:r>
              <a:rPr lang="en-US">
                <a:latin typeface="Roboto" panose="02000000000000000000" pitchFamily="2" charset="0"/>
                <a:ea typeface="Roboto" panose="02000000000000000000" pitchFamily="2" charset="0"/>
                <a:cs typeface="+mn-lt"/>
              </a:rPr>
              <a:t>Project Firstline (PFL) brings together more than 75 healthcare, academic, and public health partners to reach healthcare workers across the country</a:t>
            </a:r>
            <a:endParaRPr lang="en-US">
              <a:latin typeface="Roboto" panose="02000000000000000000" pitchFamily="2" charset="0"/>
              <a:ea typeface="Roboto" panose="02000000000000000000" pitchFamily="2" charset="0"/>
            </a:endParaRPr>
          </a:p>
          <a:p>
            <a:r>
              <a:rPr lang="en-US">
                <a:latin typeface="Roboto" panose="02000000000000000000" pitchFamily="2" charset="0"/>
                <a:ea typeface="Roboto" panose="02000000000000000000" pitchFamily="2" charset="0"/>
                <a:cs typeface="+mn-lt"/>
              </a:rPr>
              <a:t>PFL offers educational resources in a variety of formats to meet the diverse learning needs and preferences of the healthcare workforce</a:t>
            </a:r>
            <a:endParaRPr lang="en-US">
              <a:latin typeface="Roboto" panose="02000000000000000000" pitchFamily="2" charset="0"/>
              <a:ea typeface="Roboto" panose="02000000000000000000" pitchFamily="2" charset="0"/>
            </a:endParaRPr>
          </a:p>
          <a:p>
            <a:endParaRPr lang="en-US">
              <a:ea typeface="Roboto"/>
              <a:cs typeface="Roboto"/>
            </a:endParaRPr>
          </a:p>
        </p:txBody>
      </p:sp>
      <p:pic>
        <p:nvPicPr>
          <p:cNvPr id="4" name="Picture 4">
            <a:extLst>
              <a:ext uri="{FF2B5EF4-FFF2-40B4-BE49-F238E27FC236}">
                <a16:creationId xmlns:a16="http://schemas.microsoft.com/office/drawing/2014/main" id="{2F810A01-9958-769E-34B1-C372301DA399}"/>
              </a:ext>
            </a:extLst>
          </p:cNvPr>
          <p:cNvPicPr>
            <a:picLocks noChangeAspect="1"/>
          </p:cNvPicPr>
          <p:nvPr/>
        </p:nvPicPr>
        <p:blipFill>
          <a:blip r:embed="rId3"/>
          <a:stretch>
            <a:fillRect/>
          </a:stretch>
        </p:blipFill>
        <p:spPr>
          <a:xfrm>
            <a:off x="1216921" y="4158289"/>
            <a:ext cx="8241245" cy="2215079"/>
          </a:xfrm>
          <a:prstGeom prst="rect">
            <a:avLst/>
          </a:prstGeom>
        </p:spPr>
      </p:pic>
    </p:spTree>
    <p:extLst>
      <p:ext uri="{BB962C8B-B14F-4D97-AF65-F5344CB8AC3E}">
        <p14:creationId xmlns:p14="http://schemas.microsoft.com/office/powerpoint/2010/main" val="1135419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7E14-B76F-1952-9FF6-DA770A93BB52}"/>
              </a:ext>
            </a:extLst>
          </p:cNvPr>
          <p:cNvSpPr>
            <a:spLocks noGrp="1"/>
          </p:cNvSpPr>
          <p:nvPr>
            <p:ph type="title"/>
          </p:nvPr>
        </p:nvSpPr>
        <p:spPr/>
        <p:txBody>
          <a:bodyPr/>
          <a:lstStyle/>
          <a:p>
            <a:r>
              <a:rPr lang="en-US">
                <a:latin typeface="Big Shoulders Display" pitchFamily="2" charset="0"/>
              </a:rPr>
              <a:t>Available Resources</a:t>
            </a:r>
          </a:p>
        </p:txBody>
      </p:sp>
      <p:sp>
        <p:nvSpPr>
          <p:cNvPr id="3" name="Content Placeholder 2">
            <a:extLst>
              <a:ext uri="{FF2B5EF4-FFF2-40B4-BE49-F238E27FC236}">
                <a16:creationId xmlns:a16="http://schemas.microsoft.com/office/drawing/2014/main" id="{C5593694-7C09-CF05-939A-0A10B42850E6}"/>
              </a:ext>
            </a:extLst>
          </p:cNvPr>
          <p:cNvSpPr>
            <a:spLocks noGrp="1"/>
          </p:cNvSpPr>
          <p:nvPr>
            <p:ph idx="1"/>
          </p:nvPr>
        </p:nvSpPr>
        <p:spPr>
          <a:xfrm>
            <a:off x="1140732" y="1802431"/>
            <a:ext cx="10058400" cy="4050792"/>
          </a:xfrm>
        </p:spPr>
        <p:txBody>
          <a:bodyPr vert="horz" lIns="91440" tIns="45720" rIns="91440" bIns="45720" rtlCol="0" anchor="t">
            <a:normAutofit fontScale="92500" lnSpcReduction="10000"/>
          </a:bodyPr>
          <a:lstStyle/>
          <a:p>
            <a:r>
              <a:rPr lang="en-US" sz="2200" b="1">
                <a:latin typeface="Roboto" panose="02000000000000000000" pitchFamily="2" charset="0"/>
                <a:ea typeface="Roboto" panose="02000000000000000000" pitchFamily="2" charset="0"/>
                <a:cs typeface="+mn-lt"/>
                <a:hlinkClick r:id="rId3"/>
              </a:rPr>
              <a:t>Learn about Infection Control in Health Care</a:t>
            </a:r>
            <a:r>
              <a:rPr lang="en-US" sz="2200" b="1">
                <a:latin typeface="Roboto" panose="02000000000000000000" pitchFamily="2" charset="0"/>
                <a:ea typeface="Roboto" panose="02000000000000000000" pitchFamily="2" charset="0"/>
                <a:cs typeface="+mn-lt"/>
              </a:rPr>
              <a:t>:</a:t>
            </a:r>
            <a:r>
              <a:rPr lang="en-US" sz="2200">
                <a:latin typeface="Roboto" panose="02000000000000000000" pitchFamily="2" charset="0"/>
                <a:ea typeface="Roboto" panose="02000000000000000000" pitchFamily="2" charset="0"/>
                <a:cs typeface="+mn-lt"/>
              </a:rPr>
              <a:t> CDC’s Project Firstline provides innovative and accessible resources so all healthcare workers can learn about infection control in health care. </a:t>
            </a:r>
          </a:p>
          <a:p>
            <a:pPr lvl="1"/>
            <a:r>
              <a:rPr lang="en-US" sz="2200" i="1">
                <a:latin typeface="Roboto" panose="02000000000000000000" pitchFamily="2" charset="0"/>
                <a:ea typeface="Roboto" panose="02000000000000000000" pitchFamily="2" charset="0"/>
                <a:cs typeface="+mn-lt"/>
              </a:rPr>
              <a:t>Topics include 14+ foundational IP&amp;C (e.g., hand hygiene, environmental services, ventilation, PPE, how viruses spread, etc.), </a:t>
            </a:r>
            <a:r>
              <a:rPr lang="en-US" sz="2200" i="1">
                <a:latin typeface="Roboto" panose="02000000000000000000" pitchFamily="2" charset="0"/>
                <a:ea typeface="Roboto" panose="02000000000000000000" pitchFamily="2" charset="0"/>
                <a:cs typeface="+mn-lt"/>
                <a:hlinkClick r:id="rId4"/>
              </a:rPr>
              <a:t>Recognizing Risk using Reservoirs</a:t>
            </a:r>
            <a:r>
              <a:rPr lang="en-US" sz="2200" i="1">
                <a:latin typeface="Roboto" panose="02000000000000000000" pitchFamily="2" charset="0"/>
                <a:ea typeface="Roboto" panose="02000000000000000000" pitchFamily="2" charset="0"/>
                <a:cs typeface="+mn-lt"/>
              </a:rPr>
              <a:t>, </a:t>
            </a:r>
            <a:r>
              <a:rPr lang="en-US" sz="2200" i="1">
                <a:latin typeface="Roboto" panose="02000000000000000000" pitchFamily="2" charset="0"/>
                <a:ea typeface="Roboto" panose="02000000000000000000" pitchFamily="2" charset="0"/>
                <a:cs typeface="+mn-lt"/>
                <a:hlinkClick r:id="rId5"/>
              </a:rPr>
              <a:t>Where Germs Live training toolkits</a:t>
            </a:r>
            <a:r>
              <a:rPr lang="en-US" sz="2200" i="1">
                <a:latin typeface="Roboto" panose="02000000000000000000" pitchFamily="2" charset="0"/>
                <a:ea typeface="Roboto" panose="02000000000000000000" pitchFamily="2" charset="0"/>
                <a:cs typeface="+mn-lt"/>
              </a:rPr>
              <a:t>, and more interactive resources. </a:t>
            </a:r>
          </a:p>
          <a:p>
            <a:r>
              <a:rPr lang="en-US" sz="2200" b="1">
                <a:latin typeface="Roboto" panose="02000000000000000000" pitchFamily="2" charset="0"/>
                <a:ea typeface="Roboto" panose="02000000000000000000" pitchFamily="2" charset="0"/>
                <a:cs typeface="+mn-lt"/>
                <a:hlinkClick r:id="rId6"/>
              </a:rPr>
              <a:t>Lead an Infection Control Training</a:t>
            </a:r>
            <a:r>
              <a:rPr lang="en-US" sz="2200" b="1">
                <a:latin typeface="Roboto" panose="02000000000000000000" pitchFamily="2" charset="0"/>
                <a:ea typeface="Roboto" panose="02000000000000000000" pitchFamily="2" charset="0"/>
                <a:cs typeface="+mn-lt"/>
              </a:rPr>
              <a:t>:</a:t>
            </a:r>
            <a:r>
              <a:rPr lang="en-US" sz="2200">
                <a:latin typeface="Roboto" panose="02000000000000000000" pitchFamily="2" charset="0"/>
                <a:ea typeface="Roboto" panose="02000000000000000000" pitchFamily="2" charset="0"/>
                <a:cs typeface="+mn-lt"/>
              </a:rPr>
              <a:t> Our facilitator toolkit is designed to work with your team’s learning styles and busy schedules (10-, 20-, and 60-minute scripted sessions).</a:t>
            </a:r>
          </a:p>
          <a:p>
            <a:r>
              <a:rPr lang="en-US" sz="2200" b="1">
                <a:latin typeface="Roboto" panose="02000000000000000000" pitchFamily="2" charset="0"/>
                <a:ea typeface="Roboto" panose="02000000000000000000" pitchFamily="2" charset="0"/>
                <a:cs typeface="+mn-lt"/>
                <a:hlinkClick r:id="rId7"/>
              </a:rPr>
              <a:t>Access Infection Control Educational Materials</a:t>
            </a:r>
            <a:r>
              <a:rPr lang="en-US" sz="2200" b="1">
                <a:latin typeface="Roboto" panose="02000000000000000000" pitchFamily="2" charset="0"/>
                <a:ea typeface="Roboto" panose="02000000000000000000" pitchFamily="2" charset="0"/>
                <a:cs typeface="+mn-lt"/>
              </a:rPr>
              <a:t>: </a:t>
            </a:r>
            <a:r>
              <a:rPr lang="en-US" sz="2200">
                <a:latin typeface="Roboto" panose="02000000000000000000" pitchFamily="2" charset="0"/>
                <a:ea typeface="Roboto" panose="02000000000000000000" pitchFamily="2" charset="0"/>
                <a:cs typeface="+mn-lt"/>
              </a:rPr>
              <a:t>Find short videos, fact sheets, job aids, infographics, posters, </a:t>
            </a:r>
            <a:r>
              <a:rPr lang="en-US" sz="2200">
                <a:latin typeface="Roboto" panose="02000000000000000000" pitchFamily="2" charset="0"/>
                <a:ea typeface="Roboto" panose="02000000000000000000" pitchFamily="2" charset="0"/>
                <a:cs typeface="+mn-lt"/>
                <a:hlinkClick r:id="rId8"/>
              </a:rPr>
              <a:t>printed materials</a:t>
            </a:r>
            <a:r>
              <a:rPr lang="en-US" sz="2200">
                <a:latin typeface="Roboto" panose="02000000000000000000" pitchFamily="2" charset="0"/>
                <a:ea typeface="Roboto" panose="02000000000000000000" pitchFamily="2" charset="0"/>
                <a:cs typeface="+mn-lt"/>
              </a:rPr>
              <a:t>, interactive computer lock screens, and social media graphics to utilize at your facility on foundational IPC topics.</a:t>
            </a:r>
            <a:endParaRPr lang="en-US" sz="2200">
              <a:latin typeface="Roboto" panose="02000000000000000000" pitchFamily="2" charset="0"/>
              <a:ea typeface="Roboto" panose="02000000000000000000" pitchFamily="2" charset="0"/>
              <a:cs typeface="Roboto"/>
            </a:endParaRPr>
          </a:p>
          <a:p>
            <a:r>
              <a:rPr lang="en-US" sz="2200" b="1">
                <a:latin typeface="Roboto" panose="02000000000000000000" pitchFamily="2" charset="0"/>
                <a:ea typeface="Roboto" panose="02000000000000000000" pitchFamily="2" charset="0"/>
                <a:cs typeface="+mn-lt"/>
                <a:hlinkClick r:id="rId9"/>
              </a:rPr>
              <a:t>Earn Continuing Education:</a:t>
            </a:r>
            <a:r>
              <a:rPr lang="en-US" sz="2200" b="1">
                <a:latin typeface="Roboto" panose="02000000000000000000" pitchFamily="2" charset="0"/>
                <a:ea typeface="Roboto" panose="02000000000000000000" pitchFamily="2" charset="0"/>
                <a:cs typeface="+mn-lt"/>
              </a:rPr>
              <a:t> </a:t>
            </a:r>
            <a:r>
              <a:rPr lang="en-US" sz="2200">
                <a:latin typeface="Roboto" panose="02000000000000000000" pitchFamily="2" charset="0"/>
                <a:ea typeface="Roboto" panose="02000000000000000000" pitchFamily="2" charset="0"/>
                <a:cs typeface="+mn-lt"/>
              </a:rPr>
              <a:t>Earn CEU’s on CDC Train for PFL content.</a:t>
            </a:r>
            <a:endParaRPr lang="en-US" sz="2200">
              <a:latin typeface="Roboto" panose="02000000000000000000" pitchFamily="2" charset="0"/>
              <a:ea typeface="Roboto" panose="02000000000000000000" pitchFamily="2" charset="0"/>
            </a:endParaRPr>
          </a:p>
          <a:p>
            <a:r>
              <a:rPr lang="en-US" sz="2200" b="1">
                <a:latin typeface="Roboto" panose="02000000000000000000" pitchFamily="2" charset="0"/>
                <a:ea typeface="Roboto" panose="02000000000000000000" pitchFamily="2" charset="0"/>
                <a:cs typeface="+mn-lt"/>
                <a:hlinkClick r:id="rId10"/>
              </a:rPr>
              <a:t>Translated Resources</a:t>
            </a:r>
            <a:r>
              <a:rPr lang="en-US" sz="2200" b="1">
                <a:latin typeface="Roboto" panose="02000000000000000000" pitchFamily="2" charset="0"/>
                <a:ea typeface="Roboto" panose="02000000000000000000" pitchFamily="2" charset="0"/>
                <a:cs typeface="+mn-lt"/>
              </a:rPr>
              <a:t>: </a:t>
            </a:r>
            <a:r>
              <a:rPr lang="en-US" sz="2200">
                <a:latin typeface="Roboto" panose="02000000000000000000" pitchFamily="2" charset="0"/>
                <a:ea typeface="Roboto" panose="02000000000000000000" pitchFamily="2" charset="0"/>
                <a:cs typeface="+mn-lt"/>
              </a:rPr>
              <a:t>IPC materials translated into Spanish &amp; additional languages.</a:t>
            </a:r>
            <a:endParaRPr lang="en-US" sz="2200">
              <a:latin typeface="Roboto" panose="02000000000000000000" pitchFamily="2" charset="0"/>
              <a:ea typeface="Roboto" panose="02000000000000000000" pitchFamily="2" charset="0"/>
            </a:endParaRPr>
          </a:p>
          <a:p>
            <a:endParaRPr lang="en-US">
              <a:ea typeface="Roboto"/>
              <a:cs typeface="Roboto"/>
            </a:endParaRPr>
          </a:p>
        </p:txBody>
      </p:sp>
    </p:spTree>
    <p:extLst>
      <p:ext uri="{BB962C8B-B14F-4D97-AF65-F5344CB8AC3E}">
        <p14:creationId xmlns:p14="http://schemas.microsoft.com/office/powerpoint/2010/main" val="1079371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9EE0-A7E7-1F48-14FA-B1E1FE3B54A5}"/>
              </a:ext>
            </a:extLst>
          </p:cNvPr>
          <p:cNvSpPr>
            <a:spLocks noGrp="1"/>
          </p:cNvSpPr>
          <p:nvPr>
            <p:ph type="title"/>
          </p:nvPr>
        </p:nvSpPr>
        <p:spPr/>
        <p:txBody>
          <a:bodyPr/>
          <a:lstStyle/>
          <a:p>
            <a:r>
              <a:rPr lang="en-US">
                <a:latin typeface="Big Shoulders Display" pitchFamily="2" charset="0"/>
              </a:rPr>
              <a:t>Infection Control Training Topics </a:t>
            </a:r>
            <a:r>
              <a:rPr lang="en-US" sz="2000">
                <a:latin typeface="Big Shoulders Display" pitchFamily="2" charset="0"/>
              </a:rPr>
              <a:t>(Onsite/Virtual with IDPH CEU/CEC)</a:t>
            </a:r>
            <a:endParaRPr lang="en-US">
              <a:latin typeface="Big Shoulders Display" pitchFamily="2" charset="0"/>
            </a:endParaRPr>
          </a:p>
        </p:txBody>
      </p:sp>
      <p:sp>
        <p:nvSpPr>
          <p:cNvPr id="3" name="Content Placeholder 2">
            <a:extLst>
              <a:ext uri="{FF2B5EF4-FFF2-40B4-BE49-F238E27FC236}">
                <a16:creationId xmlns:a16="http://schemas.microsoft.com/office/drawing/2014/main" id="{517A8C72-B02F-C5E0-5F58-C9D9576E276E}"/>
              </a:ext>
            </a:extLst>
          </p:cNvPr>
          <p:cNvSpPr>
            <a:spLocks noGrp="1"/>
          </p:cNvSpPr>
          <p:nvPr>
            <p:ph sz="half" idx="1"/>
          </p:nvPr>
        </p:nvSpPr>
        <p:spPr>
          <a:xfrm>
            <a:off x="1069848" y="2194560"/>
            <a:ext cx="5026152" cy="3977640"/>
          </a:xfrm>
        </p:spPr>
        <p:txBody>
          <a:bodyPr>
            <a:normAutofit/>
          </a:bodyPr>
          <a:lstStyle/>
          <a:p>
            <a:pPr algn="l" rtl="0" fontAlgn="base">
              <a:buFont typeface="+mj-lt"/>
              <a:buAutoNum type="arabicPeriod"/>
            </a:pPr>
            <a:r>
              <a:rPr lang="en-US" sz="1600" b="0" i="0">
                <a:solidFill>
                  <a:srgbClr val="000000"/>
                </a:solidFill>
                <a:effectLst/>
                <a:latin typeface="Roboto" panose="02000000000000000000" pitchFamily="2" charset="0"/>
                <a:ea typeface="Roboto" panose="02000000000000000000" pitchFamily="2" charset="0"/>
              </a:rPr>
              <a:t> </a:t>
            </a: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The Concept of Infection Control </a:t>
            </a:r>
          </a:p>
          <a:p>
            <a:pPr algn="l" rtl="0" fontAlgn="base">
              <a:buFont typeface="+mj-lt"/>
              <a:buAutoNum type="arabicPeriod" startAt="2"/>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The Basic Science of Viruses </a:t>
            </a:r>
          </a:p>
          <a:p>
            <a:pPr algn="l" rtl="0" fontAlgn="base">
              <a:buFont typeface="+mj-lt"/>
              <a:buAutoNum type="arabicPeriod" startAt="3"/>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How Respiratory Droplets Spread COVID-19 </a:t>
            </a:r>
          </a:p>
          <a:p>
            <a:pPr algn="l" rtl="0" fontAlgn="base">
              <a:buFont typeface="+mj-lt"/>
              <a:buAutoNum type="arabicPeriod" startAt="4"/>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How Viruses Spread from Surfaces to People </a:t>
            </a:r>
          </a:p>
          <a:p>
            <a:pPr algn="l" rtl="0" fontAlgn="base">
              <a:buFont typeface="+mj-lt"/>
              <a:buAutoNum type="arabicPeriod" startAt="5"/>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How COVID-19 Spreads - A Review </a:t>
            </a:r>
          </a:p>
          <a:p>
            <a:pPr algn="l" rtl="0" fontAlgn="base">
              <a:buFont typeface="+mj-lt"/>
              <a:buAutoNum type="arabicPeriod" startAt="6"/>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Multi-Dose Vials </a:t>
            </a:r>
          </a:p>
          <a:p>
            <a:pPr algn="l" rtl="0" fontAlgn="base">
              <a:buFont typeface="+mj-lt"/>
              <a:buAutoNum type="arabicPeriod" startAt="7"/>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PPE Part 1 - Eye Protection </a:t>
            </a:r>
          </a:p>
          <a:p>
            <a:pPr algn="l" rtl="0" fontAlgn="base">
              <a:buFont typeface="+mj-lt"/>
              <a:buAutoNum type="arabicPeriod" startAt="8"/>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PPE Part 2 - Gloves &amp; Gowns </a:t>
            </a:r>
          </a:p>
          <a:p>
            <a:pPr marL="0" indent="0">
              <a:buNone/>
            </a:pPr>
            <a:endParaRPr lang="en-US" sz="1400"/>
          </a:p>
        </p:txBody>
      </p:sp>
      <p:sp>
        <p:nvSpPr>
          <p:cNvPr id="4" name="Content Placeholder 3">
            <a:extLst>
              <a:ext uri="{FF2B5EF4-FFF2-40B4-BE49-F238E27FC236}">
                <a16:creationId xmlns:a16="http://schemas.microsoft.com/office/drawing/2014/main" id="{A22CBEC7-7FAB-53FE-2038-3A7FBE1BEBAE}"/>
              </a:ext>
            </a:extLst>
          </p:cNvPr>
          <p:cNvSpPr>
            <a:spLocks noGrp="1"/>
          </p:cNvSpPr>
          <p:nvPr>
            <p:ph sz="half" idx="2"/>
          </p:nvPr>
        </p:nvSpPr>
        <p:spPr/>
        <p:txBody>
          <a:bodyPr>
            <a:normAutofit/>
          </a:bodyPr>
          <a:lstStyle/>
          <a:p>
            <a:pPr algn="l" rtl="0" fontAlgn="base">
              <a:buFont typeface="+mj-lt"/>
              <a:buAutoNum type="arabicPeriod" startAt="9"/>
            </a:pPr>
            <a:r>
              <a:rPr lang="en-US" sz="1600" b="0" i="0">
                <a:solidFill>
                  <a:schemeClr val="tx2">
                    <a:lumMod val="50000"/>
                  </a:schemeClr>
                </a:solidFill>
                <a:effectLst/>
                <a:latin typeface="Roboto" panose="02000000000000000000" pitchFamily="2" charset="0"/>
                <a:ea typeface="Roboto" panose="02000000000000000000" pitchFamily="2" charset="0"/>
              </a:rPr>
              <a:t>  </a:t>
            </a: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Hand Hygiene </a:t>
            </a:r>
          </a:p>
          <a:p>
            <a:pPr algn="l" rtl="0" fontAlgn="base">
              <a:buFont typeface="+mj-lt"/>
              <a:buAutoNum type="arabicPeriod" startAt="10"/>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Virus Strains </a:t>
            </a:r>
          </a:p>
          <a:p>
            <a:pPr algn="l" rtl="0" fontAlgn="base">
              <a:buFont typeface="+mj-lt"/>
              <a:buAutoNum type="arabicPeriod" startAt="11"/>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PPE Part 3 - Respirators </a:t>
            </a:r>
          </a:p>
          <a:p>
            <a:pPr algn="l" rtl="0" fontAlgn="base">
              <a:buFont typeface="+mj-lt"/>
              <a:buAutoNum type="arabicPeriod" startAt="12"/>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EVS </a:t>
            </a:r>
            <a:r>
              <a:rPr lang="en-US" sz="1600">
                <a:solidFill>
                  <a:schemeClr val="tx2">
                    <a:lumMod val="50000"/>
                  </a:schemeClr>
                </a:solidFill>
                <a:latin typeface="Roboto" panose="02000000000000000000" pitchFamily="2" charset="0"/>
                <a:ea typeface="Roboto" panose="02000000000000000000" pitchFamily="2" charset="0"/>
                <a:cs typeface="Calibri" panose="020F0502020204030204" pitchFamily="34" charset="0"/>
              </a:rPr>
              <a:t>(</a:t>
            </a: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Enviro Cleaning &amp; Disinfection) </a:t>
            </a:r>
          </a:p>
          <a:p>
            <a:pPr algn="l" rtl="0" fontAlgn="base">
              <a:buFont typeface="+mj-lt"/>
              <a:buAutoNum type="arabicPeriod" startAt="13"/>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Source Control </a:t>
            </a:r>
          </a:p>
          <a:p>
            <a:pPr algn="l" rtl="0" fontAlgn="base">
              <a:buFont typeface="+mj-lt"/>
              <a:buAutoNum type="arabicPeriod" startAt="14"/>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Asymptomatic Spread of COVID-19 </a:t>
            </a:r>
          </a:p>
          <a:p>
            <a:pPr algn="l" rtl="0" fontAlgn="base">
              <a:buFont typeface="+mj-lt"/>
              <a:buAutoNum type="arabicPeriod" startAt="15"/>
            </a:pPr>
            <a:r>
              <a:rPr lang="en-US" sz="1600" b="0" i="0">
                <a:solidFill>
                  <a:schemeClr val="tx2">
                    <a:lumMod val="50000"/>
                  </a:schemeClr>
                </a:solidFill>
                <a:effectLst/>
                <a:latin typeface="Roboto" panose="02000000000000000000" pitchFamily="2" charset="0"/>
                <a:ea typeface="Roboto" panose="02000000000000000000" pitchFamily="2" charset="0"/>
                <a:cs typeface="Calibri" panose="020F0502020204030204" pitchFamily="34" charset="0"/>
              </a:rPr>
              <a:t> Ventilation </a:t>
            </a:r>
          </a:p>
          <a:p>
            <a:pPr marL="0" indent="0">
              <a:buNone/>
            </a:pPr>
            <a:endParaRPr lang="en-US"/>
          </a:p>
        </p:txBody>
      </p:sp>
    </p:spTree>
    <p:extLst>
      <p:ext uri="{BB962C8B-B14F-4D97-AF65-F5344CB8AC3E}">
        <p14:creationId xmlns:p14="http://schemas.microsoft.com/office/powerpoint/2010/main" val="22630424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6996-1410-664B-0705-54DA868E8CCB}"/>
              </a:ext>
            </a:extLst>
          </p:cNvPr>
          <p:cNvSpPr>
            <a:spLocks noGrp="1"/>
          </p:cNvSpPr>
          <p:nvPr>
            <p:ph type="title"/>
          </p:nvPr>
        </p:nvSpPr>
        <p:spPr/>
        <p:txBody>
          <a:bodyPr/>
          <a:lstStyle/>
          <a:p>
            <a:r>
              <a:rPr lang="en-US">
                <a:latin typeface="Big Shoulders Display" pitchFamily="2" charset="0"/>
              </a:rPr>
              <a:t>Print Materials &amp; Job Aids</a:t>
            </a:r>
          </a:p>
        </p:txBody>
      </p:sp>
      <p:sp>
        <p:nvSpPr>
          <p:cNvPr id="3" name="Content Placeholder 2">
            <a:extLst>
              <a:ext uri="{FF2B5EF4-FFF2-40B4-BE49-F238E27FC236}">
                <a16:creationId xmlns:a16="http://schemas.microsoft.com/office/drawing/2014/main" id="{4BFE20A6-E05A-80D2-8A7E-0E7809D096E0}"/>
              </a:ext>
            </a:extLst>
          </p:cNvPr>
          <p:cNvSpPr>
            <a:spLocks noGrp="1"/>
          </p:cNvSpPr>
          <p:nvPr>
            <p:ph sz="half" idx="1"/>
          </p:nvPr>
        </p:nvSpPr>
        <p:spPr>
          <a:xfrm>
            <a:off x="895677" y="1748245"/>
            <a:ext cx="4754880" cy="4064725"/>
          </a:xfrm>
        </p:spPr>
        <p:txBody>
          <a:bodyPr vert="horz" lIns="91440" tIns="45720" rIns="91440" bIns="45720" rtlCol="0" anchor="t">
            <a:normAutofit/>
          </a:bodyPr>
          <a:lstStyle/>
          <a:p>
            <a:r>
              <a:rPr lang="en-US">
                <a:latin typeface="Roboto" panose="02000000000000000000" pitchFamily="2" charset="0"/>
                <a:ea typeface="Roboto" panose="02000000000000000000" pitchFamily="2" charset="0"/>
                <a:cs typeface="Roboto"/>
              </a:rPr>
              <a:t>Several print materials and job aids available on foundational IP&amp;C topics.</a:t>
            </a:r>
          </a:p>
          <a:p>
            <a:pPr lvl="1"/>
            <a:r>
              <a:rPr lang="en-US">
                <a:latin typeface="Roboto" panose="02000000000000000000" pitchFamily="2" charset="0"/>
                <a:ea typeface="Roboto" panose="02000000000000000000" pitchFamily="2" charset="0"/>
                <a:cs typeface="Roboto"/>
              </a:rPr>
              <a:t>Available for </a:t>
            </a:r>
            <a:r>
              <a:rPr lang="en-US">
                <a:latin typeface="Roboto" panose="02000000000000000000" pitchFamily="2" charset="0"/>
                <a:ea typeface="Roboto" panose="02000000000000000000" pitchFamily="2" charset="0"/>
                <a:cs typeface="Roboto"/>
                <a:hlinkClick r:id="rId3"/>
              </a:rPr>
              <a:t>free download</a:t>
            </a:r>
            <a:r>
              <a:rPr lang="en-US">
                <a:latin typeface="Roboto" panose="02000000000000000000" pitchFamily="2" charset="0"/>
                <a:ea typeface="Roboto" panose="02000000000000000000" pitchFamily="2" charset="0"/>
                <a:cs typeface="Roboto"/>
              </a:rPr>
              <a:t> on CDC's website. </a:t>
            </a:r>
          </a:p>
          <a:p>
            <a:pPr lvl="1"/>
            <a:r>
              <a:rPr lang="en-US">
                <a:latin typeface="Roboto" panose="02000000000000000000" pitchFamily="2" charset="0"/>
                <a:ea typeface="Roboto" panose="02000000000000000000" pitchFamily="2" charset="0"/>
                <a:cs typeface="Roboto"/>
              </a:rPr>
              <a:t>Including lock screens for staff computers.</a:t>
            </a:r>
          </a:p>
          <a:p>
            <a:r>
              <a:rPr lang="en-US">
                <a:latin typeface="Roboto" panose="02000000000000000000" pitchFamily="2" charset="0"/>
                <a:ea typeface="Roboto" panose="02000000000000000000" pitchFamily="2" charset="0"/>
                <a:cs typeface="Roboto"/>
              </a:rPr>
              <a:t>We are happy to offer professional printing support for poster requests!</a:t>
            </a:r>
          </a:p>
          <a:p>
            <a:pPr lvl="1"/>
            <a:r>
              <a:rPr lang="en-US">
                <a:latin typeface="Roboto" panose="02000000000000000000" pitchFamily="2" charset="0"/>
                <a:ea typeface="Roboto" panose="02000000000000000000" pitchFamily="2" charset="0"/>
                <a:cs typeface="Roboto"/>
              </a:rPr>
              <a:t>Please see our team after the presentation to request print materials.</a:t>
            </a:r>
          </a:p>
          <a:p>
            <a:pPr lvl="1"/>
            <a:r>
              <a:rPr lang="en-US">
                <a:latin typeface="Roboto" panose="02000000000000000000" pitchFamily="2" charset="0"/>
                <a:ea typeface="Roboto" panose="02000000000000000000" pitchFamily="2" charset="0"/>
                <a:cs typeface="Roboto"/>
              </a:rPr>
              <a:t>For remote guests, please email: </a:t>
            </a:r>
            <a:r>
              <a:rPr lang="en-US">
                <a:latin typeface="Roboto" panose="02000000000000000000" pitchFamily="2" charset="0"/>
                <a:ea typeface="Roboto" panose="02000000000000000000" pitchFamily="2" charset="0"/>
                <a:cs typeface="Roboto"/>
                <a:hlinkClick r:id="rId4"/>
              </a:rPr>
              <a:t>projectfirstline@cityofchicago.org</a:t>
            </a:r>
            <a:r>
              <a:rPr lang="en-US">
                <a:latin typeface="Roboto" panose="02000000000000000000" pitchFamily="2" charset="0"/>
                <a:ea typeface="Roboto" panose="02000000000000000000" pitchFamily="2" charset="0"/>
                <a:cs typeface="Roboto"/>
              </a:rPr>
              <a:t>. </a:t>
            </a:r>
          </a:p>
        </p:txBody>
      </p:sp>
      <p:pic>
        <p:nvPicPr>
          <p:cNvPr id="6" name="Picture 6" descr="snip how to read disinfectant.PNG">
            <a:extLst>
              <a:ext uri="{FF2B5EF4-FFF2-40B4-BE49-F238E27FC236}">
                <a16:creationId xmlns:a16="http://schemas.microsoft.com/office/drawing/2014/main" id="{A1A120DD-94EB-D6BD-F086-EB3CA814B598}"/>
              </a:ext>
            </a:extLst>
          </p:cNvPr>
          <p:cNvPicPr>
            <a:picLocks noChangeAspect="1"/>
          </p:cNvPicPr>
          <p:nvPr/>
        </p:nvPicPr>
        <p:blipFill>
          <a:blip r:embed="rId5"/>
          <a:stretch>
            <a:fillRect/>
          </a:stretch>
        </p:blipFill>
        <p:spPr>
          <a:xfrm>
            <a:off x="5882290" y="579793"/>
            <a:ext cx="2125436" cy="3359604"/>
          </a:xfrm>
          <a:prstGeom prst="rect">
            <a:avLst/>
          </a:prstGeom>
        </p:spPr>
      </p:pic>
      <p:pic>
        <p:nvPicPr>
          <p:cNvPr id="7" name="Picture 7" descr="water and wet.PNG">
            <a:extLst>
              <a:ext uri="{FF2B5EF4-FFF2-40B4-BE49-F238E27FC236}">
                <a16:creationId xmlns:a16="http://schemas.microsoft.com/office/drawing/2014/main" id="{6CA89AD3-1968-9164-D87F-CB14AD5177FB}"/>
              </a:ext>
            </a:extLst>
          </p:cNvPr>
          <p:cNvPicPr>
            <a:picLocks noChangeAspect="1"/>
          </p:cNvPicPr>
          <p:nvPr/>
        </p:nvPicPr>
        <p:blipFill>
          <a:blip r:embed="rId6"/>
          <a:stretch>
            <a:fillRect/>
          </a:stretch>
        </p:blipFill>
        <p:spPr>
          <a:xfrm>
            <a:off x="8007726" y="579793"/>
            <a:ext cx="1944461" cy="3284765"/>
          </a:xfrm>
          <a:prstGeom prst="rect">
            <a:avLst/>
          </a:prstGeom>
        </p:spPr>
      </p:pic>
      <p:pic>
        <p:nvPicPr>
          <p:cNvPr id="8" name="Picture 8" descr="Respiratory Droplets.PNG">
            <a:extLst>
              <a:ext uri="{FF2B5EF4-FFF2-40B4-BE49-F238E27FC236}">
                <a16:creationId xmlns:a16="http://schemas.microsoft.com/office/drawing/2014/main" id="{EC2D416C-124F-F4B0-9522-7AD98A584E23}"/>
              </a:ext>
            </a:extLst>
          </p:cNvPr>
          <p:cNvPicPr>
            <a:picLocks noChangeAspect="1"/>
          </p:cNvPicPr>
          <p:nvPr/>
        </p:nvPicPr>
        <p:blipFill>
          <a:blip r:embed="rId7"/>
          <a:stretch>
            <a:fillRect/>
          </a:stretch>
        </p:blipFill>
        <p:spPr>
          <a:xfrm>
            <a:off x="10040098" y="555258"/>
            <a:ext cx="2090383" cy="3019502"/>
          </a:xfrm>
          <a:prstGeom prst="rect">
            <a:avLst/>
          </a:prstGeom>
        </p:spPr>
      </p:pic>
      <p:pic>
        <p:nvPicPr>
          <p:cNvPr id="9" name="Picture 9" descr="PDF what do you see.PNG">
            <a:extLst>
              <a:ext uri="{FF2B5EF4-FFF2-40B4-BE49-F238E27FC236}">
                <a16:creationId xmlns:a16="http://schemas.microsoft.com/office/drawing/2014/main" id="{7EE976B2-1C94-84FC-C912-EEDF1ABAD9FD}"/>
              </a:ext>
            </a:extLst>
          </p:cNvPr>
          <p:cNvPicPr>
            <a:picLocks noChangeAspect="1"/>
          </p:cNvPicPr>
          <p:nvPr/>
        </p:nvPicPr>
        <p:blipFill>
          <a:blip r:embed="rId8"/>
          <a:stretch>
            <a:fillRect/>
          </a:stretch>
        </p:blipFill>
        <p:spPr>
          <a:xfrm>
            <a:off x="5882290" y="3864558"/>
            <a:ext cx="3124200" cy="3017520"/>
          </a:xfrm>
          <a:prstGeom prst="rect">
            <a:avLst/>
          </a:prstGeom>
        </p:spPr>
      </p:pic>
      <p:pic>
        <p:nvPicPr>
          <p:cNvPr id="10" name="Picture 10" descr="needlestick.PNG">
            <a:extLst>
              <a:ext uri="{FF2B5EF4-FFF2-40B4-BE49-F238E27FC236}">
                <a16:creationId xmlns:a16="http://schemas.microsoft.com/office/drawing/2014/main" id="{80648620-A378-06B9-58D4-A0DCC2992718}"/>
              </a:ext>
            </a:extLst>
          </p:cNvPr>
          <p:cNvPicPr>
            <a:picLocks noChangeAspect="1"/>
          </p:cNvPicPr>
          <p:nvPr/>
        </p:nvPicPr>
        <p:blipFill>
          <a:blip r:embed="rId9"/>
          <a:stretch>
            <a:fillRect/>
          </a:stretch>
        </p:blipFill>
        <p:spPr>
          <a:xfrm>
            <a:off x="8979956" y="3780607"/>
            <a:ext cx="3124200" cy="2277594"/>
          </a:xfrm>
          <a:prstGeom prst="rect">
            <a:avLst/>
          </a:prstGeom>
        </p:spPr>
      </p:pic>
    </p:spTree>
    <p:extLst>
      <p:ext uri="{BB962C8B-B14F-4D97-AF65-F5344CB8AC3E}">
        <p14:creationId xmlns:p14="http://schemas.microsoft.com/office/powerpoint/2010/main" val="226718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87785-C0A1-CCBF-2E27-49582EA964D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29638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95ACDA-7B77-88B6-AF99-EC7723F2CB0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62496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FDDF1-60E5-9F2D-62A0-C04BFED8866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19908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5D90-267C-FB30-1A75-D7A02783007B}"/>
              </a:ext>
            </a:extLst>
          </p:cNvPr>
          <p:cNvSpPr>
            <a:spLocks noGrp="1"/>
          </p:cNvSpPr>
          <p:nvPr>
            <p:ph type="title"/>
          </p:nvPr>
        </p:nvSpPr>
        <p:spPr/>
        <p:txBody>
          <a:bodyPr/>
          <a:lstStyle/>
          <a:p>
            <a:r>
              <a:rPr lang="en-US"/>
              <a:t>Outbreak</a:t>
            </a:r>
          </a:p>
        </p:txBody>
      </p:sp>
      <p:sp>
        <p:nvSpPr>
          <p:cNvPr id="3" name="Content Placeholder 2">
            <a:extLst>
              <a:ext uri="{FF2B5EF4-FFF2-40B4-BE49-F238E27FC236}">
                <a16:creationId xmlns:a16="http://schemas.microsoft.com/office/drawing/2014/main" id="{B7EF396A-F8C7-673C-4BB4-F9188674D676}"/>
              </a:ext>
            </a:extLst>
          </p:cNvPr>
          <p:cNvSpPr>
            <a:spLocks noGrp="1"/>
          </p:cNvSpPr>
          <p:nvPr>
            <p:ph idx="1"/>
          </p:nvPr>
        </p:nvSpPr>
        <p:spPr>
          <a:xfrm>
            <a:off x="512636" y="2093976"/>
            <a:ext cx="4214533" cy="4050792"/>
          </a:xfrm>
        </p:spPr>
        <p:txBody>
          <a:bodyPr vert="horz" lIns="91440" tIns="45720" rIns="91440" bIns="45720" rtlCol="0" anchor="t">
            <a:normAutofit lnSpcReduction="10000"/>
          </a:bodyPr>
          <a:lstStyle/>
          <a:p>
            <a:r>
              <a:rPr lang="en-US"/>
              <a:t>Since September 27, 2024, Rwanda Ministry of Health has reported:</a:t>
            </a:r>
          </a:p>
          <a:p>
            <a:pPr lvl="1"/>
            <a:r>
              <a:rPr lang="en-US">
                <a:solidFill>
                  <a:srgbClr val="FF0000"/>
                </a:solidFill>
              </a:rPr>
              <a:t>62 cases </a:t>
            </a:r>
            <a:r>
              <a:rPr lang="en-US"/>
              <a:t>of Marburg Virus Disease (10/15/24)</a:t>
            </a:r>
            <a:endParaRPr lang="en-US">
              <a:ea typeface="Roboto"/>
              <a:cs typeface="Roboto"/>
            </a:endParaRPr>
          </a:p>
          <a:p>
            <a:pPr lvl="2"/>
            <a:r>
              <a:rPr lang="en-US">
                <a:solidFill>
                  <a:srgbClr val="FF0000"/>
                </a:solidFill>
              </a:rPr>
              <a:t>15 Deaths</a:t>
            </a:r>
            <a:endParaRPr lang="en-US">
              <a:solidFill>
                <a:schemeClr val="accent6"/>
              </a:solidFill>
            </a:endParaRPr>
          </a:p>
          <a:p>
            <a:pPr lvl="2"/>
            <a:r>
              <a:rPr lang="en-US">
                <a:solidFill>
                  <a:srgbClr val="FF0000"/>
                </a:solidFill>
              </a:rPr>
              <a:t>17 in Treatment</a:t>
            </a:r>
            <a:endParaRPr lang="en-US">
              <a:solidFill>
                <a:srgbClr val="FF0000"/>
              </a:solidFill>
              <a:ea typeface="Roboto"/>
              <a:cs typeface="Roboto"/>
            </a:endParaRPr>
          </a:p>
          <a:p>
            <a:pPr lvl="2"/>
            <a:r>
              <a:rPr lang="en-US">
                <a:solidFill>
                  <a:srgbClr val="FF0000"/>
                </a:solidFill>
              </a:rPr>
              <a:t>30 Recovered</a:t>
            </a:r>
            <a:endParaRPr lang="en-US">
              <a:solidFill>
                <a:srgbClr val="FF0000"/>
              </a:solidFill>
              <a:ea typeface="Roboto"/>
              <a:cs typeface="Roboto"/>
            </a:endParaRPr>
          </a:p>
          <a:p>
            <a:pPr lvl="1"/>
            <a:r>
              <a:rPr lang="en-US">
                <a:solidFill>
                  <a:srgbClr val="FF0000"/>
                </a:solidFill>
              </a:rPr>
              <a:t>~80% of cases are healthcare workers</a:t>
            </a:r>
            <a:r>
              <a:rPr lang="en-US"/>
              <a:t>, particularly those working in ICUs.</a:t>
            </a:r>
            <a:endParaRPr lang="en-US">
              <a:ea typeface="Roboto"/>
              <a:cs typeface="Roboto"/>
            </a:endParaRPr>
          </a:p>
          <a:p>
            <a:pPr lvl="1"/>
            <a:r>
              <a:rPr lang="en-US"/>
              <a:t>No community transmission  identified at this time.</a:t>
            </a:r>
            <a:endParaRPr lang="en-US">
              <a:ea typeface="Roboto"/>
              <a:cs typeface="Roboto"/>
            </a:endParaRPr>
          </a:p>
          <a:p>
            <a:pPr lvl="1"/>
            <a:r>
              <a:rPr lang="en-US"/>
              <a:t>rbc.gov.rw/</a:t>
            </a:r>
            <a:r>
              <a:rPr lang="en-US" err="1"/>
              <a:t>marburg</a:t>
            </a:r>
            <a:r>
              <a:rPr lang="en-US"/>
              <a:t>/</a:t>
            </a:r>
            <a:endParaRPr lang="en-US">
              <a:ea typeface="Roboto"/>
              <a:cs typeface="Roboto"/>
            </a:endParaRPr>
          </a:p>
        </p:txBody>
      </p:sp>
      <p:pic>
        <p:nvPicPr>
          <p:cNvPr id="2050" name="Picture 2" descr="Districts with Marburg cases, by province. Est (Eastern): Gatsibo, Nyagatare; Kigali City: Gasabo, Kicukiro, Nyarugenge; Oueste (Western): Rubavu; Sud (Southern): Kamonyi">
            <a:extLst>
              <a:ext uri="{FF2B5EF4-FFF2-40B4-BE49-F238E27FC236}">
                <a16:creationId xmlns:a16="http://schemas.microsoft.com/office/drawing/2014/main" id="{D88B425E-2A7A-045B-14B3-92AFA8093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81" y="1205945"/>
            <a:ext cx="6687746" cy="516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82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NA Flyer  (1).png">
            <a:extLst>
              <a:ext uri="{FF2B5EF4-FFF2-40B4-BE49-F238E27FC236}">
                <a16:creationId xmlns:a16="http://schemas.microsoft.com/office/drawing/2014/main" id="{C8AD4C78-64C5-DA0B-4055-239BF9E94D38}"/>
              </a:ext>
            </a:extLst>
          </p:cNvPr>
          <p:cNvPicPr>
            <a:picLocks noChangeAspect="1"/>
          </p:cNvPicPr>
          <p:nvPr/>
        </p:nvPicPr>
        <p:blipFill>
          <a:blip r:embed="rId3"/>
          <a:stretch>
            <a:fillRect/>
          </a:stretch>
        </p:blipFill>
        <p:spPr>
          <a:xfrm>
            <a:off x="1731994" y="2514"/>
            <a:ext cx="8807300" cy="6848330"/>
          </a:xfrm>
          <a:prstGeom prst="rect">
            <a:avLst/>
          </a:prstGeom>
        </p:spPr>
      </p:pic>
    </p:spTree>
    <p:extLst>
      <p:ext uri="{BB962C8B-B14F-4D97-AF65-F5344CB8AC3E}">
        <p14:creationId xmlns:p14="http://schemas.microsoft.com/office/powerpoint/2010/main" val="3604711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8B8C-E175-5C5E-C653-821EB098BBC6}"/>
              </a:ext>
            </a:extLst>
          </p:cNvPr>
          <p:cNvSpPr>
            <a:spLocks noGrp="1"/>
          </p:cNvSpPr>
          <p:nvPr>
            <p:ph type="title"/>
          </p:nvPr>
        </p:nvSpPr>
        <p:spPr>
          <a:xfrm>
            <a:off x="1069848" y="484632"/>
            <a:ext cx="7663543" cy="1609344"/>
          </a:xfrm>
        </p:spPr>
        <p:txBody>
          <a:bodyPr/>
          <a:lstStyle/>
          <a:p>
            <a:r>
              <a:rPr lang="en-US">
                <a:latin typeface="Big Shoulders Display" pitchFamily="2" charset="0"/>
              </a:rPr>
              <a:t>Your Chicago Project Firstline Team</a:t>
            </a:r>
          </a:p>
        </p:txBody>
      </p:sp>
      <p:sp>
        <p:nvSpPr>
          <p:cNvPr id="6" name="Content Placeholder 5">
            <a:extLst>
              <a:ext uri="{FF2B5EF4-FFF2-40B4-BE49-F238E27FC236}">
                <a16:creationId xmlns:a16="http://schemas.microsoft.com/office/drawing/2014/main" id="{DA61D40B-F2A9-B495-D025-BBEB3EC708A0}"/>
              </a:ext>
            </a:extLst>
          </p:cNvPr>
          <p:cNvSpPr>
            <a:spLocks noGrp="1"/>
          </p:cNvSpPr>
          <p:nvPr>
            <p:ph idx="1"/>
          </p:nvPr>
        </p:nvSpPr>
        <p:spPr>
          <a:xfrm>
            <a:off x="981243" y="1713320"/>
            <a:ext cx="5976257" cy="3501190"/>
          </a:xfrm>
        </p:spPr>
        <p:txBody>
          <a:bodyPr vert="horz" lIns="91440" tIns="45720" rIns="91440" bIns="45720" rtlCol="0" anchor="t">
            <a:normAutofit fontScale="92500" lnSpcReduction="20000"/>
          </a:bodyPr>
          <a:lstStyle/>
          <a:p>
            <a:pPr marL="0" indent="0">
              <a:buNone/>
            </a:pPr>
            <a:endParaRPr lang="en-US">
              <a:ea typeface="+mn-lt"/>
              <a:cs typeface="+mn-lt"/>
            </a:endParaRPr>
          </a:p>
          <a:p>
            <a:r>
              <a:rPr lang="en-US" b="1">
                <a:latin typeface="Roboto" panose="02000000000000000000" pitchFamily="2" charset="0"/>
                <a:ea typeface="Roboto" panose="02000000000000000000" pitchFamily="2" charset="0"/>
                <a:cs typeface="+mn-lt"/>
              </a:rPr>
              <a:t>CDPH Infection Preventionist</a:t>
            </a:r>
            <a:r>
              <a:rPr lang="en-US">
                <a:latin typeface="Roboto" panose="02000000000000000000" pitchFamily="2" charset="0"/>
                <a:ea typeface="Roboto" panose="02000000000000000000" pitchFamily="2" charset="0"/>
                <a:cs typeface="+mn-lt"/>
              </a:rPr>
              <a:t>:</a:t>
            </a:r>
            <a:r>
              <a:rPr lang="en-US" b="1">
                <a:latin typeface="Roboto" panose="02000000000000000000" pitchFamily="2" charset="0"/>
                <a:ea typeface="Roboto" panose="02000000000000000000" pitchFamily="2" charset="0"/>
                <a:cs typeface="+mn-lt"/>
              </a:rPr>
              <a:t> </a:t>
            </a:r>
            <a:r>
              <a:rPr lang="en-US">
                <a:latin typeface="Roboto" panose="02000000000000000000" pitchFamily="2" charset="0"/>
                <a:ea typeface="Roboto" panose="02000000000000000000" pitchFamily="2" charset="0"/>
                <a:cs typeface="+mn-lt"/>
              </a:rPr>
              <a:t>Your facility's main contact for all infection prevention and control questions. </a:t>
            </a:r>
            <a:endParaRPr lang="en-US">
              <a:latin typeface="Roboto" panose="02000000000000000000" pitchFamily="2" charset="0"/>
              <a:ea typeface="Roboto" panose="02000000000000000000" pitchFamily="2" charset="0"/>
              <a:cs typeface="Roboto"/>
            </a:endParaRPr>
          </a:p>
          <a:p>
            <a:pPr lvl="1"/>
            <a:r>
              <a:rPr lang="en-US" i="1">
                <a:latin typeface="Roboto" panose="02000000000000000000" pitchFamily="2" charset="0"/>
                <a:ea typeface="Roboto" panose="02000000000000000000" pitchFamily="2" charset="0"/>
                <a:cs typeface="+mn-lt"/>
              </a:rPr>
              <a:t>General contact information</a:t>
            </a:r>
            <a:r>
              <a:rPr lang="en-US">
                <a:latin typeface="Roboto" panose="02000000000000000000" pitchFamily="2" charset="0"/>
                <a:ea typeface="Roboto" panose="02000000000000000000" pitchFamily="2" charset="0"/>
                <a:cs typeface="+mn-lt"/>
              </a:rPr>
              <a:t>:</a:t>
            </a:r>
            <a:r>
              <a:rPr lang="en-US" b="1">
                <a:latin typeface="Roboto" panose="02000000000000000000" pitchFamily="2" charset="0"/>
                <a:ea typeface="Roboto" panose="02000000000000000000" pitchFamily="2" charset="0"/>
                <a:cs typeface="+mn-lt"/>
              </a:rPr>
              <a:t> </a:t>
            </a:r>
            <a:r>
              <a:rPr lang="en-US" b="1">
                <a:latin typeface="Roboto" panose="02000000000000000000" pitchFamily="2" charset="0"/>
                <a:ea typeface="Roboto" panose="02000000000000000000" pitchFamily="2" charset="0"/>
                <a:cs typeface="+mn-lt"/>
                <a:hlinkClick r:id="rId3"/>
              </a:rPr>
              <a:t>cdphhaiar@cityofchicago.org</a:t>
            </a:r>
            <a:endParaRPr lang="en-US">
              <a:latin typeface="Roboto" panose="02000000000000000000" pitchFamily="2" charset="0"/>
              <a:ea typeface="Roboto" panose="02000000000000000000" pitchFamily="2" charset="0"/>
            </a:endParaRPr>
          </a:p>
          <a:p>
            <a:pPr marL="274320" lvl="1" indent="0">
              <a:buNone/>
            </a:pPr>
            <a:endParaRPr lang="en-US" b="1">
              <a:latin typeface="Roboto" panose="02000000000000000000" pitchFamily="2" charset="0"/>
              <a:ea typeface="Roboto" panose="02000000000000000000" pitchFamily="2" charset="0"/>
              <a:cs typeface="Roboto"/>
            </a:endParaRPr>
          </a:p>
          <a:p>
            <a:r>
              <a:rPr lang="en-US" b="1">
                <a:latin typeface="Roboto" panose="02000000000000000000" pitchFamily="2" charset="0"/>
                <a:ea typeface="Roboto" panose="02000000000000000000" pitchFamily="2" charset="0"/>
                <a:cs typeface="Roboto"/>
              </a:rPr>
              <a:t>PFL-CDPH Team</a:t>
            </a:r>
            <a:r>
              <a:rPr lang="en-US">
                <a:latin typeface="Roboto" panose="02000000000000000000" pitchFamily="2" charset="0"/>
                <a:ea typeface="Roboto" panose="02000000000000000000" pitchFamily="2" charset="0"/>
                <a:cs typeface="Roboto"/>
              </a:rPr>
              <a:t>: Contact our team to learn about specific Chicago-based educational opportunities! </a:t>
            </a:r>
            <a:r>
              <a:rPr lang="en-US">
                <a:latin typeface="Roboto" panose="02000000000000000000" pitchFamily="2" charset="0"/>
                <a:ea typeface="Roboto" panose="02000000000000000000" pitchFamily="2" charset="0"/>
                <a:cs typeface="+mn-lt"/>
              </a:rPr>
              <a:t> </a:t>
            </a:r>
          </a:p>
          <a:p>
            <a:pPr lvl="1"/>
            <a:r>
              <a:rPr lang="en-US">
                <a:latin typeface="Roboto" panose="02000000000000000000" pitchFamily="2" charset="0"/>
                <a:ea typeface="Roboto" panose="02000000000000000000" pitchFamily="2" charset="0"/>
                <a:cs typeface="+mn-lt"/>
              </a:rPr>
              <a:t>We offer many resources including virtual or onsite trainings, webinars, and job aides. </a:t>
            </a:r>
            <a:endParaRPr lang="en-US">
              <a:latin typeface="Roboto" panose="02000000000000000000" pitchFamily="2" charset="0"/>
              <a:ea typeface="Roboto" panose="02000000000000000000" pitchFamily="2" charset="0"/>
              <a:cs typeface="Roboto"/>
            </a:endParaRPr>
          </a:p>
          <a:p>
            <a:pPr lvl="1"/>
            <a:r>
              <a:rPr lang="en-US" i="1">
                <a:latin typeface="Roboto" panose="02000000000000000000" pitchFamily="2" charset="0"/>
                <a:ea typeface="Roboto" panose="02000000000000000000" pitchFamily="2" charset="0"/>
                <a:cs typeface="+mn-lt"/>
              </a:rPr>
              <a:t>CDPH Project Firstline email:</a:t>
            </a:r>
            <a:br>
              <a:rPr lang="en-US" i="1">
                <a:latin typeface="Roboto" panose="02000000000000000000" pitchFamily="2" charset="0"/>
                <a:ea typeface="Roboto" panose="02000000000000000000" pitchFamily="2" charset="0"/>
                <a:cs typeface="+mn-lt"/>
              </a:rPr>
            </a:br>
            <a:r>
              <a:rPr lang="en-US" b="1">
                <a:latin typeface="Roboto" panose="02000000000000000000" pitchFamily="2" charset="0"/>
                <a:ea typeface="Roboto" panose="02000000000000000000" pitchFamily="2" charset="0"/>
                <a:cs typeface="+mn-lt"/>
                <a:hlinkClick r:id="rId4"/>
              </a:rPr>
              <a:t>projectfirstline@cityofchicago.org</a:t>
            </a:r>
            <a:r>
              <a:rPr lang="en-US" b="1">
                <a:latin typeface="Roboto" panose="02000000000000000000" pitchFamily="2" charset="0"/>
                <a:ea typeface="Roboto" panose="02000000000000000000" pitchFamily="2" charset="0"/>
                <a:cs typeface="+mn-lt"/>
              </a:rPr>
              <a:t> </a:t>
            </a:r>
            <a:endParaRPr lang="en-US">
              <a:latin typeface="Roboto" panose="02000000000000000000" pitchFamily="2" charset="0"/>
              <a:ea typeface="Roboto" panose="02000000000000000000" pitchFamily="2" charset="0"/>
              <a:cs typeface="Roboto"/>
            </a:endParaRPr>
          </a:p>
          <a:p>
            <a:pPr marL="0" indent="0">
              <a:buNone/>
            </a:pPr>
            <a:endParaRPr lang="en-US" sz="2000" b="1">
              <a:ea typeface="Roboto"/>
              <a:cs typeface="Roboto"/>
            </a:endParaRPr>
          </a:p>
          <a:p>
            <a:pPr lvl="1"/>
            <a:endParaRPr lang="en-US" b="1">
              <a:ea typeface="+mn-lt"/>
              <a:cs typeface="+mn-lt"/>
            </a:endParaRPr>
          </a:p>
          <a:p>
            <a:pPr lvl="2"/>
            <a:endParaRPr lang="en-US" b="1">
              <a:ea typeface="Roboto"/>
              <a:cs typeface="Roboto"/>
            </a:endParaRPr>
          </a:p>
          <a:p>
            <a:endParaRPr lang="en-US">
              <a:ea typeface="Roboto"/>
              <a:cs typeface="Roboto"/>
            </a:endParaRPr>
          </a:p>
        </p:txBody>
      </p:sp>
      <p:sp>
        <p:nvSpPr>
          <p:cNvPr id="8" name="Content Placeholder 5">
            <a:extLst>
              <a:ext uri="{FF2B5EF4-FFF2-40B4-BE49-F238E27FC236}">
                <a16:creationId xmlns:a16="http://schemas.microsoft.com/office/drawing/2014/main" id="{5FCA75DA-9673-80DA-6027-54CACB4F0E96}"/>
              </a:ext>
            </a:extLst>
          </p:cNvPr>
          <p:cNvSpPr txBox="1">
            <a:spLocks/>
          </p:cNvSpPr>
          <p:nvPr/>
        </p:nvSpPr>
        <p:spPr>
          <a:xfrm>
            <a:off x="1406546" y="5369400"/>
            <a:ext cx="9279691" cy="94558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B99"/>
                </a:solidFill>
                <a:latin typeface="+mn-lt"/>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B99"/>
                </a:solidFill>
                <a:latin typeface="+mn-lt"/>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1800">
                <a:latin typeface="Roboto" panose="02000000000000000000" pitchFamily="2" charset="0"/>
                <a:ea typeface="Roboto" panose="02000000000000000000" pitchFamily="2" charset="0"/>
                <a:cs typeface="+mn-lt"/>
              </a:rPr>
              <a:t>Visit our </a:t>
            </a:r>
            <a:r>
              <a:rPr lang="en-US" sz="1800">
                <a:latin typeface="Roboto" panose="02000000000000000000" pitchFamily="2" charset="0"/>
                <a:ea typeface="Roboto" panose="02000000000000000000" pitchFamily="2" charset="0"/>
                <a:cs typeface="+mn-lt"/>
                <a:hlinkClick r:id="rId5"/>
              </a:rPr>
              <a:t>Chicago Health Alert Network (HAN)</a:t>
            </a:r>
            <a:r>
              <a:rPr lang="en-US" sz="1800">
                <a:latin typeface="Roboto" panose="02000000000000000000" pitchFamily="2" charset="0"/>
                <a:ea typeface="Roboto" panose="02000000000000000000" pitchFamily="2" charset="0"/>
                <a:cs typeface="+mn-lt"/>
              </a:rPr>
              <a:t> page by scanning the QR code in the shield logo above to access resources and sign up for the newsletter to stay up to date on exciting new IPC resources!</a:t>
            </a:r>
          </a:p>
          <a:p>
            <a:pPr lvl="1"/>
            <a:endParaRPr lang="en-US" b="1">
              <a:ea typeface="Roboto"/>
              <a:cs typeface="Roboto"/>
            </a:endParaRPr>
          </a:p>
          <a:p>
            <a:pPr lvl="2"/>
            <a:endParaRPr lang="en-US" b="1">
              <a:ea typeface="+mn-lt"/>
              <a:cs typeface="+mn-lt"/>
            </a:endParaRPr>
          </a:p>
          <a:p>
            <a:endParaRPr lang="en-US">
              <a:ea typeface="Roboto"/>
              <a:cs typeface="Roboto"/>
            </a:endParaRPr>
          </a:p>
        </p:txBody>
      </p:sp>
      <p:pic>
        <p:nvPicPr>
          <p:cNvPr id="9" name="Picture 9" descr="PFL Business Card.png">
            <a:extLst>
              <a:ext uri="{FF2B5EF4-FFF2-40B4-BE49-F238E27FC236}">
                <a16:creationId xmlns:a16="http://schemas.microsoft.com/office/drawing/2014/main" id="{15884FA6-F3DB-C821-0E24-49E5E94A88CA}"/>
              </a:ext>
            </a:extLst>
          </p:cNvPr>
          <p:cNvPicPr>
            <a:picLocks noChangeAspect="1"/>
          </p:cNvPicPr>
          <p:nvPr/>
        </p:nvPicPr>
        <p:blipFill>
          <a:blip r:embed="rId6"/>
          <a:stretch>
            <a:fillRect/>
          </a:stretch>
        </p:blipFill>
        <p:spPr>
          <a:xfrm>
            <a:off x="6948790" y="1913827"/>
            <a:ext cx="4933184" cy="2808836"/>
          </a:xfrm>
          <a:prstGeom prst="rect">
            <a:avLst/>
          </a:prstGeom>
        </p:spPr>
      </p:pic>
      <p:pic>
        <p:nvPicPr>
          <p:cNvPr id="3" name="Graphic 3" descr="Internet outline">
            <a:extLst>
              <a:ext uri="{FF2B5EF4-FFF2-40B4-BE49-F238E27FC236}">
                <a16:creationId xmlns:a16="http://schemas.microsoft.com/office/drawing/2014/main" id="{E8BBE608-578B-C772-AF25-D424D9F62B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993" y="5297449"/>
            <a:ext cx="710610" cy="710610"/>
          </a:xfrm>
          <a:prstGeom prst="rect">
            <a:avLst/>
          </a:prstGeom>
        </p:spPr>
      </p:pic>
    </p:spTree>
    <p:extLst>
      <p:ext uri="{BB962C8B-B14F-4D97-AF65-F5344CB8AC3E}">
        <p14:creationId xmlns:p14="http://schemas.microsoft.com/office/powerpoint/2010/main" val="1820987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EB66-BB2B-A9CA-89A4-619C0D193F58}"/>
              </a:ext>
            </a:extLst>
          </p:cNvPr>
          <p:cNvSpPr>
            <a:spLocks noGrp="1"/>
          </p:cNvSpPr>
          <p:nvPr>
            <p:ph type="title"/>
          </p:nvPr>
        </p:nvSpPr>
        <p:spPr>
          <a:xfrm>
            <a:off x="8278810" y="460489"/>
            <a:ext cx="3734691" cy="5356651"/>
          </a:xfrm>
          <a:ln>
            <a:noFill/>
          </a:ln>
        </p:spPr>
        <p:txBody>
          <a:bodyPr>
            <a:normAutofit/>
          </a:bodyPr>
          <a:lstStyle/>
          <a:p>
            <a:r>
              <a:rPr lang="en-US" sz="2800">
                <a:latin typeface="Big Shoulders Display"/>
                <a:hlinkClick r:id="rId3">
                  <a:extLst>
                    <a:ext uri="{A12FA001-AC4F-418D-AE19-62706E023703}">
                      <ahyp:hlinkClr xmlns:ahyp="http://schemas.microsoft.com/office/drawing/2018/hyperlinkcolor" val="tx"/>
                    </a:ext>
                  </a:extLst>
                </a:hlinkClick>
              </a:rPr>
              <a:t>Infection Control Assessment Tools | HAI | CDC</a:t>
            </a:r>
            <a:br>
              <a:rPr lang="en-US" sz="2800">
                <a:latin typeface="Big Shoulders Display" pitchFamily="2" charset="0"/>
              </a:rPr>
            </a:br>
            <a:br>
              <a:rPr lang="en-US" sz="2800">
                <a:latin typeface="Big Shoulders Display" pitchFamily="2" charset="0"/>
              </a:rPr>
            </a:br>
            <a:r>
              <a:rPr lang="en-US" sz="1200" b="1" i="0">
                <a:solidFill>
                  <a:srgbClr val="000000"/>
                </a:solidFill>
                <a:effectLst/>
                <a:latin typeface="Open Sans"/>
                <a:ea typeface="Open Sans"/>
                <a:cs typeface="Open Sans"/>
              </a:rPr>
              <a:t>Click on each </a:t>
            </a:r>
            <a:r>
              <a:rPr lang="en-US" sz="1200" b="1">
                <a:solidFill>
                  <a:srgbClr val="000000"/>
                </a:solidFill>
                <a:latin typeface="Open Sans"/>
                <a:ea typeface="Open Sans"/>
                <a:cs typeface="Open Sans"/>
              </a:rPr>
              <a:t>module</a:t>
            </a:r>
            <a:r>
              <a:rPr lang="en-US" sz="1200" b="1" i="0">
                <a:solidFill>
                  <a:srgbClr val="000000"/>
                </a:solidFill>
                <a:effectLst/>
                <a:latin typeface="Open Sans"/>
                <a:ea typeface="Open Sans"/>
                <a:cs typeface="Open Sans"/>
              </a:rPr>
              <a:t> below to open the tool in a fillable PDF document.</a:t>
            </a:r>
            <a:br>
              <a:rPr lang="en-US" sz="1200" i="0">
                <a:effectLst/>
                <a:latin typeface="Open Sans" panose="020B0606030504020204" pitchFamily="34" charset="0"/>
                <a:ea typeface="Open Sans"/>
                <a:cs typeface="Open Sans"/>
              </a:rPr>
            </a:br>
            <a:br>
              <a:rPr lang="en-US" sz="1200" b="0">
                <a:latin typeface="+mj-ea"/>
              </a:rPr>
            </a:br>
            <a:r>
              <a:rPr lang="en-US" sz="1200" b="0" i="0" u="sng">
                <a:solidFill>
                  <a:srgbClr val="075290"/>
                </a:solidFill>
                <a:effectLst/>
                <a:latin typeface="Open Sans"/>
                <a:ea typeface="Open Sans"/>
                <a:cs typeface="Open Sans"/>
                <a:hlinkClick r:id="rId4"/>
              </a:rPr>
              <a:t>Module 1 – Training, Audits, Feedback</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5"/>
              </a:rPr>
              <a:t>Module 2 – Hand Hygiene </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6"/>
              </a:rPr>
              <a:t>Module 3 – Transmission-Based Precautions (TBP)</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7"/>
              </a:rPr>
              <a:t>Module 4 – Environmental Services (EVS) </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8"/>
              </a:rPr>
              <a:t>Module 5 – High-level Disinfection and Sterilization </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9"/>
              </a:rPr>
              <a:t>Module 6 – Injection Safety </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10"/>
              </a:rPr>
              <a:t>Module 7 – Point of Care (POC) Blood Testing</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11"/>
              </a:rPr>
              <a:t>Module 8 – Wound Care </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12"/>
              </a:rPr>
              <a:t>Module 9 – Healthcare Laundry </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13"/>
              </a:rPr>
              <a:t>Module 10 – Antibiotic Stewardship </a:t>
            </a:r>
            <a:br>
              <a:rPr lang="en-US" sz="1200" b="0" i="0">
                <a:effectLst/>
                <a:latin typeface="Open Sans" panose="020B0606030504020204" pitchFamily="34" charset="0"/>
              </a:rPr>
            </a:br>
            <a:r>
              <a:rPr lang="en-US" sz="1200" b="0" i="0" u="sng">
                <a:solidFill>
                  <a:srgbClr val="075290"/>
                </a:solidFill>
                <a:effectLst/>
                <a:latin typeface="Open Sans"/>
                <a:ea typeface="Open Sans"/>
                <a:cs typeface="Open Sans"/>
                <a:hlinkClick r:id="rId14"/>
              </a:rPr>
              <a:t>Module 11 – Water Exposure </a:t>
            </a:r>
            <a:br>
              <a:rPr lang="en-US" sz="1200" b="0" i="0">
                <a:effectLst/>
                <a:latin typeface="Open Sans" panose="020B0606030504020204" pitchFamily="34" charset="0"/>
              </a:rPr>
            </a:br>
            <a:endParaRPr lang="en-US" sz="2800">
              <a:latin typeface="Big Shoulders Display" pitchFamily="2" charset="0"/>
            </a:endParaRPr>
          </a:p>
        </p:txBody>
      </p:sp>
      <p:graphicFrame>
        <p:nvGraphicFramePr>
          <p:cNvPr id="6" name="Content Placeholder 2">
            <a:extLst>
              <a:ext uri="{FF2B5EF4-FFF2-40B4-BE49-F238E27FC236}">
                <a16:creationId xmlns:a16="http://schemas.microsoft.com/office/drawing/2014/main" id="{F301560E-B790-F525-F207-B25B256AB6C5}"/>
              </a:ext>
            </a:extLst>
          </p:cNvPr>
          <p:cNvGraphicFramePr>
            <a:graphicFrameLocks noGrp="1"/>
          </p:cNvGraphicFramePr>
          <p:nvPr>
            <p:ph idx="1"/>
            <p:extLst>
              <p:ext uri="{D42A27DB-BD31-4B8C-83A1-F6EECF244321}">
                <p14:modId xmlns:p14="http://schemas.microsoft.com/office/powerpoint/2010/main" val="3776251762"/>
              </p:ext>
            </p:extLst>
          </p:nvPr>
        </p:nvGraphicFramePr>
        <p:xfrm>
          <a:off x="821046" y="589398"/>
          <a:ext cx="6578871" cy="522026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4" name="Slide Number Placeholder 3">
            <a:extLst>
              <a:ext uri="{FF2B5EF4-FFF2-40B4-BE49-F238E27FC236}">
                <a16:creationId xmlns:a16="http://schemas.microsoft.com/office/drawing/2014/main" id="{EEED72D4-BAD2-CF6E-5C76-8E3CD473F46D}"/>
              </a:ext>
            </a:extLst>
          </p:cNvPr>
          <p:cNvSpPr>
            <a:spLocks noGrp="1"/>
          </p:cNvSpPr>
          <p:nvPr>
            <p:ph type="sldNum" sz="quarter" idx="12"/>
          </p:nvPr>
        </p:nvSpPr>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3FCCF984-64AA-42B4-8D2F-66BCDE3A50F4}" type="slidenum">
              <a:rPr kumimoji="0" lang="en-US" sz="1400" b="1" i="0" u="none" strike="noStrike" kern="1200" cap="none" spc="0" normalizeH="0" baseline="0" noProof="0" dirty="0" smtClean="0">
                <a:ln>
                  <a:noFill/>
                </a:ln>
                <a:solidFill>
                  <a:prstClr val="black"/>
                </a:solidFill>
                <a:effectLst/>
                <a:uLnTx/>
                <a:uFillTx/>
                <a:latin typeface="Century Gothic"/>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62</a:t>
            </a:fld>
            <a:endParaRPr kumimoji="0" lang="en-US" sz="1400" b="1"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08213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FEC360-176F-CFD3-D3E4-67EC2C1686DE}"/>
              </a:ext>
            </a:extLst>
          </p:cNvPr>
          <p:cNvSpPr>
            <a:spLocks noGrp="1"/>
          </p:cNvSpPr>
          <p:nvPr>
            <p:ph type="sldNum" sz="quarter" idx="12"/>
          </p:nvPr>
        </p:nvSpPr>
        <p:spPr/>
        <p:txBody>
          <a:bodyPr/>
          <a:lstStyle/>
          <a:p>
            <a:fld id="{3FCCF984-64AA-42B4-8D2F-66BCDE3A50F4}" type="slidenum">
              <a:rPr lang="en-US" smtClean="0"/>
              <a:t>7</a:t>
            </a:fld>
            <a:endParaRPr lang="en-US"/>
          </a:p>
        </p:txBody>
      </p:sp>
      <p:pic>
        <p:nvPicPr>
          <p:cNvPr id="3" name="Picture 2">
            <a:extLst>
              <a:ext uri="{FF2B5EF4-FFF2-40B4-BE49-F238E27FC236}">
                <a16:creationId xmlns:a16="http://schemas.microsoft.com/office/drawing/2014/main" id="{3A8C9FDB-8C7C-737D-2A0F-9FCA6CA3DD5A}"/>
              </a:ext>
            </a:extLst>
          </p:cNvPr>
          <p:cNvPicPr>
            <a:picLocks noChangeAspect="1"/>
          </p:cNvPicPr>
          <p:nvPr/>
        </p:nvPicPr>
        <p:blipFill>
          <a:blip r:embed="rId2"/>
          <a:stretch>
            <a:fillRect/>
          </a:stretch>
        </p:blipFill>
        <p:spPr>
          <a:xfrm>
            <a:off x="2161167" y="161925"/>
            <a:ext cx="7877969" cy="6474313"/>
          </a:xfrm>
          <a:prstGeom prst="rect">
            <a:avLst/>
          </a:prstGeom>
        </p:spPr>
      </p:pic>
    </p:spTree>
    <p:extLst>
      <p:ext uri="{BB962C8B-B14F-4D97-AF65-F5344CB8AC3E}">
        <p14:creationId xmlns:p14="http://schemas.microsoft.com/office/powerpoint/2010/main" val="4043617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F6D7-A8B8-FDFD-DCFD-B77E90BB9A25}"/>
              </a:ext>
            </a:extLst>
          </p:cNvPr>
          <p:cNvSpPr>
            <a:spLocks noGrp="1"/>
          </p:cNvSpPr>
          <p:nvPr>
            <p:ph type="title"/>
          </p:nvPr>
        </p:nvSpPr>
        <p:spPr/>
        <p:txBody>
          <a:bodyPr/>
          <a:lstStyle/>
          <a:p>
            <a:r>
              <a:rPr lang="en-US"/>
              <a:t>CDC Interim Recommendations</a:t>
            </a:r>
          </a:p>
        </p:txBody>
      </p:sp>
      <p:sp>
        <p:nvSpPr>
          <p:cNvPr id="3" name="Content Placeholder 2">
            <a:extLst>
              <a:ext uri="{FF2B5EF4-FFF2-40B4-BE49-F238E27FC236}">
                <a16:creationId xmlns:a16="http://schemas.microsoft.com/office/drawing/2014/main" id="{91E11C72-3413-F2C6-9094-966B0E6CBEB6}"/>
              </a:ext>
            </a:extLst>
          </p:cNvPr>
          <p:cNvSpPr>
            <a:spLocks noGrp="1"/>
          </p:cNvSpPr>
          <p:nvPr>
            <p:ph idx="1"/>
          </p:nvPr>
        </p:nvSpPr>
        <p:spPr/>
        <p:txBody>
          <a:bodyPr vert="horz" lIns="91440" tIns="45720" rIns="91440" bIns="45720" rtlCol="0" anchor="t">
            <a:normAutofit lnSpcReduction="10000"/>
          </a:bodyPr>
          <a:lstStyle/>
          <a:p>
            <a:r>
              <a:rPr lang="en-US"/>
              <a:t>October 11:</a:t>
            </a:r>
          </a:p>
          <a:p>
            <a:pPr lvl="1">
              <a:spcAft>
                <a:spcPts val="0"/>
              </a:spcAft>
            </a:pPr>
            <a:r>
              <a:rPr lang="en-US">
                <a:hlinkClick r:id="rId2"/>
              </a:rPr>
              <a:t>Interim Recommendations for Public Health Management of U.S.-based Healthcare Personnel Returning from Rwanda | Marburg | CDC</a:t>
            </a:r>
            <a:endParaRPr lang="en-US"/>
          </a:p>
          <a:p>
            <a:r>
              <a:rPr lang="en-US"/>
              <a:t>October 15:</a:t>
            </a:r>
          </a:p>
          <a:p>
            <a:pPr lvl="1"/>
            <a:r>
              <a:rPr lang="en-US">
                <a:hlinkClick r:id="rId3"/>
              </a:rPr>
              <a:t>Interim Recommendations for Post-Arrival Public Health Management of Travelers from Rwanda | Marburg | CDC</a:t>
            </a:r>
            <a:endParaRPr lang="en-US"/>
          </a:p>
          <a:p>
            <a:r>
              <a:rPr lang="en-US"/>
              <a:t>Infection Prevention and Control Guidance:</a:t>
            </a:r>
          </a:p>
          <a:p>
            <a:pPr lvl="1"/>
            <a:r>
              <a:rPr lang="en-US">
                <a:hlinkClick r:id="rId4"/>
              </a:rPr>
              <a:t>Infection Prevention and Control Recommendations for Patients in U.S. Hospitals who are Suspected or Confirmed to have Selected Viral Hemorrhagic Fevers (VHF) | Viral Hemorrhagic Fevers (VHFs) | CDC</a:t>
            </a:r>
            <a:endParaRPr lang="en-US"/>
          </a:p>
          <a:p>
            <a:r>
              <a:rPr lang="en-US"/>
              <a:t>PPE:</a:t>
            </a:r>
          </a:p>
          <a:p>
            <a:pPr lvl="1">
              <a:lnSpc>
                <a:spcPct val="100000"/>
              </a:lnSpc>
            </a:pPr>
            <a:r>
              <a:rPr lang="en-US">
                <a:hlinkClick r:id="rId5">
                  <a:extLst>
                    <a:ext uri="{A12FA001-AC4F-418D-AE19-62706E023703}">
                      <ahyp:hlinkClr xmlns:ahyp="http://schemas.microsoft.com/office/drawing/2018/hyperlinkcolor" val="tx"/>
                    </a:ext>
                  </a:extLst>
                </a:hlinkClick>
              </a:rPr>
              <a:t>PPE: Confirmed Patients and Clinically Unstable Patients Suspected to have VHF</a:t>
            </a:r>
            <a:endParaRPr lang="en-US"/>
          </a:p>
          <a:p>
            <a:pPr lvl="1">
              <a:lnSpc>
                <a:spcPct val="100000"/>
              </a:lnSpc>
            </a:pPr>
            <a:r>
              <a:rPr lang="en-US">
                <a:hlinkClick r:id="rId6">
                  <a:extLst>
                    <a:ext uri="{A12FA001-AC4F-418D-AE19-62706E023703}">
                      <ahyp:hlinkClr xmlns:ahyp="http://schemas.microsoft.com/office/drawing/2018/hyperlinkcolor" val="tx"/>
                    </a:ext>
                  </a:extLst>
                </a:hlinkClick>
              </a:rPr>
              <a:t>PPE: Clinically Stable Patients Suspected to have VHF</a:t>
            </a:r>
            <a:endParaRPr lang="en-US"/>
          </a:p>
          <a:p>
            <a:endParaRPr lang="en-US"/>
          </a:p>
        </p:txBody>
      </p:sp>
      <p:sp>
        <p:nvSpPr>
          <p:cNvPr id="4" name="Slide Number Placeholder 3">
            <a:extLst>
              <a:ext uri="{FF2B5EF4-FFF2-40B4-BE49-F238E27FC236}">
                <a16:creationId xmlns:a16="http://schemas.microsoft.com/office/drawing/2014/main" id="{3C3B9187-672D-7889-21CC-3696E7FDA99E}"/>
              </a:ext>
            </a:extLst>
          </p:cNvPr>
          <p:cNvSpPr>
            <a:spLocks noGrp="1"/>
          </p:cNvSpPr>
          <p:nvPr>
            <p:ph type="sldNum" sz="quarter" idx="12"/>
          </p:nvPr>
        </p:nvSpPr>
        <p:spPr/>
        <p:txBody>
          <a:bodyPr/>
          <a:lstStyle/>
          <a:p>
            <a:fld id="{3FCCF984-64AA-42B4-8D2F-66BCDE3A50F4}" type="slidenum">
              <a:rPr lang="en-US" smtClean="0"/>
              <a:t>8</a:t>
            </a:fld>
            <a:endParaRPr lang="en-US"/>
          </a:p>
        </p:txBody>
      </p:sp>
    </p:spTree>
    <p:extLst>
      <p:ext uri="{BB962C8B-B14F-4D97-AF65-F5344CB8AC3E}">
        <p14:creationId xmlns:p14="http://schemas.microsoft.com/office/powerpoint/2010/main" val="416509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8DF5-7357-609D-7F67-F2F0C7F104CC}"/>
              </a:ext>
            </a:extLst>
          </p:cNvPr>
          <p:cNvSpPr>
            <a:spLocks noGrp="1"/>
          </p:cNvSpPr>
          <p:nvPr>
            <p:ph type="title"/>
          </p:nvPr>
        </p:nvSpPr>
        <p:spPr>
          <a:xfrm>
            <a:off x="1069848" y="484632"/>
            <a:ext cx="6457950" cy="1609344"/>
          </a:xfrm>
        </p:spPr>
        <p:txBody>
          <a:bodyPr/>
          <a:lstStyle/>
          <a:p>
            <a:r>
              <a:rPr lang="en-US"/>
              <a:t>Local Implications of Outbreak</a:t>
            </a:r>
          </a:p>
        </p:txBody>
      </p:sp>
      <p:sp>
        <p:nvSpPr>
          <p:cNvPr id="3" name="Content Placeholder 2">
            <a:extLst>
              <a:ext uri="{FF2B5EF4-FFF2-40B4-BE49-F238E27FC236}">
                <a16:creationId xmlns:a16="http://schemas.microsoft.com/office/drawing/2014/main" id="{D7ACCF23-941A-79EF-18D8-55F4CE530743}"/>
              </a:ext>
            </a:extLst>
          </p:cNvPr>
          <p:cNvSpPr>
            <a:spLocks noGrp="1"/>
          </p:cNvSpPr>
          <p:nvPr>
            <p:ph idx="1"/>
          </p:nvPr>
        </p:nvSpPr>
        <p:spPr>
          <a:xfrm>
            <a:off x="1069848" y="2312449"/>
            <a:ext cx="10058400" cy="4050792"/>
          </a:xfrm>
        </p:spPr>
        <p:txBody>
          <a:bodyPr vert="horz" lIns="91440" tIns="45720" rIns="91440" bIns="45720" rtlCol="0" anchor="t">
            <a:normAutofit/>
          </a:bodyPr>
          <a:lstStyle/>
          <a:p>
            <a:r>
              <a:rPr lang="en-US"/>
              <a:t>Threat to the U.S. and Chicago remains low currently. </a:t>
            </a:r>
          </a:p>
          <a:p>
            <a:r>
              <a:rPr lang="en-US"/>
              <a:t>Chicago Department of Public Health (CPDH) will monitor returned HCWs/Travelers with Medium-High Risk for 21 days</a:t>
            </a:r>
            <a:endParaRPr lang="en-US">
              <a:ea typeface="Roboto"/>
              <a:cs typeface="Roboto"/>
            </a:endParaRPr>
          </a:p>
          <a:p>
            <a:pPr lvl="1"/>
            <a:r>
              <a:rPr lang="en-US"/>
              <a:t>Healthcare workers will be excluded from patient care.</a:t>
            </a:r>
            <a:endParaRPr lang="en-US">
              <a:ea typeface="Roboto"/>
              <a:cs typeface="Roboto"/>
            </a:endParaRPr>
          </a:p>
          <a:p>
            <a:pPr lvl="1"/>
            <a:r>
              <a:rPr lang="en-US"/>
              <a:t>Avoid nonessential visits (e.g., elective surgeries) to U.S. healthcare facilities.</a:t>
            </a:r>
            <a:endParaRPr lang="en-US">
              <a:ea typeface="Roboto"/>
              <a:cs typeface="Roboto"/>
            </a:endParaRPr>
          </a:p>
          <a:p>
            <a:r>
              <a:rPr lang="en-US"/>
              <a:t>Department of Homeland Security (DHS) will begin redirecting air travelers from Rwanda to Chicago O'Hare airport starting 10/16/24. </a:t>
            </a:r>
            <a:endParaRPr lang="en-US">
              <a:ea typeface="Roboto"/>
              <a:cs typeface="Roboto"/>
            </a:endParaRPr>
          </a:p>
          <a:p>
            <a:pPr lvl="1"/>
            <a:r>
              <a:rPr lang="en-US"/>
              <a:t>All travelers from Rwanda will be screened at the airport. </a:t>
            </a:r>
            <a:endParaRPr lang="en-US">
              <a:ea typeface="Roboto"/>
              <a:cs typeface="Roboto"/>
            </a:endParaRPr>
          </a:p>
          <a:p>
            <a:pPr lvl="1"/>
            <a:r>
              <a:rPr lang="en-US"/>
              <a:t>~100-120 travelers per day arrive to the U.S. from Rwanda.</a:t>
            </a:r>
            <a:endParaRPr lang="en-US">
              <a:ea typeface="Roboto"/>
              <a:cs typeface="Roboto"/>
            </a:endParaRPr>
          </a:p>
          <a:p>
            <a:r>
              <a:rPr lang="en-US">
                <a:solidFill>
                  <a:srgbClr val="FF0000"/>
                </a:solidFill>
              </a:rPr>
              <a:t>Level 3 Travel Advisory</a:t>
            </a:r>
            <a:r>
              <a:rPr lang="en-US"/>
              <a:t> – avoid non-essential travel/reconsider travel</a:t>
            </a:r>
            <a:endParaRPr lang="en-US">
              <a:ea typeface="Roboto"/>
              <a:cs typeface="Roboto"/>
            </a:endParaRPr>
          </a:p>
        </p:txBody>
      </p:sp>
      <p:pic>
        <p:nvPicPr>
          <p:cNvPr id="7" name="Picture 6" descr="A line drawing of a city&#10;&#10;Description automatically generated">
            <a:extLst>
              <a:ext uri="{FF2B5EF4-FFF2-40B4-BE49-F238E27FC236}">
                <a16:creationId xmlns:a16="http://schemas.microsoft.com/office/drawing/2014/main" id="{BEF66635-DCEA-BFBD-578A-71A8E01EC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0894" y="104233"/>
            <a:ext cx="3926579" cy="2210463"/>
          </a:xfrm>
          <a:prstGeom prst="rect">
            <a:avLst/>
          </a:prstGeom>
        </p:spPr>
      </p:pic>
    </p:spTree>
    <p:extLst>
      <p:ext uri="{BB962C8B-B14F-4D97-AF65-F5344CB8AC3E}">
        <p14:creationId xmlns:p14="http://schemas.microsoft.com/office/powerpoint/2010/main" val="270612317"/>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9.jpeg"/></Relationships>
</file>

<file path=ppt/theme/_rels/theme5.xml.rels><?xml version="1.0" encoding="UTF-8" standalone="yes"?>
<Relationships xmlns="http://schemas.openxmlformats.org/package/2006/relationships"><Relationship Id="rId1" Type="http://schemas.openxmlformats.org/officeDocument/2006/relationships/image" Target="../media/image19.jpeg"/></Relationships>
</file>

<file path=ppt/theme/_rels/theme6.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od Type">
  <a:themeElements>
    <a:clrScheme name="Custom 2">
      <a:dk1>
        <a:sysClr val="windowText" lastClr="000000"/>
      </a:dk1>
      <a:lt1>
        <a:sysClr val="window" lastClr="FFFFFF"/>
      </a:lt1>
      <a:dk2>
        <a:srgbClr val="A4D5EE"/>
      </a:dk2>
      <a:lt2>
        <a:srgbClr val="DCE4EF"/>
      </a:lt2>
      <a:accent1>
        <a:srgbClr val="5B616B"/>
      </a:accent1>
      <a:accent2>
        <a:srgbClr val="CC393E"/>
      </a:accent2>
      <a:accent3>
        <a:srgbClr val="FAD980"/>
      </a:accent3>
      <a:accent4>
        <a:srgbClr val="E59393"/>
      </a:accent4>
      <a:accent5>
        <a:srgbClr val="4AA564"/>
      </a:accent5>
      <a:accent6>
        <a:srgbClr val="005B99"/>
      </a:accent6>
      <a:hlink>
        <a:srgbClr val="0075BB"/>
      </a:hlink>
      <a:folHlink>
        <a:srgbClr val="4C2C92"/>
      </a:folHlink>
    </a:clrScheme>
    <a:fontScheme name="Custom 1">
      <a:majorFont>
        <a:latin typeface="Big Shoulders Display"/>
        <a:ea typeface=""/>
        <a:cs typeface=""/>
      </a:majorFont>
      <a:minorFont>
        <a:latin typeface="Roboto"/>
        <a:ea typeface=""/>
        <a:cs typeface=""/>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5.xml><?xml version="1.0" encoding="utf-8"?>
<a:theme xmlns:a="http://schemas.openxmlformats.org/drawingml/2006/main" name="1_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C24AE5C56D23498F897F43D03C6C13" ma:contentTypeVersion="17" ma:contentTypeDescription="Create a new document." ma:contentTypeScope="" ma:versionID="fd62d504087a75fbdeb1bc8517a7e0c0">
  <xsd:schema xmlns:xsd="http://www.w3.org/2001/XMLSchema" xmlns:xs="http://www.w3.org/2001/XMLSchema" xmlns:p="http://schemas.microsoft.com/office/2006/metadata/properties" xmlns:ns2="a2821bcf-3fc8-4ee2-a828-8ae5df393c9d" xmlns:ns3="2451dd8a-9dfe-4c10-b69f-041da3acefd9" targetNamespace="http://schemas.microsoft.com/office/2006/metadata/properties" ma:root="true" ma:fieldsID="a5be8457ee82426381a9b75184fca6a5" ns2:_="" ns3:_="">
    <xsd:import namespace="a2821bcf-3fc8-4ee2-a828-8ae5df393c9d"/>
    <xsd:import namespace="2451dd8a-9dfe-4c10-b69f-041da3acefd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Thisfolderisonlytosavegeneraldocumentstostartaninvestigation_x002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821bcf-3fc8-4ee2-a828-8ae5df393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f0d1f32-acc0-4b18-a898-8579d5c617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Thisfolderisonlytosavegeneraldocumentstostartaninvestigation_x002e_" ma:index="23" nillable="true" ma:displayName="This folder is only to save general documents to start an investigation." ma:description="Do not save here specific cluster or outbreaks related to a case. This information should be added to ACHOO/Acute Care Hospitals/locate the hospital that has the outbreak or cluster and save there" ma:format="Dropdown" ma:internalName="Thisfolderisonlytosavegeneraldocumentstostartaninvestigation_x002e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1dd8a-9dfe-4c10-b69f-041da3acefd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e0242f7-95e8-4131-a0c0-196c32268f5f}" ma:internalName="TaxCatchAll" ma:showField="CatchAllData" ma:web="2451dd8a-9dfe-4c10-b69f-041da3acef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821bcf-3fc8-4ee2-a828-8ae5df393c9d">
      <Terms xmlns="http://schemas.microsoft.com/office/infopath/2007/PartnerControls"/>
    </lcf76f155ced4ddcb4097134ff3c332f>
    <TaxCatchAll xmlns="2451dd8a-9dfe-4c10-b69f-041da3acefd9" xsi:nil="true"/>
    <SharedWithUsers xmlns="2451dd8a-9dfe-4c10-b69f-041da3acefd9">
      <UserInfo>
        <DisplayName>Do Young Kim</DisplayName>
        <AccountId>19</AccountId>
        <AccountType/>
      </UserInfo>
      <UserInfo>
        <DisplayName>Stephanie Black</DisplayName>
        <AccountId>14</AccountId>
        <AccountType/>
      </UserInfo>
      <UserInfo>
        <DisplayName>Karrie-Ann Toews</DisplayName>
        <AccountId>124</AccountId>
        <AccountType/>
      </UserInfo>
      <UserInfo>
        <DisplayName>Shane Zelencik</DisplayName>
        <AccountId>20</AccountId>
        <AccountType/>
      </UserInfo>
      <UserInfo>
        <DisplayName>Brian Borah</DisplayName>
        <AccountId>410</AccountId>
        <AccountType/>
      </UserInfo>
      <UserInfo>
        <DisplayName>Shelby Daniel-Wayman</DisplayName>
        <AccountId>585</AccountId>
        <AccountType/>
      </UserInfo>
      <UserInfo>
        <DisplayName>Elizabeth Meininger</DisplayName>
        <AccountId>584</AccountId>
        <AccountType/>
      </UserInfo>
    </SharedWithUsers>
    <Thisfolderisonlytosavegeneraldocumentstostartaninvestigation_x002e_ xmlns="a2821bcf-3fc8-4ee2-a828-8ae5df393c9d" xsi:nil="true"/>
  </documentManagement>
</p:properties>
</file>

<file path=customXml/itemProps1.xml><?xml version="1.0" encoding="utf-8"?>
<ds:datastoreItem xmlns:ds="http://schemas.openxmlformats.org/officeDocument/2006/customXml" ds:itemID="{7DFAECB7-47FA-4C9F-B02C-D18434EDE600}">
  <ds:schemaRefs>
    <ds:schemaRef ds:uri="2451dd8a-9dfe-4c10-b69f-041da3acefd9"/>
    <ds:schemaRef ds:uri="a2821bcf-3fc8-4ee2-a828-8ae5df393c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B9A1B8-BE31-4547-B08E-6141F56FDFCC}">
  <ds:schemaRefs>
    <ds:schemaRef ds:uri="http://schemas.microsoft.com/sharepoint/v3/contenttype/forms"/>
  </ds:schemaRefs>
</ds:datastoreItem>
</file>

<file path=customXml/itemProps3.xml><?xml version="1.0" encoding="utf-8"?>
<ds:datastoreItem xmlns:ds="http://schemas.openxmlformats.org/officeDocument/2006/customXml" ds:itemID="{D3A38CF8-6459-4542-BB57-0E3BB3446E62}">
  <ds:schemaRefs>
    <ds:schemaRef ds:uri="2451dd8a-9dfe-4c10-b69f-041da3acefd9"/>
    <ds:schemaRef ds:uri="a2821bcf-3fc8-4ee2-a828-8ae5df393c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TM03090434[[fn=Wood Type]]</Template>
  <Application>Microsoft Office PowerPoint</Application>
  <PresentationFormat>Widescreen</PresentationFormat>
  <Slides>62</Slides>
  <Notes>39</Notes>
  <HiddenSlides>0</HiddenSlides>
  <ScaleCrop>false</ScaleCrop>
  <HeadingPairs>
    <vt:vector size="4" baseType="variant">
      <vt:variant>
        <vt:lpstr>Theme</vt:lpstr>
      </vt:variant>
      <vt:variant>
        <vt:i4>7</vt:i4>
      </vt:variant>
      <vt:variant>
        <vt:lpstr>Slide Titles</vt:lpstr>
      </vt:variant>
      <vt:variant>
        <vt:i4>62</vt:i4>
      </vt:variant>
    </vt:vector>
  </HeadingPairs>
  <TitlesOfParts>
    <vt:vector size="69" baseType="lpstr">
      <vt:lpstr>Office Theme</vt:lpstr>
      <vt:lpstr>AAH Theme</vt:lpstr>
      <vt:lpstr>Custom Design</vt:lpstr>
      <vt:lpstr>Wood Type</vt:lpstr>
      <vt:lpstr>1_Wood Type</vt:lpstr>
      <vt:lpstr>Ion</vt:lpstr>
      <vt:lpstr>Office Theme</vt:lpstr>
      <vt:lpstr>  Infection Prevention and Control Roundtable​ with Acute Care ​Facilities   10-17-24 </vt:lpstr>
      <vt:lpstr>Agenda</vt:lpstr>
      <vt:lpstr> 2024 International Infection Prevention Week: October 13 – 19, 2024 </vt:lpstr>
      <vt:lpstr>PowerPoint Presentation</vt:lpstr>
      <vt:lpstr>Marburg Virus Disease</vt:lpstr>
      <vt:lpstr>Outbreak</vt:lpstr>
      <vt:lpstr>PowerPoint Presentation</vt:lpstr>
      <vt:lpstr>CDC Interim Recommendations</vt:lpstr>
      <vt:lpstr>Local Implications of Outbreak</vt:lpstr>
      <vt:lpstr>Local Implications of Outbreak</vt:lpstr>
      <vt:lpstr>IDSS and Recent Communicable Disease Rule Changes</vt:lpstr>
      <vt:lpstr>IDSS Review</vt:lpstr>
      <vt:lpstr>IDSS Work </vt:lpstr>
      <vt:lpstr>ELR/ECR Viewing in Provider Portal</vt:lpstr>
      <vt:lpstr>ELR/ECR Viewing in Provider Portal</vt:lpstr>
      <vt:lpstr>ELR/ECR Viewing in Provider Portal</vt:lpstr>
      <vt:lpstr>ELR/ECR Viewing in Provider Portal</vt:lpstr>
      <vt:lpstr>ELR/ECR Viewing in Provider Portal</vt:lpstr>
      <vt:lpstr>ELR/ECR Viewing in Provider Portal</vt:lpstr>
      <vt:lpstr>ELR/ECR Viewing in Provider Portal</vt:lpstr>
      <vt:lpstr>IDSS &amp; Communicable Disease Rule Changes </vt:lpstr>
      <vt:lpstr>PowerPoint Presentation</vt:lpstr>
      <vt:lpstr>Revised Definitions</vt:lpstr>
      <vt:lpstr>Section 690.30  General Procedures for the Control of Notifiable Diseases and Conditions, Including Outbreaks </vt:lpstr>
      <vt:lpstr>Section 690.30  General Procedures for the Control of Notifiable Diseases and Conditions, Including Outbreaks </vt:lpstr>
      <vt:lpstr>Section 690.30  General Procedures for the Control of Notifiable Diseases and Conditions, Including Outbreaks </vt:lpstr>
      <vt:lpstr>690.100 Disease and Conditions</vt:lpstr>
      <vt:lpstr>690.200: a) Reporting</vt:lpstr>
      <vt:lpstr>690.200: Reporting</vt:lpstr>
      <vt:lpstr>690.200: d) Confidentiality</vt:lpstr>
      <vt:lpstr>690.295 Unusual Disease</vt:lpstr>
      <vt:lpstr>Timeframe Changes </vt:lpstr>
      <vt:lpstr>New Disease Added/Removed</vt:lpstr>
      <vt:lpstr>Disease Name Changes</vt:lpstr>
      <vt:lpstr>Section 690.468  Influenza (Laboratory Confirmed and Intensive Care Unit Admissions </vt:lpstr>
      <vt:lpstr>PowerPoint Presentation</vt:lpstr>
      <vt:lpstr>Section 690.360: Cholera</vt:lpstr>
      <vt:lpstr>Section 690.400 Escherichia coli Infections (E. coli 0157:H7 and other Shiga Toxin-producing E. coli)</vt:lpstr>
      <vt:lpstr>Section 690.565:  Any Suspected or Confirmed Outbreak of a Disease of Known or Unknown Etiology that may be a Danger to the Public Health, Whether the Disease, Infection, Microorganism, or Condition is specified in the Rule Outbreaks of Public Health Significance (Including, but Not Limited to, Foodborne, Healthcare-associated, Zoonotic Disease or Waterborne Outbreaks)</vt:lpstr>
      <vt:lpstr>*NEW* Section for XDROs</vt:lpstr>
      <vt:lpstr>Updated Reportables Poster</vt:lpstr>
      <vt:lpstr>XDRO Reporting Requirements in Illinois</vt:lpstr>
      <vt:lpstr>Voluntary XDRO Reporting in Illinois</vt:lpstr>
      <vt:lpstr>*NEW* Requirement to Query or Get Automated Alerts</vt:lpstr>
      <vt:lpstr>THANK YOU</vt:lpstr>
      <vt:lpstr>PowerPoint Presentation</vt:lpstr>
      <vt:lpstr>Certificate of Attendance</vt:lpstr>
      <vt:lpstr>PowerPoint Presentation</vt:lpstr>
      <vt:lpstr>Reach out to us!</vt:lpstr>
      <vt:lpstr>Our Services</vt:lpstr>
      <vt:lpstr>Case Report Forms (CRFs)</vt:lpstr>
      <vt:lpstr>PowerPoint Presentation</vt:lpstr>
      <vt:lpstr>Project Firstline Overview</vt:lpstr>
      <vt:lpstr>Available Resources</vt:lpstr>
      <vt:lpstr>Infection Control Training Topics (Onsite/Virtual with IDPH CEU/CEC)</vt:lpstr>
      <vt:lpstr>Print Materials &amp; Job Aids</vt:lpstr>
      <vt:lpstr>PowerPoint Presentation</vt:lpstr>
      <vt:lpstr>PowerPoint Presentation</vt:lpstr>
      <vt:lpstr>PowerPoint Presentation</vt:lpstr>
      <vt:lpstr>PowerPoint Presentation</vt:lpstr>
      <vt:lpstr>Your Chicago Project Firstline Team</vt:lpstr>
      <vt:lpstr>Infection Control Assessment Tools | HAI | CDC  Click on each module below to open the tool in a fillable PDF document.  Module 1 – Training, Audits, Feedback Module 2 – Hand Hygiene  Module 3 – Transmission-Based Precautions (TBP) Module 4 – Environmental Services (EVS)  Module 5 – High-level Disinfection and Sterilization  Module 6 – Injection Safety  Module 7 – Point of Care (POC) Blood Testing Module 8 – Wound Care  Module 9 – Healthcare Laundry  Module 10 – Antibiotic Stewardship  Module 11 – Water Exposure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Schuster</dc:creator>
  <cp:revision>1</cp:revision>
  <cp:lastPrinted>2024-08-15T18:16:52Z</cp:lastPrinted>
  <dcterms:created xsi:type="dcterms:W3CDTF">2019-10-28T16:54:32Z</dcterms:created>
  <dcterms:modified xsi:type="dcterms:W3CDTF">2024-10-17T20:51:00Z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0x010100B6C24AE5C56D23498F897F43D03C6C13</vt:lpwstr>
  </property>
  <property fmtid="{D5CDD505-2E9C-101B-9397-08002B2CF9AE}" pid="3" name="MediaServiceImageTags">
    <vt:lpwstr/>
  </property>
</Properties>
</file>