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7.xml" ContentType="application/vnd.openxmlformats-officedocument.them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8.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9.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10.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9" r:id="rId2"/>
    <p:sldMasterId id="2147483673" r:id="rId3"/>
    <p:sldMasterId id="2147483685" r:id="rId4"/>
    <p:sldMasterId id="2147483714" r:id="rId5"/>
    <p:sldMasterId id="2147483726" r:id="rId6"/>
    <p:sldMasterId id="2147483819" r:id="rId7"/>
    <p:sldMasterId id="2147483887" r:id="rId8"/>
    <p:sldMasterId id="2147483899" r:id="rId9"/>
    <p:sldMasterId id="2147483923" r:id="rId10"/>
    <p:sldMasterId id="2147483937" r:id="rId11"/>
  </p:sldMasterIdLst>
  <p:notesMasterIdLst>
    <p:notesMasterId r:id="rId57"/>
  </p:notesMasterIdLst>
  <p:handoutMasterIdLst>
    <p:handoutMasterId r:id="rId58"/>
  </p:handoutMasterIdLst>
  <p:sldIdLst>
    <p:sldId id="256" r:id="rId12"/>
    <p:sldId id="257" r:id="rId13"/>
    <p:sldId id="258" r:id="rId14"/>
    <p:sldId id="10988" r:id="rId15"/>
    <p:sldId id="10989" r:id="rId16"/>
    <p:sldId id="1125" r:id="rId17"/>
    <p:sldId id="3216" r:id="rId18"/>
    <p:sldId id="11009" r:id="rId19"/>
    <p:sldId id="11010" r:id="rId20"/>
    <p:sldId id="11011" r:id="rId21"/>
    <p:sldId id="11012" r:id="rId22"/>
    <p:sldId id="11013" r:id="rId23"/>
    <p:sldId id="11014" r:id="rId24"/>
    <p:sldId id="11015" r:id="rId25"/>
    <p:sldId id="11016" r:id="rId26"/>
    <p:sldId id="11017" r:id="rId27"/>
    <p:sldId id="11018" r:id="rId28"/>
    <p:sldId id="11019" r:id="rId29"/>
    <p:sldId id="11020" r:id="rId30"/>
    <p:sldId id="11021" r:id="rId31"/>
    <p:sldId id="11022" r:id="rId32"/>
    <p:sldId id="11023" r:id="rId33"/>
    <p:sldId id="11024" r:id="rId34"/>
    <p:sldId id="11025" r:id="rId35"/>
    <p:sldId id="10990" r:id="rId36"/>
    <p:sldId id="285" r:id="rId37"/>
    <p:sldId id="10991" r:id="rId38"/>
    <p:sldId id="10992" r:id="rId39"/>
    <p:sldId id="10996" r:id="rId40"/>
    <p:sldId id="10994" r:id="rId41"/>
    <p:sldId id="10995" r:id="rId42"/>
    <p:sldId id="10997" r:id="rId43"/>
    <p:sldId id="10998" r:id="rId44"/>
    <p:sldId id="10999" r:id="rId45"/>
    <p:sldId id="11006" r:id="rId46"/>
    <p:sldId id="11007" r:id="rId47"/>
    <p:sldId id="11008" r:id="rId48"/>
    <p:sldId id="11000" r:id="rId49"/>
    <p:sldId id="11001" r:id="rId50"/>
    <p:sldId id="11002" r:id="rId51"/>
    <p:sldId id="11003" r:id="rId52"/>
    <p:sldId id="11004" r:id="rId53"/>
    <p:sldId id="11005" r:id="rId54"/>
    <p:sldId id="275" r:id="rId55"/>
    <p:sldId id="276" r:id="rId56"/>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annon Calus" initials="SC" lastIdx="1" clrIdx="0">
    <p:extLst>
      <p:ext uri="{19B8F6BF-5375-455C-9EA6-DF929625EA0E}">
        <p15:presenceInfo xmlns:p15="http://schemas.microsoft.com/office/powerpoint/2012/main" userId="8a5bed21253c4396" providerId="Windows Live"/>
      </p:ext>
    </p:extLst>
  </p:cmAuthor>
  <p:cmAuthor id="2" name="ANGELA TANG" initials="AT" lastIdx="4" clrIdx="1">
    <p:extLst>
      <p:ext uri="{19B8F6BF-5375-455C-9EA6-DF929625EA0E}">
        <p15:presenceInfo xmlns:p15="http://schemas.microsoft.com/office/powerpoint/2012/main" userId="S-1-5-21-2089814041-1863648172-1259821489-7293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FFFFFF"/>
          </a:solidFill>
        </a:fill>
      </a:tcStyle>
    </a:band2H>
    <a:firstCol>
      <a:tcTxStyle b="on" i="off">
        <a:fontRef idx="major">
          <a:srgbClr val="000000"/>
        </a:fontRef>
        <a:srgbClr val="000000"/>
      </a:tcTxStyle>
      <a:tcStyle>
        <a:tcBdr>
          <a:left>
            <a:ln w="9525" cap="flat">
              <a:solidFill>
                <a:srgbClr val="46AAC4"/>
              </a:solidFill>
              <a:prstDash val="solid"/>
              <a:round/>
            </a:ln>
          </a:left>
          <a:right>
            <a:ln w="9525" cap="flat">
              <a:solidFill>
                <a:srgbClr val="46AAC4"/>
              </a:solidFill>
              <a:prstDash val="solid"/>
              <a:round/>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chemeClr val="accent5"/>
              </a:solidFill>
              <a:prstDash val="solid"/>
              <a:round/>
            </a:ln>
          </a:top>
          <a:bottom>
            <a:ln w="9525" cap="flat">
              <a:solidFill>
                <a:srgbClr val="46AAC4"/>
              </a:solidFill>
              <a:prstDash val="solid"/>
              <a:round/>
            </a:ln>
          </a:bottom>
          <a:insideH>
            <a:ln w="12700" cap="flat">
              <a:noFill/>
              <a:miter lim="400000"/>
            </a:ln>
          </a:insideH>
          <a:insideV>
            <a:ln w="12700" cap="flat">
              <a:noFill/>
              <a:miter lim="400000"/>
            </a:ln>
          </a:insideV>
        </a:tcBdr>
        <a:fill>
          <a:no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9525" cap="flat">
              <a:solidFill>
                <a:srgbClr val="46AAC4"/>
              </a:solidFill>
              <a:prstDash val="solid"/>
              <a:round/>
            </a:ln>
          </a:top>
          <a:bottom>
            <a:ln w="9525" cap="flat">
              <a:solidFill>
                <a:srgbClr val="46AAC4"/>
              </a:solidFill>
              <a:prstDash val="solid"/>
              <a:round/>
            </a:ln>
          </a:bottom>
          <a:insideH>
            <a:ln w="12700" cap="flat">
              <a:noFill/>
              <a:miter lim="400000"/>
            </a:ln>
          </a:insideH>
          <a:insideV>
            <a:ln w="12700" cap="flat">
              <a:noFill/>
              <a:miter lim="400000"/>
            </a:ln>
          </a:insideV>
        </a:tcBdr>
        <a:fill>
          <a:solidFill>
            <a:schemeClr val="accent5"/>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43" autoAdjust="0"/>
    <p:restoredTop sz="86386" autoAdjust="0"/>
  </p:normalViewPr>
  <p:slideViewPr>
    <p:cSldViewPr snapToGrid="0">
      <p:cViewPr varScale="1">
        <p:scale>
          <a:sx n="75" d="100"/>
          <a:sy n="75" d="100"/>
        </p:scale>
        <p:origin x="816" y="5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6" d="100"/>
          <a:sy n="66" d="100"/>
        </p:scale>
        <p:origin x="3134" y="5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handoutMaster" Target="handoutMasters/handoutMaster1.xml"/><Relationship Id="rId5" Type="http://schemas.openxmlformats.org/officeDocument/2006/relationships/slideMaster" Target="slideMasters/slideMaster5.xml"/><Relationship Id="rId61" Type="http://schemas.openxmlformats.org/officeDocument/2006/relationships/viewProps" Target="viewProps.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8" Type="http://schemas.openxmlformats.org/officeDocument/2006/relationships/slideMaster" Target="slideMasters/slideMaster8.xml"/><Relationship Id="rId51" Type="http://schemas.openxmlformats.org/officeDocument/2006/relationships/slide" Target="slides/slide40.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commentAuthors" Target="commentAuthors.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notesMaster" Target="notesMasters/notesMaster1.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1F3AB68-E22F-4639-82AB-99C53A462E3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B8FDF87-8770-4D29-A81F-7AD5EC5B07F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CA6991A-A46B-4C30-BB71-0C8DC17E9C09}" type="datetimeFigureOut">
              <a:rPr lang="en-US" smtClean="0"/>
              <a:t>6/11/2021</a:t>
            </a:fld>
            <a:endParaRPr lang="en-US"/>
          </a:p>
        </p:txBody>
      </p:sp>
      <p:sp>
        <p:nvSpPr>
          <p:cNvPr id="5" name="Slide Number Placeholder 4">
            <a:extLst>
              <a:ext uri="{FF2B5EF4-FFF2-40B4-BE49-F238E27FC236}">
                <a16:creationId xmlns:a16="http://schemas.microsoft.com/office/drawing/2014/main" id="{5673573C-5591-42CD-A666-AE125C3567D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D12254-816B-4AA8-A1D7-0864A597EA6F}" type="slidenum">
              <a:rPr lang="en-US" smtClean="0"/>
              <a:t>‹#›</a:t>
            </a:fld>
            <a:endParaRPr lang="en-US"/>
          </a:p>
        </p:txBody>
      </p:sp>
      <p:sp>
        <p:nvSpPr>
          <p:cNvPr id="6" name="Footer Placeholder 5">
            <a:extLst>
              <a:ext uri="{FF2B5EF4-FFF2-40B4-BE49-F238E27FC236}">
                <a16:creationId xmlns:a16="http://schemas.microsoft.com/office/drawing/2014/main" id="{85ADFD4A-68E3-43D5-BA7B-71ECF2BECDD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1806461413"/>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1" name="Shape 101"/>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102" name="Shape 10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hf hdr="0" dt="0"/>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app.smartsheet.com/b/form/fa43f1bf83094d348f25ac3b18c8596f"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335775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38652-214D-40E8-A7C2-0B7B50AC56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Helvetica"/>
                <a:sym typeface="Calibri"/>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Helvetica"/>
              <a:sym typeface="Calibri"/>
            </a:endParaRPr>
          </a:p>
        </p:txBody>
      </p:sp>
    </p:spTree>
    <p:extLst>
      <p:ext uri="{BB962C8B-B14F-4D97-AF65-F5344CB8AC3E}">
        <p14:creationId xmlns:p14="http://schemas.microsoft.com/office/powerpoint/2010/main" val="28900926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177868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38652-214D-40E8-A7C2-0B7B50AC56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Helvetica"/>
                <a:sym typeface="Calibri"/>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Helvetica"/>
              <a:sym typeface="Calibri"/>
            </a:endParaRPr>
          </a:p>
        </p:txBody>
      </p:sp>
    </p:spTree>
    <p:extLst>
      <p:ext uri="{BB962C8B-B14F-4D97-AF65-F5344CB8AC3E}">
        <p14:creationId xmlns:p14="http://schemas.microsoft.com/office/powerpoint/2010/main" val="38848920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889821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85952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904537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0836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235740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672280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79752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515260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12094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Shape 117"/>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118" name="Shape 118"/>
          <p:cNvSpPr>
            <a:spLocks noGrp="1"/>
          </p:cNvSpPr>
          <p:nvPr>
            <p:ph type="body" sz="quarter" idx="1"/>
          </p:nvPr>
        </p:nvSpPr>
        <p:spPr>
          <a:prstGeom prst="rect">
            <a:avLst/>
          </a:prstGeom>
        </p:spPr>
        <p:txBody>
          <a:bodyPr/>
          <a:lstStyle/>
          <a:p>
            <a:r>
              <a:rPr dirty="0"/>
              <a:t>HH webinar originally part of the monthly HAI series. Keeping this as a placeholder because it’s been scheduled. Most likely change to COVID-related topics and postpone HH for another time.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ICF/IID are not required to report to NHSN at this time, but they may voluntarily report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40FB54-4121-134B-952A-D735054E72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7229357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i="0" dirty="0">
                <a:solidFill>
                  <a:srgbClr val="000000"/>
                </a:solidFill>
                <a:effectLst/>
                <a:latin typeface="Roboto" panose="02000000000000000000" pitchFamily="2" charset="0"/>
              </a:rPr>
              <a:t>The CDC is offering to help users upgrade SAMS access from Level 1 to Level 3, for your NHSN reporting.</a:t>
            </a:r>
          </a:p>
          <a:p>
            <a:r>
              <a:rPr lang="en-US" b="0" i="0" dirty="0">
                <a:solidFill>
                  <a:srgbClr val="000000"/>
                </a:solidFill>
                <a:effectLst/>
                <a:latin typeface="Roboto" panose="02000000000000000000" pitchFamily="2" charset="0"/>
              </a:rPr>
              <a:t>  CMS has reached out to Telligen to submit a list of Illinois Level one users  who want to upgrade their access to level 3</a:t>
            </a:r>
          </a:p>
          <a:p>
            <a:r>
              <a:rPr lang="en-US" b="0" i="0" dirty="0">
                <a:solidFill>
                  <a:srgbClr val="000000"/>
                </a:solidFill>
                <a:effectLst/>
                <a:latin typeface="Roboto" panose="02000000000000000000" pitchFamily="2" charset="0"/>
              </a:rPr>
              <a:t>  The slide includes a hyperlink to a smartsheet page, where you can submit your contact information and facility information. There are only 5 questions.</a:t>
            </a:r>
          </a:p>
          <a:p>
            <a:r>
              <a:rPr lang="en-US" b="0" i="0" dirty="0">
                <a:solidFill>
                  <a:srgbClr val="000000"/>
                </a:solidFill>
                <a:effectLst/>
                <a:latin typeface="Roboto" panose="02000000000000000000" pitchFamily="2" charset="0"/>
              </a:rPr>
              <a:t>Please complete this online form by June 17 and on June 18 Telligen will share this with CMS and the CDC.</a:t>
            </a:r>
          </a:p>
          <a:p>
            <a:r>
              <a:rPr lang="en-US" b="0" i="0" dirty="0">
                <a:solidFill>
                  <a:srgbClr val="000000"/>
                </a:solidFill>
                <a:effectLst/>
                <a:latin typeface="Roboto" panose="02000000000000000000" pitchFamily="2" charset="0"/>
              </a:rPr>
              <a:t>Thank you</a:t>
            </a:r>
          </a:p>
          <a:p>
            <a:endParaRPr lang="en-US" b="0" i="0" dirty="0">
              <a:solidFill>
                <a:srgbClr val="000000"/>
              </a:solidFill>
              <a:effectLst/>
              <a:latin typeface="Roboto" panose="02000000000000000000" pitchFamily="2" charset="0"/>
            </a:endParaRP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b="0" i="0" dirty="0">
                <a:solidFill>
                  <a:srgbClr val="000000"/>
                </a:solidFill>
                <a:effectLst/>
                <a:latin typeface="Roboto" panose="02000000000000000000" pitchFamily="2" charset="0"/>
              </a:rPr>
              <a:t>Post in chat:  </a:t>
            </a:r>
            <a:r>
              <a:rPr lang="en-US" sz="1100" dirty="0">
                <a:solidFill>
                  <a:schemeClr val="bg1">
                    <a:lumMod val="50000"/>
                  </a:schemeClr>
                </a:solidFill>
              </a:rPr>
              <a:t>Link for submitting contact Info: </a:t>
            </a:r>
            <a:r>
              <a:rPr lang="en-US" sz="1100" dirty="0">
                <a:solidFill>
                  <a:schemeClr val="bg1">
                    <a:lumMod val="50000"/>
                  </a:schemeClr>
                </a:solidFill>
                <a:hlinkClick r:id="rId3"/>
              </a:rPr>
              <a:t>https://app.smartsheet.com/b/form/fa43f1bf83094d348f25ac3b18c8596f</a:t>
            </a:r>
            <a:endParaRPr lang="en-US" sz="1100" dirty="0">
              <a:solidFill>
                <a:schemeClr val="bg1">
                  <a:lumMod val="50000"/>
                </a:schemeClr>
              </a:solidFill>
            </a:endParaRPr>
          </a:p>
          <a:p>
            <a:endParaRPr lang="en-US" dirty="0"/>
          </a:p>
        </p:txBody>
      </p:sp>
    </p:spTree>
    <p:extLst>
      <p:ext uri="{BB962C8B-B14F-4D97-AF65-F5344CB8AC3E}">
        <p14:creationId xmlns:p14="http://schemas.microsoft.com/office/powerpoint/2010/main" val="4231570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Vaccination</a:t>
            </a:r>
          </a:p>
          <a:p>
            <a:r>
              <a:rPr lang="en-US" dirty="0"/>
              <a:t>Screening of all who enter the rehearsal space</a:t>
            </a:r>
          </a:p>
          <a:p>
            <a:r>
              <a:rPr lang="en-US" dirty="0"/>
              <a:t>Testing of unvaccinated  and symptomatic persons</a:t>
            </a:r>
          </a:p>
          <a:p>
            <a:r>
              <a:rPr lang="en-US" dirty="0"/>
              <a:t>Hand hygiene (use of alcohol-based hand rub is preferred)</a:t>
            </a:r>
          </a:p>
          <a:p>
            <a:r>
              <a:rPr lang="en-US" dirty="0"/>
              <a:t>Face covering or mask (covering mouth and nose)</a:t>
            </a:r>
          </a:p>
          <a:p>
            <a:r>
              <a:rPr lang="en-US" dirty="0"/>
              <a:t>Physical distancing at least six feet between persons for unvaccinated persons</a:t>
            </a:r>
          </a:p>
          <a:p>
            <a:r>
              <a:rPr lang="en-US" dirty="0"/>
              <a:t>Instructional signage </a:t>
            </a:r>
          </a:p>
          <a:p>
            <a:r>
              <a:rPr lang="en-US" dirty="0"/>
              <a:t>Cleaning and disinfecting </a:t>
            </a:r>
          </a:p>
          <a:p>
            <a:r>
              <a:rPr lang="en-US" dirty="0"/>
              <a:t>Effective cohorting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FC4507-724A-4697-AA73-259F7A133A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17443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906611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38652-214D-40E8-A7C2-0B7B50AC56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Helvetica"/>
                <a:sym typeface="Calibri"/>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Helvetica"/>
              <a:sym typeface="Calibri"/>
            </a:endParaRPr>
          </a:p>
        </p:txBody>
      </p:sp>
    </p:spTree>
    <p:extLst>
      <p:ext uri="{BB962C8B-B14F-4D97-AF65-F5344CB8AC3E}">
        <p14:creationId xmlns:p14="http://schemas.microsoft.com/office/powerpoint/2010/main" val="25756628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38652-214D-40E8-A7C2-0B7B50AC56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Helvetica"/>
                <a:sym typeface="Calibri"/>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Helvetica"/>
              <a:sym typeface="Calibri"/>
            </a:endParaRPr>
          </a:p>
        </p:txBody>
      </p:sp>
    </p:spTree>
    <p:extLst>
      <p:ext uri="{BB962C8B-B14F-4D97-AF65-F5344CB8AC3E}">
        <p14:creationId xmlns:p14="http://schemas.microsoft.com/office/powerpoint/2010/main" val="33552415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6.xml"/><Relationship Id="rId1" Type="http://schemas.openxmlformats.org/officeDocument/2006/relationships/tags" Target="../tags/tag13.xml"/><Relationship Id="rId5" Type="http://schemas.openxmlformats.org/officeDocument/2006/relationships/image" Target="../media/image28.png"/><Relationship Id="rId4" Type="http://schemas.openxmlformats.org/officeDocument/2006/relationships/image" Target="../media/image21.emf"/></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6.xml"/><Relationship Id="rId1" Type="http://schemas.openxmlformats.org/officeDocument/2006/relationships/tags" Target="../tags/tag14.xml"/><Relationship Id="rId4" Type="http://schemas.openxmlformats.org/officeDocument/2006/relationships/image" Target="../media/image21.emf"/></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image" Target="../media/image20.emf"/><Relationship Id="rId4" Type="http://schemas.openxmlformats.org/officeDocument/2006/relationships/oleObject" Target="../embeddings/oleObject10.bin"/></Relationships>
</file>

<file path=ppt/slideLayouts/_rels/slideLayout11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6.xml"/><Relationship Id="rId1" Type="http://schemas.openxmlformats.org/officeDocument/2006/relationships/tags" Target="../tags/tag17.xml"/><Relationship Id="rId4" Type="http://schemas.openxmlformats.org/officeDocument/2006/relationships/image" Target="../media/image20.emf"/></Relationships>
</file>

<file path=ppt/slideLayouts/_rels/slideLayout112.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6.xml"/><Relationship Id="rId1" Type="http://schemas.openxmlformats.org/officeDocument/2006/relationships/tags" Target="../tags/tag18.xml"/><Relationship Id="rId4" Type="http://schemas.openxmlformats.org/officeDocument/2006/relationships/image" Target="../media/image20.emf"/></Relationships>
</file>

<file path=ppt/slideLayouts/_rels/slideLayout113.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6.xml"/><Relationship Id="rId1" Type="http://schemas.openxmlformats.org/officeDocument/2006/relationships/tags" Target="../tags/tag19.xml"/><Relationship Id="rId5" Type="http://schemas.openxmlformats.org/officeDocument/2006/relationships/image" Target="../media/image22.png"/><Relationship Id="rId4" Type="http://schemas.openxmlformats.org/officeDocument/2006/relationships/image" Target="../media/image20.emf"/></Relationships>
</file>

<file path=ppt/slideLayouts/_rels/slideLayout114.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21.xml"/><Relationship Id="rId1" Type="http://schemas.openxmlformats.org/officeDocument/2006/relationships/tags" Target="../tags/tag20.xml"/><Relationship Id="rId5" Type="http://schemas.openxmlformats.org/officeDocument/2006/relationships/image" Target="../media/image20.emf"/><Relationship Id="rId4" Type="http://schemas.openxmlformats.org/officeDocument/2006/relationships/oleObject" Target="../embeddings/oleObject14.bin"/></Relationships>
</file>

<file path=ppt/slideLayouts/_rels/slideLayout11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6.xml"/><Relationship Id="rId1" Type="http://schemas.openxmlformats.org/officeDocument/2006/relationships/tags" Target="../tags/tag22.xml"/><Relationship Id="rId4" Type="http://schemas.openxmlformats.org/officeDocument/2006/relationships/image" Target="../media/image20.emf"/></Relationships>
</file>

<file path=ppt/slideLayouts/_rels/slideLayout116.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6.xml"/><Relationship Id="rId1" Type="http://schemas.openxmlformats.org/officeDocument/2006/relationships/tags" Target="../tags/tag23.xml"/><Relationship Id="rId4" Type="http://schemas.openxmlformats.org/officeDocument/2006/relationships/image" Target="../media/image20.emf"/></Relationships>
</file>

<file path=ppt/slideLayouts/_rels/slideLayout117.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6.xml"/><Relationship Id="rId1" Type="http://schemas.openxmlformats.org/officeDocument/2006/relationships/tags" Target="../tags/tag24.xml"/><Relationship Id="rId5" Type="http://schemas.openxmlformats.org/officeDocument/2006/relationships/image" Target="../media/image22.png"/><Relationship Id="rId4" Type="http://schemas.openxmlformats.org/officeDocument/2006/relationships/image" Target="../media/image20.emf"/></Relationships>
</file>

<file path=ppt/slideLayouts/_rels/slideLayout118.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6.xml"/><Relationship Id="rId1" Type="http://schemas.openxmlformats.org/officeDocument/2006/relationships/tags" Target="../tags/tag25.xml"/><Relationship Id="rId5" Type="http://schemas.openxmlformats.org/officeDocument/2006/relationships/image" Target="../media/image24.png"/><Relationship Id="rId4" Type="http://schemas.openxmlformats.org/officeDocument/2006/relationships/image" Target="../media/image20.emf"/></Relationships>
</file>

<file path=ppt/slideLayouts/_rels/slideLayout119.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tags" Target="../tags/tag30.xml"/><Relationship Id="rId7" Type="http://schemas.openxmlformats.org/officeDocument/2006/relationships/image" Target="../media/image22.png"/><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21.emf"/><Relationship Id="rId5" Type="http://schemas.openxmlformats.org/officeDocument/2006/relationships/oleObject" Target="../embeddings/oleObject20.bin"/><Relationship Id="rId4"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7.xml"/><Relationship Id="rId1" Type="http://schemas.openxmlformats.org/officeDocument/2006/relationships/tags" Target="../tags/tag31.xml"/><Relationship Id="rId5" Type="http://schemas.openxmlformats.org/officeDocument/2006/relationships/image" Target="../media/image27.png"/><Relationship Id="rId4" Type="http://schemas.openxmlformats.org/officeDocument/2006/relationships/image" Target="../media/image26.emf"/></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7.xml"/><Relationship Id="rId1" Type="http://schemas.openxmlformats.org/officeDocument/2006/relationships/tags" Target="../tags/tag32.xml"/><Relationship Id="rId5" Type="http://schemas.openxmlformats.org/officeDocument/2006/relationships/image" Target="../media/image28.png"/><Relationship Id="rId4" Type="http://schemas.openxmlformats.org/officeDocument/2006/relationships/image" Target="../media/image26.emf"/></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7.xml"/><Relationship Id="rId1" Type="http://schemas.openxmlformats.org/officeDocument/2006/relationships/tags" Target="../tags/tag33.xml"/><Relationship Id="rId4" Type="http://schemas.openxmlformats.org/officeDocument/2006/relationships/image" Target="../media/image21.emf"/></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tags" Target="../tags/tag36.xml"/><Relationship Id="rId7" Type="http://schemas.openxmlformats.org/officeDocument/2006/relationships/image" Target="../media/image22.png"/><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image" Target="../media/image21.emf"/><Relationship Id="rId5" Type="http://schemas.openxmlformats.org/officeDocument/2006/relationships/oleObject" Target="../embeddings/oleObject24.bin"/><Relationship Id="rId4"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7.xml"/><Relationship Id="rId1" Type="http://schemas.openxmlformats.org/officeDocument/2006/relationships/tags" Target="../tags/tag37.xml"/><Relationship Id="rId5" Type="http://schemas.openxmlformats.org/officeDocument/2006/relationships/image" Target="../media/image24.png"/><Relationship Id="rId4" Type="http://schemas.openxmlformats.org/officeDocument/2006/relationships/image" Target="../media/image26.em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7.xml"/><Relationship Id="rId1" Type="http://schemas.openxmlformats.org/officeDocument/2006/relationships/tags" Target="../tags/tag38.xml"/><Relationship Id="rId5" Type="http://schemas.openxmlformats.org/officeDocument/2006/relationships/image" Target="../media/image28.png"/><Relationship Id="rId4" Type="http://schemas.openxmlformats.org/officeDocument/2006/relationships/image" Target="../media/image21.emf"/></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7.xml"/><Relationship Id="rId1" Type="http://schemas.openxmlformats.org/officeDocument/2006/relationships/tags" Target="../tags/tag39.xml"/><Relationship Id="rId4" Type="http://schemas.openxmlformats.org/officeDocument/2006/relationships/image" Target="../media/image21.emf"/></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41.xml"/><Relationship Id="rId1" Type="http://schemas.openxmlformats.org/officeDocument/2006/relationships/tags" Target="../tags/tag40.xml"/><Relationship Id="rId5" Type="http://schemas.openxmlformats.org/officeDocument/2006/relationships/image" Target="../media/image20.emf"/><Relationship Id="rId4" Type="http://schemas.openxmlformats.org/officeDocument/2006/relationships/oleObject" Target="../embeddings/oleObject28.bin"/></Relationships>
</file>

<file path=ppt/slideLayouts/_rels/slideLayout178.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7.xml"/><Relationship Id="rId1" Type="http://schemas.openxmlformats.org/officeDocument/2006/relationships/tags" Target="../tags/tag42.xml"/><Relationship Id="rId4" Type="http://schemas.openxmlformats.org/officeDocument/2006/relationships/image" Target="../media/image20.emf"/></Relationships>
</file>

<file path=ppt/slideLayouts/_rels/slideLayout179.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7.xml"/><Relationship Id="rId1" Type="http://schemas.openxmlformats.org/officeDocument/2006/relationships/tags" Target="../tags/tag43.xml"/><Relationship Id="rId4" Type="http://schemas.openxmlformats.org/officeDocument/2006/relationships/image" Target="../media/image20.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180.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7.xml"/><Relationship Id="rId1" Type="http://schemas.openxmlformats.org/officeDocument/2006/relationships/tags" Target="../tags/tag44.xml"/><Relationship Id="rId5" Type="http://schemas.openxmlformats.org/officeDocument/2006/relationships/image" Target="../media/image22.png"/><Relationship Id="rId4" Type="http://schemas.openxmlformats.org/officeDocument/2006/relationships/image" Target="../media/image20.emf"/></Relationships>
</file>

<file path=ppt/slideLayouts/_rels/slideLayout181.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46.xml"/><Relationship Id="rId1" Type="http://schemas.openxmlformats.org/officeDocument/2006/relationships/tags" Target="../tags/tag45.xml"/><Relationship Id="rId5" Type="http://schemas.openxmlformats.org/officeDocument/2006/relationships/image" Target="../media/image20.emf"/><Relationship Id="rId4" Type="http://schemas.openxmlformats.org/officeDocument/2006/relationships/oleObject" Target="../embeddings/oleObject32.bin"/></Relationships>
</file>

<file path=ppt/slideLayouts/_rels/slideLayout182.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Master" Target="../slideMasters/slideMaster7.xml"/><Relationship Id="rId1" Type="http://schemas.openxmlformats.org/officeDocument/2006/relationships/tags" Target="../tags/tag47.xml"/><Relationship Id="rId4" Type="http://schemas.openxmlformats.org/officeDocument/2006/relationships/image" Target="../media/image20.emf"/></Relationships>
</file>

<file path=ppt/slideLayouts/_rels/slideLayout183.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Master" Target="../slideMasters/slideMaster7.xml"/><Relationship Id="rId1" Type="http://schemas.openxmlformats.org/officeDocument/2006/relationships/tags" Target="../tags/tag48.xml"/><Relationship Id="rId4" Type="http://schemas.openxmlformats.org/officeDocument/2006/relationships/image" Target="../media/image20.emf"/></Relationships>
</file>

<file path=ppt/slideLayouts/_rels/slideLayout184.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Master" Target="../slideMasters/slideMaster7.xml"/><Relationship Id="rId1" Type="http://schemas.openxmlformats.org/officeDocument/2006/relationships/tags" Target="../tags/tag49.xml"/><Relationship Id="rId5" Type="http://schemas.openxmlformats.org/officeDocument/2006/relationships/image" Target="../media/image22.png"/><Relationship Id="rId4" Type="http://schemas.openxmlformats.org/officeDocument/2006/relationships/image" Target="../media/image20.emf"/></Relationships>
</file>

<file path=ppt/slideLayouts/_rels/slideLayout185.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Master" Target="../slideMasters/slideMaster7.xml"/><Relationship Id="rId1" Type="http://schemas.openxmlformats.org/officeDocument/2006/relationships/tags" Target="../tags/tag50.xml"/><Relationship Id="rId5" Type="http://schemas.openxmlformats.org/officeDocument/2006/relationships/image" Target="../media/image24.png"/><Relationship Id="rId4" Type="http://schemas.openxmlformats.org/officeDocument/2006/relationships/image" Target="../media/image20.emf"/></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Master" Target="../slideMasters/slideMaster9.xml"/><Relationship Id="rId6" Type="http://schemas.openxmlformats.org/officeDocument/2006/relationships/image" Target="../media/image7.svg"/><Relationship Id="rId5" Type="http://schemas.openxmlformats.org/officeDocument/2006/relationships/image" Target="../media/image30.png"/><Relationship Id="rId4" Type="http://schemas.openxmlformats.org/officeDocument/2006/relationships/image" Target="../media/image5.svg"/></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9.xml"/><Relationship Id="rId4" Type="http://schemas.openxmlformats.org/officeDocument/2006/relationships/image" Target="../media/image9.png"/></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Master" Target="../slideMasters/slideMaster9.xml"/><Relationship Id="rId5" Type="http://schemas.openxmlformats.org/officeDocument/2006/relationships/image" Target="../media/image10.png"/><Relationship Id="rId4" Type="http://schemas.openxmlformats.org/officeDocument/2006/relationships/image" Target="../media/image5.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10.png"/><Relationship Id="rId4" Type="http://schemas.openxmlformats.org/officeDocument/2006/relationships/image" Target="../media/image5.svg"/></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Master" Target="../slideMasters/slideMaster9.xml"/><Relationship Id="rId4" Type="http://schemas.openxmlformats.org/officeDocument/2006/relationships/image" Target="../media/image12.svg"/></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 Id="rId4" Type="http://schemas.openxmlformats.org/officeDocument/2006/relationships/image" Target="../media/image5.svg"/></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Master" Target="../slideMasters/slideMaster9.xml"/><Relationship Id="rId4" Type="http://schemas.openxmlformats.org/officeDocument/2006/relationships/image" Target="../media/image5.svg"/></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Master" Target="../slideMasters/slideMaster9.xml"/><Relationship Id="rId4" Type="http://schemas.openxmlformats.org/officeDocument/2006/relationships/image" Target="../media/image5.svg"/></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Master" Target="../slideMasters/slideMaster9.xml"/><Relationship Id="rId4" Type="http://schemas.openxmlformats.org/officeDocument/2006/relationships/image" Target="../media/image5.svg"/></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Master" Target="../slideMasters/slideMaster9.xml"/><Relationship Id="rId4" Type="http://schemas.openxmlformats.org/officeDocument/2006/relationships/image" Target="../media/image5.svg"/></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Master" Target="../slideMasters/slideMaster9.xml"/><Relationship Id="rId4" Type="http://schemas.openxmlformats.org/officeDocument/2006/relationships/image" Target="../media/image5.svg"/></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Master" Target="../slideMasters/slideMaster9.xml"/><Relationship Id="rId4" Type="http://schemas.openxmlformats.org/officeDocument/2006/relationships/image" Target="../media/image5.svg"/></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Master" Target="../slideMasters/slideMaster9.xml"/><Relationship Id="rId4" Type="http://schemas.openxmlformats.org/officeDocument/2006/relationships/image" Target="../media/image5.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12.svg"/></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11.xml.rels><?xml version="1.0" encoding="UTF-8" standalone="yes"?>
<Relationships xmlns="http://schemas.openxmlformats.org/package/2006/relationships"><Relationship Id="rId8" Type="http://schemas.openxmlformats.org/officeDocument/2006/relationships/hyperlink" Target="https://idph.iowa.gov/" TargetMode="External"/><Relationship Id="rId3" Type="http://schemas.openxmlformats.org/officeDocument/2006/relationships/image" Target="../media/image29.png"/><Relationship Id="rId7" Type="http://schemas.openxmlformats.org/officeDocument/2006/relationships/hyperlink" Target="http://www.dph.illinois.gov/" TargetMode="External"/><Relationship Id="rId2" Type="http://schemas.openxmlformats.org/officeDocument/2006/relationships/image" Target="../media/image3.png"/><Relationship Id="rId1" Type="http://schemas.openxmlformats.org/officeDocument/2006/relationships/slideMaster" Target="../slideMasters/slideMaster9.xml"/><Relationship Id="rId6" Type="http://schemas.openxmlformats.org/officeDocument/2006/relationships/hyperlink" Target="https://www.colorado.gov/cdphe" TargetMode="External"/><Relationship Id="rId5" Type="http://schemas.openxmlformats.org/officeDocument/2006/relationships/hyperlink" Target="https://www.cdc.gov/coronavirus/2019-ncov/healthcare-facilities/prevent-spread-in-long-term-care-facilities.html" TargetMode="External"/><Relationship Id="rId4" Type="http://schemas.openxmlformats.org/officeDocument/2006/relationships/image" Target="../media/image5.svg"/><Relationship Id="rId9" Type="http://schemas.openxmlformats.org/officeDocument/2006/relationships/hyperlink" Target="https://www.ok.gov/health/" TargetMode="Externa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Master" Target="../slideMasters/slideMaster9.xml"/><Relationship Id="rId4" Type="http://schemas.openxmlformats.org/officeDocument/2006/relationships/image" Target="../media/image5.svg"/></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Master" Target="../slideMasters/slideMaster9.xml"/><Relationship Id="rId4" Type="http://schemas.openxmlformats.org/officeDocument/2006/relationships/image" Target="../media/image5.svg"/></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Master" Target="../slideMasters/slideMaster9.xml"/><Relationship Id="rId4" Type="http://schemas.openxmlformats.org/officeDocument/2006/relationships/image" Target="../media/image14.svg"/></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Master" Target="../slideMasters/slideMaster9.xml"/><Relationship Id="rId4" Type="http://schemas.openxmlformats.org/officeDocument/2006/relationships/image" Target="../media/image5.svg"/></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hyperlink" Target="https://qioprogram.org/locate-your-qio" TargetMode="External"/><Relationship Id="rId2" Type="http://schemas.openxmlformats.org/officeDocument/2006/relationships/image" Target="../media/image3.png"/><Relationship Id="rId1" Type="http://schemas.openxmlformats.org/officeDocument/2006/relationships/slideMaster" Target="../slideMasters/slideMaster9.xml"/><Relationship Id="rId6" Type="http://schemas.openxmlformats.org/officeDocument/2006/relationships/hyperlink" Target="mailto:telligenQIConnect@telligen.com" TargetMode="External"/><Relationship Id="rId5" Type="http://schemas.openxmlformats.org/officeDocument/2006/relationships/hyperlink" Target="http://www.telligenqinqio.com/join-telligen-qi-connect/" TargetMode="External"/><Relationship Id="rId4" Type="http://schemas.openxmlformats.org/officeDocument/2006/relationships/image" Target="../media/image5.svg"/></Relationships>
</file>

<file path=ppt/slideLayouts/_rels/slideLayout218.xml.rels><?xml version="1.0" encoding="UTF-8" standalone="yes"?>
<Relationships xmlns="http://schemas.openxmlformats.org/package/2006/relationships"><Relationship Id="rId8" Type="http://schemas.openxmlformats.org/officeDocument/2006/relationships/hyperlink" Target="https://twitter.com/TelligenQIN" TargetMode="External"/><Relationship Id="rId3" Type="http://schemas.openxmlformats.org/officeDocument/2006/relationships/image" Target="../media/image29.png"/><Relationship Id="rId7" Type="http://schemas.openxmlformats.org/officeDocument/2006/relationships/image" Target="../media/image16.svg"/><Relationship Id="rId2" Type="http://schemas.openxmlformats.org/officeDocument/2006/relationships/image" Target="../media/image3.png"/><Relationship Id="rId1" Type="http://schemas.openxmlformats.org/officeDocument/2006/relationships/slideMaster" Target="../slideMasters/slideMaster9.xml"/><Relationship Id="rId6" Type="http://schemas.openxmlformats.org/officeDocument/2006/relationships/image" Target="../media/image33.png"/><Relationship Id="rId11" Type="http://schemas.openxmlformats.org/officeDocument/2006/relationships/image" Target="../media/image35.png"/><Relationship Id="rId5" Type="http://schemas.openxmlformats.org/officeDocument/2006/relationships/hyperlink" Target="https://www.linkedin.com/company/telligen-qin-qio/" TargetMode="External"/><Relationship Id="rId10" Type="http://schemas.openxmlformats.org/officeDocument/2006/relationships/image" Target="../media/image19.svg"/><Relationship Id="rId4" Type="http://schemas.openxmlformats.org/officeDocument/2006/relationships/image" Target="../media/image5.svg"/><Relationship Id="rId9" Type="http://schemas.openxmlformats.org/officeDocument/2006/relationships/image" Target="../media/image34.png"/></Relationships>
</file>

<file path=ppt/slideLayouts/_rels/slideLayout21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3.png"/><Relationship Id="rId7" Type="http://schemas.openxmlformats.org/officeDocument/2006/relationships/image" Target="../media/image19.svg"/><Relationship Id="rId12" Type="http://schemas.openxmlformats.org/officeDocument/2006/relationships/image" Target="../media/image35.png"/><Relationship Id="rId2" Type="http://schemas.openxmlformats.org/officeDocument/2006/relationships/hyperlink" Target="https://www.linkedin.com/company/telligen-qin-qio/" TargetMode="External"/><Relationship Id="rId1" Type="http://schemas.openxmlformats.org/officeDocument/2006/relationships/slideMaster" Target="../slideMasters/slideMaster9.xml"/><Relationship Id="rId6" Type="http://schemas.openxmlformats.org/officeDocument/2006/relationships/image" Target="../media/image34.png"/><Relationship Id="rId11" Type="http://schemas.openxmlformats.org/officeDocument/2006/relationships/image" Target="../media/image36.png"/><Relationship Id="rId5" Type="http://schemas.openxmlformats.org/officeDocument/2006/relationships/hyperlink" Target="https://twitter.com/TelligenQIN" TargetMode="External"/><Relationship Id="rId10" Type="http://schemas.openxmlformats.org/officeDocument/2006/relationships/image" Target="../media/image5.svg"/><Relationship Id="rId4" Type="http://schemas.openxmlformats.org/officeDocument/2006/relationships/image" Target="../media/image16.svg"/><Relationship Id="rId9" Type="http://schemas.openxmlformats.org/officeDocument/2006/relationships/image" Target="../media/image29.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1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5.svg"/></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5.svg"/></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5.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5.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5.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5.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5.sv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5.sv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8" Type="http://schemas.openxmlformats.org/officeDocument/2006/relationships/hyperlink" Target="https://idph.iowa.gov/" TargetMode="External"/><Relationship Id="rId3" Type="http://schemas.openxmlformats.org/officeDocument/2006/relationships/image" Target="../media/image4.png"/><Relationship Id="rId7" Type="http://schemas.openxmlformats.org/officeDocument/2006/relationships/hyperlink" Target="http://www.dph.illinois.gov/" TargetMode="External"/><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hyperlink" Target="https://www.colorado.gov/cdphe" TargetMode="External"/><Relationship Id="rId5" Type="http://schemas.openxmlformats.org/officeDocument/2006/relationships/hyperlink" Target="https://www.cdc.gov/coronavirus/2019-ncov/healthcare-facilities/prevent-spread-in-long-term-care-facilities.html" TargetMode="External"/><Relationship Id="rId4" Type="http://schemas.openxmlformats.org/officeDocument/2006/relationships/image" Target="../media/image5.svg"/><Relationship Id="rId9" Type="http://schemas.openxmlformats.org/officeDocument/2006/relationships/hyperlink" Target="https://www.ok.gov/health/" TargetMode="Externa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5.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5.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14.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https://qioprogram.org/locate-your-qio" TargetMode="External"/><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hyperlink" Target="mailto:telligenQIConnect@telligen.com" TargetMode="External"/><Relationship Id="rId5" Type="http://schemas.openxmlformats.org/officeDocument/2006/relationships/hyperlink" Target="http://www.telligenqinqio.com/join-telligen-qi-connect/" TargetMode="External"/><Relationship Id="rId4" Type="http://schemas.openxmlformats.org/officeDocument/2006/relationships/image" Target="../media/image5.sv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png"/><Relationship Id="rId7" Type="http://schemas.openxmlformats.org/officeDocument/2006/relationships/image" Target="../media/image16.sv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15.png"/><Relationship Id="rId11" Type="http://schemas.openxmlformats.org/officeDocument/2006/relationships/image" Target="../media/image19.svg"/><Relationship Id="rId5" Type="http://schemas.openxmlformats.org/officeDocument/2006/relationships/hyperlink" Target="https://www.linkedin.com/company/telligen-qin-qio/" TargetMode="External"/><Relationship Id="rId10" Type="http://schemas.openxmlformats.org/officeDocument/2006/relationships/image" Target="../media/image18.png"/><Relationship Id="rId4" Type="http://schemas.openxmlformats.org/officeDocument/2006/relationships/image" Target="../media/image5.svg"/><Relationship Id="rId9" Type="http://schemas.openxmlformats.org/officeDocument/2006/relationships/hyperlink" Target="https://twitter.com/TelligenQIN" TargetMode="Externa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tags" Target="../tags/tag5.xml"/><Relationship Id="rId7" Type="http://schemas.openxmlformats.org/officeDocument/2006/relationships/image" Target="../media/image22.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21.emf"/><Relationship Id="rId5" Type="http://schemas.openxmlformats.org/officeDocument/2006/relationships/oleObject" Target="../embeddings/oleObject2.bin"/><Relationship Id="rId4"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6.xml"/><Relationship Id="rId1" Type="http://schemas.openxmlformats.org/officeDocument/2006/relationships/tags" Target="../tags/tag6.xml"/><Relationship Id="rId5" Type="http://schemas.openxmlformats.org/officeDocument/2006/relationships/image" Target="../media/image27.png"/><Relationship Id="rId4" Type="http://schemas.openxmlformats.org/officeDocument/2006/relationships/image" Target="../media/image26.emf"/></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6.xml"/><Relationship Id="rId1" Type="http://schemas.openxmlformats.org/officeDocument/2006/relationships/tags" Target="../tags/tag7.xml"/><Relationship Id="rId5" Type="http://schemas.openxmlformats.org/officeDocument/2006/relationships/image" Target="../media/image28.png"/><Relationship Id="rId4" Type="http://schemas.openxmlformats.org/officeDocument/2006/relationships/image" Target="../media/image26.emf"/></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6.xml"/><Relationship Id="rId1" Type="http://schemas.openxmlformats.org/officeDocument/2006/relationships/tags" Target="../tags/tag8.xml"/><Relationship Id="rId4" Type="http://schemas.openxmlformats.org/officeDocument/2006/relationships/image" Target="../media/image21.emf"/></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tags" Target="../tags/tag11.xml"/><Relationship Id="rId7" Type="http://schemas.openxmlformats.org/officeDocument/2006/relationships/image" Target="../media/image22.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21.emf"/><Relationship Id="rId5" Type="http://schemas.openxmlformats.org/officeDocument/2006/relationships/oleObject" Target="../embeddings/oleObject6.bin"/><Relationship Id="rId4"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6.xml"/><Relationship Id="rId1" Type="http://schemas.openxmlformats.org/officeDocument/2006/relationships/tags" Target="../tags/tag12.xml"/><Relationship Id="rId5" Type="http://schemas.openxmlformats.org/officeDocument/2006/relationships/image" Target="../media/image24.png"/><Relationship Id="rId4" Type="http://schemas.openxmlformats.org/officeDocument/2006/relationships/image" Target="../media/image26.emf"/></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2" name="Title Text"/>
          <p:cNvSpPr txBox="1">
            <a:spLocks noGrp="1"/>
          </p:cNvSpPr>
          <p:nvPr>
            <p:ph type="title"/>
          </p:nvPr>
        </p:nvSpPr>
        <p:spPr>
          <a:xfrm>
            <a:off x="914400" y="2130430"/>
            <a:ext cx="10363200" cy="1470025"/>
          </a:xfrm>
          <a:prstGeom prst="rect">
            <a:avLst/>
          </a:prstGeom>
        </p:spPr>
        <p:txBody>
          <a:bodyPr/>
          <a:lstStyle>
            <a:lvl1pPr>
              <a:defRPr sz="2400">
                <a:latin typeface="Trajan Pro"/>
                <a:ea typeface="Trajan Pro"/>
                <a:cs typeface="Trajan Pro"/>
                <a:sym typeface="Trajan Pro"/>
              </a:defRPr>
            </a:lvl1pPr>
          </a:lstStyle>
          <a:p>
            <a:r>
              <a:rPr dirty="0"/>
              <a:t>Title Text</a:t>
            </a:r>
          </a:p>
        </p:txBody>
      </p:sp>
      <p:sp>
        <p:nvSpPr>
          <p:cNvPr id="13" name="Body Level One…"/>
          <p:cNvSpPr txBox="1">
            <a:spLocks noGrp="1"/>
          </p:cNvSpPr>
          <p:nvPr>
            <p:ph type="body" sz="quarter" idx="1"/>
          </p:nvPr>
        </p:nvSpPr>
        <p:spPr>
          <a:xfrm>
            <a:off x="1828800" y="3886200"/>
            <a:ext cx="8534400" cy="1752600"/>
          </a:xfrm>
          <a:prstGeom prst="rect">
            <a:avLst/>
          </a:prstGeom>
        </p:spPr>
        <p:txBody>
          <a:bodyPr/>
          <a:lstStyle>
            <a:lvl1pPr marL="0" indent="0" algn="ctr">
              <a:buSzTx/>
              <a:buFontTx/>
              <a:buNone/>
              <a:defRPr>
                <a:solidFill>
                  <a:srgbClr val="888888"/>
                </a:solidFill>
              </a:defRPr>
            </a:lvl1pPr>
            <a:lvl2pPr marL="0" indent="342900" algn="ctr">
              <a:buSzTx/>
              <a:buFontTx/>
              <a:buNone/>
              <a:defRPr>
                <a:solidFill>
                  <a:srgbClr val="888888"/>
                </a:solidFill>
              </a:defRPr>
            </a:lvl2pPr>
            <a:lvl3pPr marL="0" indent="685800" algn="ctr">
              <a:buSzTx/>
              <a:buFontTx/>
              <a:buNone/>
              <a:defRPr>
                <a:solidFill>
                  <a:srgbClr val="888888"/>
                </a:solidFill>
              </a:defRPr>
            </a:lvl3pPr>
            <a:lvl4pPr marL="0" indent="1028700" algn="ctr">
              <a:buSzTx/>
              <a:buFontTx/>
              <a:buNone/>
              <a:defRPr>
                <a:solidFill>
                  <a:srgbClr val="888888"/>
                </a:solidFill>
              </a:defRPr>
            </a:lvl4pPr>
            <a:lvl5pPr marL="0" indent="1371600" algn="ctr">
              <a:buSzTx/>
              <a:buFontTx/>
              <a:buNone/>
              <a:defRPr>
                <a:solidFill>
                  <a:srgbClr val="888888"/>
                </a:solidFil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 name="Rectangle 7"/>
          <p:cNvSpPr/>
          <p:nvPr/>
        </p:nvSpPr>
        <p:spPr>
          <a:xfrm>
            <a:off x="9144000" y="6019800"/>
            <a:ext cx="2540000" cy="838200"/>
          </a:xfrm>
          <a:prstGeom prst="rect">
            <a:avLst/>
          </a:prstGeom>
          <a:solidFill>
            <a:srgbClr val="FFFFFF"/>
          </a:solidFill>
          <a:ln w="12700">
            <a:miter lim="400000"/>
          </a:ln>
        </p:spPr>
        <p:txBody>
          <a:bodyPr lIns="34289" rIns="34289" anchor="ctr"/>
          <a:lstStyle/>
          <a:p>
            <a:pPr algn="ctr">
              <a:defRPr>
                <a:solidFill>
                  <a:srgbClr val="FFFFFF"/>
                </a:solidFill>
              </a:defRPr>
            </a:pPr>
            <a:endParaRPr sz="1350" dirty="0"/>
          </a:p>
        </p:txBody>
      </p:sp>
      <p:pic>
        <p:nvPicPr>
          <p:cNvPr id="15" name="Picture 9" descr="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0496" y="457200"/>
            <a:ext cx="6851009" cy="1524004"/>
          </a:xfrm>
          <a:prstGeom prst="rect">
            <a:avLst/>
          </a:prstGeom>
          <a:ln w="12700">
            <a:miter lim="400000"/>
          </a:ln>
        </p:spPr>
      </p:pic>
      <p:sp>
        <p:nvSpPr>
          <p:cNvPr id="16" name="Slide Number"/>
          <p:cNvSpPr txBox="1">
            <a:spLocks noGrp="1"/>
          </p:cNvSpPr>
          <p:nvPr>
            <p:ph type="sldNum" sz="quarter" idx="2"/>
          </p:nvPr>
        </p:nvSpPr>
        <p:spPr>
          <a:xfrm>
            <a:off x="11570508" y="6438900"/>
            <a:ext cx="226983" cy="230832"/>
          </a:xfrm>
          <a:prstGeom prst="rect">
            <a:avLst/>
          </a:prstGeom>
        </p:spPr>
        <p:txBody>
          <a:bodyPr/>
          <a:lstStyle/>
          <a:p>
            <a:fld id="{86CB4B4D-7CA3-9044-876B-883B54F8677D}" type="slidenum">
              <a:t>‹#›</a:t>
            </a:fld>
            <a:endParaRPr dirty="0"/>
          </a:p>
        </p:txBody>
      </p:sp>
      <p:sp>
        <p:nvSpPr>
          <p:cNvPr id="2" name="Footer Placeholder 1">
            <a:extLst>
              <a:ext uri="{FF2B5EF4-FFF2-40B4-BE49-F238E27FC236}">
                <a16:creationId xmlns:a16="http://schemas.microsoft.com/office/drawing/2014/main" id="{DC21B83F-E718-4864-B21B-B474CECE4E64}"/>
              </a:ext>
            </a:extLst>
          </p:cNvPr>
          <p:cNvSpPr>
            <a:spLocks noGrp="1"/>
          </p:cNvSpPr>
          <p:nvPr>
            <p:ph type="ftr" sz="quarter" idx="10"/>
          </p:nvPr>
        </p:nvSpPr>
        <p:spPr/>
        <p:txBody>
          <a:bodyPr/>
          <a:lstStyle/>
          <a:p>
            <a:endParaRPr lang="en-US" dirty="0"/>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36E00-3ABE-42CB-9062-7EDD27C80E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DAA5CF-5BE6-46B7-A49F-86ABBB81188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F856F44-03B8-43B9-B2B0-4A77EE6124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47EDB27-A1B4-4960-955D-6C4118362B7E}"/>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9C802499-8392-4E53-ABB2-18C49311DE0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9D1B174-192D-4430-9F62-20668ECFDBEE}"/>
              </a:ext>
            </a:extLst>
          </p:cNvPr>
          <p:cNvSpPr>
            <a:spLocks noGrp="1"/>
          </p:cNvSpPr>
          <p:nvPr>
            <p:ph type="sldNum" sz="quarter" idx="12"/>
          </p:nvPr>
        </p:nvSpPr>
        <p:spPr/>
        <p:txBody>
          <a:bodyPr/>
          <a:lstStyle/>
          <a:p>
            <a:fld id="{0D59C5F1-BCE8-4393-8917-223508E72BE1}" type="slidenum">
              <a:rPr lang="en-US" smtClean="0"/>
              <a:t>‹#›</a:t>
            </a:fld>
            <a:endParaRPr lang="en-US" dirty="0"/>
          </a:p>
        </p:txBody>
      </p:sp>
    </p:spTree>
    <p:extLst>
      <p:ext uri="{BB962C8B-B14F-4D97-AF65-F5344CB8AC3E}">
        <p14:creationId xmlns:p14="http://schemas.microsoft.com/office/powerpoint/2010/main" val="310873833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D. Big statement green">
    <p:spTree>
      <p:nvGrpSpPr>
        <p:cNvPr id="1" name=""/>
        <p:cNvGrpSpPr/>
        <p:nvPr/>
      </p:nvGrpSpPr>
      <p:grpSpPr>
        <a:xfrm>
          <a:off x="0" y="0"/>
          <a:ext cx="0" cy="0"/>
          <a:chOff x="0" y="0"/>
          <a:chExt cx="0" cy="0"/>
        </a:xfrm>
      </p:grpSpPr>
      <p:sp>
        <p:nvSpPr>
          <p:cNvPr id="7" name="Date Placeholder 4"/>
          <p:cNvSpPr>
            <a:spLocks noGrp="1"/>
          </p:cNvSpPr>
          <p:nvPr>
            <p:ph type="dt" sz="half" idx="10"/>
          </p:nvPr>
        </p:nvSpPr>
        <p:spPr>
          <a:xfrm>
            <a:off x="9677400" y="6405036"/>
            <a:ext cx="1482051" cy="153888"/>
          </a:xfr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2020 by Boston Consulting Group. All rights reserved.</a:t>
            </a:r>
          </a:p>
        </p:txBody>
      </p:sp>
      <p:sp>
        <p:nvSpPr>
          <p:cNvPr id="10" name="TextBox 9"/>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11" name="Title 1"/>
          <p:cNvSpPr>
            <a:spLocks noGrp="1"/>
          </p:cNvSpPr>
          <p:nvPr>
            <p:ph type="title" hasCustomPrompt="1"/>
          </p:nvPr>
        </p:nvSpPr>
        <p:spPr>
          <a:xfrm>
            <a:off x="630000" y="3826333"/>
            <a:ext cx="10933200"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n-ea"/>
                <a:cs typeface="Arial" panose="020B0604020202020204" pitchFamily="34" charset="0"/>
                <a:sym typeface="Trebuchet MS" panose="020B0603020202020204" pitchFamily="34" charset="0"/>
              </a:defRPr>
            </a:lvl1pPr>
          </a:lstStyle>
          <a:p>
            <a:r>
              <a:rPr lang="en-US" dirty="0"/>
              <a:t>Click to add big statement text</a:t>
            </a:r>
          </a:p>
        </p:txBody>
      </p:sp>
    </p:spTree>
    <p:extLst>
      <p:ext uri="{BB962C8B-B14F-4D97-AF65-F5344CB8AC3E}">
        <p14:creationId xmlns:p14="http://schemas.microsoft.com/office/powerpoint/2010/main" val="37516806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D. Big statement icon">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lvl1pPr>
              <a:defRPr>
                <a:latin typeface="+mn-lt"/>
                <a:sym typeface="Trebuchet MS" panose="020B0603020202020204" pitchFamily="34" charset="0"/>
              </a:defRPr>
            </a:lvl1pPr>
          </a:lstStyle>
          <a:p>
            <a:endParaRPr lang="en-US" dirty="0"/>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2020 by Boston Consulting Group. All rights reserved.</a:t>
            </a:r>
          </a:p>
        </p:txBody>
      </p:sp>
      <p:sp>
        <p:nvSpPr>
          <p:cNvPr id="6" name="Rectangle 5"/>
          <p:cNvSpPr/>
          <p:nvPr userDrawn="1"/>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mn-lt"/>
              <a:sym typeface="Trebuchet MS" panose="020B0603020202020204" pitchFamily="34" charset="0"/>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n-ea"/>
                <a:cs typeface="Arial" panose="020B0604020202020204" pitchFamily="34" charset="0"/>
                <a:sym typeface="Trebuchet MS" panose="020B0603020202020204" pitchFamily="34" charset="0"/>
              </a:defRPr>
            </a:lvl1pPr>
          </a:lstStyle>
          <a:p>
            <a:r>
              <a:rPr lang="en-US" dirty="0"/>
              <a:t>Click to add big statement text</a:t>
            </a:r>
          </a:p>
        </p:txBody>
      </p:sp>
    </p:spTree>
    <p:extLst>
      <p:ext uri="{BB962C8B-B14F-4D97-AF65-F5344CB8AC3E}">
        <p14:creationId xmlns:p14="http://schemas.microsoft.com/office/powerpoint/2010/main" val="459475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D. Quot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05937775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TextBox 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 name="Date Placeholder 1"/>
          <p:cNvSpPr>
            <a:spLocks noGrp="1"/>
          </p:cNvSpPr>
          <p:nvPr>
            <p:ph type="dt" sz="half" idx="10"/>
          </p:nvPr>
        </p:nvSpPr>
        <p:spPr/>
        <p:txBody>
          <a:bodyPr/>
          <a:lstStyle>
            <a:lvl1pPr>
              <a:defRPr>
                <a:solidFill>
                  <a:schemeClr val="bg1"/>
                </a:solidFill>
                <a:latin typeface="+mn-lt"/>
                <a:sym typeface="Trebuchet MS" panose="020B0603020202020204" pitchFamily="34" charset="0"/>
              </a:defRPr>
            </a:lvl1pPr>
          </a:lstStyle>
          <a:p>
            <a:endParaRPr lang="en-US" dirty="0"/>
          </a:p>
        </p:txBody>
      </p:sp>
      <p:pic>
        <p:nvPicPr>
          <p:cNvPr id="7" name="Picture 6"/>
          <p:cNvPicPr>
            <a:picLocks noChangeAspect="1"/>
          </p:cNvPicPr>
          <p:nvPr userDrawn="1"/>
        </p:nvPicPr>
        <p:blipFill rotWithShape="1">
          <a:blip r:embed="rId5">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endParaRPr lang="en-US" dirty="0">
              <a:latin typeface="+mn-lt"/>
              <a:sym typeface="Trebuchet MS" panose="020B0603020202020204" pitchFamily="34" charset="0"/>
            </a:endParaRPr>
          </a:p>
        </p:txBody>
      </p:sp>
    </p:spTree>
    <p:extLst>
      <p:ext uri="{BB962C8B-B14F-4D97-AF65-F5344CB8AC3E}">
        <p14:creationId xmlns:p14="http://schemas.microsoft.com/office/powerpoint/2010/main" val="1708082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D. Special gray">
    <p:spTree>
      <p:nvGrpSpPr>
        <p:cNvPr id="1" name=""/>
        <p:cNvGrpSpPr/>
        <p:nvPr/>
      </p:nvGrpSpPr>
      <p:grpSpPr>
        <a:xfrm>
          <a:off x="0" y="0"/>
          <a:ext cx="0" cy="0"/>
          <a:chOff x="0" y="0"/>
          <a:chExt cx="0" cy="0"/>
        </a:xfrm>
      </p:grpSpPr>
      <p:sp>
        <p:nvSpPr>
          <p:cNvPr id="5" name="TextBox 4"/>
          <p:cNvSpPr txBox="1"/>
          <p:nvPr/>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3" name="Date Placeholder 2"/>
          <p:cNvSpPr>
            <a:spLocks noGrp="1"/>
          </p:cNvSpPr>
          <p:nvPr>
            <p:ph type="dt" sz="half" idx="10"/>
          </p:nvPr>
        </p:nvSpPr>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2020 by Boston Consulting Group. All rights reserved.</a:t>
            </a:r>
          </a:p>
        </p:txBody>
      </p:sp>
      <p:sp>
        <p:nvSpPr>
          <p:cNvPr id="2" name="Title 1"/>
          <p:cNvSpPr>
            <a:spLocks noGrp="1"/>
          </p:cNvSpPr>
          <p:nvPr>
            <p:ph type="title" hasCustomPrompt="1"/>
          </p:nvPr>
        </p:nvSpPr>
        <p:spPr>
          <a:xfrm>
            <a:off x="630000" y="622800"/>
            <a:ext cx="10933200" cy="332399"/>
          </a:xfrm>
        </p:spPr>
        <p:txBody>
          <a:bodyPr/>
          <a:lstStyle>
            <a:lvl1pPr>
              <a:defRPr>
                <a:solidFill>
                  <a:schemeClr val="bg1"/>
                </a:solidFill>
                <a:latin typeface="+mj-lt"/>
                <a:sym typeface="Trebuchet MS" panose="020B0603020202020204" pitchFamily="34" charset="0"/>
              </a:defRPr>
            </a:lvl1pPr>
          </a:lstStyle>
          <a:p>
            <a:r>
              <a:rPr lang="en-US" dirty="0"/>
              <a:t>Click to add title</a:t>
            </a:r>
          </a:p>
        </p:txBody>
      </p:sp>
    </p:spTree>
    <p:extLst>
      <p:ext uri="{BB962C8B-B14F-4D97-AF65-F5344CB8AC3E}">
        <p14:creationId xmlns:p14="http://schemas.microsoft.com/office/powerpoint/2010/main" val="9119666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D. Table of contents">
    <p:spTree>
      <p:nvGrpSpPr>
        <p:cNvPr id="1" name=""/>
        <p:cNvGrpSpPr/>
        <p:nvPr/>
      </p:nvGrpSpPr>
      <p:grpSpPr>
        <a:xfrm>
          <a:off x="0" y="0"/>
          <a:ext cx="0" cy="0"/>
          <a:chOff x="0" y="0"/>
          <a:chExt cx="0" cy="0"/>
        </a:xfrm>
      </p:grpSpPr>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20" name="TextBox 19"/>
          <p:cNvSpPr txBox="1"/>
          <p:nvPr userDrawn="1"/>
        </p:nvSpPr>
        <p:spPr>
          <a:xfrm>
            <a:off x="630000" y="2577934"/>
            <a:ext cx="2819400" cy="1761764"/>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400" dirty="0">
                <a:solidFill>
                  <a:schemeClr val="tx2"/>
                </a:solidFill>
                <a:latin typeface="+mn-lt"/>
                <a:sym typeface="Trebuchet MS" panose="020B0603020202020204" pitchFamily="34" charset="0"/>
              </a:rPr>
              <a:t>Table of contents</a:t>
            </a:r>
          </a:p>
        </p:txBody>
      </p:sp>
      <p:sp>
        <p:nvSpPr>
          <p:cNvPr id="15" name="Date Placeholder 4"/>
          <p:cNvSpPr>
            <a:spLocks noGrp="1"/>
          </p:cNvSpPr>
          <p:nvPr>
            <p:ph type="dt" sz="half" idx="10"/>
          </p:nvPr>
        </p:nvSpPr>
        <p:spPr>
          <a:xfrm>
            <a:off x="9677400" y="6405036"/>
            <a:ext cx="1482051" cy="153888"/>
          </a:xfr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2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2020 by Boston Consulting Group. All rights reserved.</a:t>
            </a:r>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pic>
        <p:nvPicPr>
          <p:cNvPr id="10" name="Picture 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47974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D. Blank green">
    <p:spTree>
      <p:nvGrpSpPr>
        <p:cNvPr id="1" name=""/>
        <p:cNvGrpSpPr/>
        <p:nvPr/>
      </p:nvGrpSpPr>
      <p:grpSpPr>
        <a:xfrm>
          <a:off x="0" y="0"/>
          <a:ext cx="0" cy="0"/>
          <a:chOff x="0" y="0"/>
          <a:chExt cx="0" cy="0"/>
        </a:xfrm>
      </p:grpSpPr>
      <p:sp>
        <p:nvSpPr>
          <p:cNvPr id="6" name="Date Placeholder 4"/>
          <p:cNvSpPr>
            <a:spLocks noGrp="1"/>
          </p:cNvSpPr>
          <p:nvPr>
            <p:ph type="dt" sz="half" idx="10"/>
          </p:nvPr>
        </p:nvSpPr>
        <p:spPr>
          <a:xfrm>
            <a:off x="9677400" y="6405036"/>
            <a:ext cx="1482051" cy="153888"/>
          </a:xfr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2020 by Boston Consulting Group. All rights reserved.</a:t>
            </a:r>
          </a:p>
        </p:txBody>
      </p:sp>
      <p:sp>
        <p:nvSpPr>
          <p:cNvPr id="11" name="TextBox 10"/>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0854193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D. Blank">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lvl1pPr>
              <a:defRPr>
                <a:latin typeface="+mn-lt"/>
                <a:sym typeface="Trebuchet MS" panose="020B0603020202020204" pitchFamily="34" charset="0"/>
              </a:defRPr>
            </a:lvl1pPr>
          </a:lstStyle>
          <a:p>
            <a:endParaRPr lang="en-US" dirty="0"/>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2020 by Boston Consulting Group. All rights reserved.</a:t>
            </a:r>
          </a:p>
        </p:txBody>
      </p:sp>
    </p:spTree>
    <p:extLst>
      <p:ext uri="{BB962C8B-B14F-4D97-AF65-F5344CB8AC3E}">
        <p14:creationId xmlns:p14="http://schemas.microsoft.com/office/powerpoint/2010/main" val="17819276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D. Disclaim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atin typeface="+mn-lt"/>
                <a:sym typeface="Trebuchet MS" panose="020B0603020202020204" pitchFamily="34" charset="0"/>
              </a:defRPr>
            </a:lvl1pPr>
          </a:lstStyle>
          <a:p>
            <a:endParaRPr lang="en-US" dirty="0"/>
          </a:p>
        </p:txBody>
      </p:sp>
      <p:sp>
        <p:nvSpPr>
          <p:cNvPr id="1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2020 by Boston Consulting Group. All rights reserved.</a:t>
            </a:r>
          </a:p>
        </p:txBody>
      </p:sp>
    </p:spTree>
    <p:extLst>
      <p:ext uri="{BB962C8B-B14F-4D97-AF65-F5344CB8AC3E}">
        <p14:creationId xmlns:p14="http://schemas.microsoft.com/office/powerpoint/2010/main" val="39917203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95862185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Tree>
    <p:extLst>
      <p:ext uri="{BB962C8B-B14F-4D97-AF65-F5344CB8AC3E}">
        <p14:creationId xmlns:p14="http://schemas.microsoft.com/office/powerpoint/2010/main" val="13035999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pSp>
        <p:nvGrpSpPr>
          <p:cNvPr id="144" name="Group 143"/>
          <p:cNvGrpSpPr/>
          <p:nvPr userDrawn="1"/>
        </p:nvGrpSpPr>
        <p:grpSpPr>
          <a:xfrm>
            <a:off x="-600" y="-1"/>
            <a:ext cx="12193800" cy="6858001"/>
            <a:chOff x="-600" y="-1"/>
            <a:chExt cx="12193800" cy="6858001"/>
          </a:xfrm>
        </p:grpSpPr>
        <p:sp>
          <p:nvSpPr>
            <p:cNvPr id="145"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latin typeface="+mn-lt"/>
              </a:endParaRPr>
            </a:p>
          </p:txBody>
        </p:sp>
        <p:grpSp>
          <p:nvGrpSpPr>
            <p:cNvPr id="146" name="Baselines / anchors"/>
            <p:cNvGrpSpPr/>
            <p:nvPr userDrawn="1"/>
          </p:nvGrpSpPr>
          <p:grpSpPr>
            <a:xfrm>
              <a:off x="-600" y="622800"/>
              <a:ext cx="12193200" cy="5536800"/>
              <a:chOff x="12623800" y="622800"/>
              <a:chExt cx="11176000" cy="5536800"/>
            </a:xfrm>
          </p:grpSpPr>
          <p:cxnSp>
            <p:nvCxnSpPr>
              <p:cNvPr id="170" name="Straight Connector 169"/>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147" name="Gutter space"/>
            <p:cNvGrpSpPr/>
            <p:nvPr userDrawn="1"/>
          </p:nvGrpSpPr>
          <p:grpSpPr>
            <a:xfrm>
              <a:off x="1277000" y="623550"/>
              <a:ext cx="9638000" cy="5537047"/>
              <a:chOff x="1277000" y="623550"/>
              <a:chExt cx="9638000" cy="5537047"/>
            </a:xfrm>
          </p:grpSpPr>
          <p:sp>
            <p:nvSpPr>
              <p:cNvPr id="159"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0"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1"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2"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3"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4"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5"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6"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7"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8"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9"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grpSp>
        <p:sp>
          <p:nvSpPr>
            <p:cNvPr id="148"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75757"/>
                </a:solidFill>
                <a:effectLst/>
                <a:uLnTx/>
                <a:uFillTx/>
                <a:latin typeface="+mn-lt"/>
                <a:ea typeface="+mn-ea"/>
                <a:cs typeface="+mn-cs"/>
              </a:endParaRPr>
            </a:p>
          </p:txBody>
        </p:sp>
        <p:sp>
          <p:nvSpPr>
            <p:cNvPr id="149"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50"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grpSp>
          <p:nvGrpSpPr>
            <p:cNvPr id="151" name="Five column measure"/>
            <p:cNvGrpSpPr/>
            <p:nvPr userDrawn="1"/>
          </p:nvGrpSpPr>
          <p:grpSpPr>
            <a:xfrm>
              <a:off x="629400" y="5975122"/>
              <a:ext cx="10933200" cy="79536"/>
              <a:chOff x="629400" y="5975122"/>
              <a:chExt cx="10933200" cy="79536"/>
            </a:xfrm>
          </p:grpSpPr>
          <p:sp>
            <p:nvSpPr>
              <p:cNvPr id="154"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55"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56"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57"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58"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grpSp>
        <p:sp>
          <p:nvSpPr>
            <p:cNvPr id="152"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schemeClr val="bg1"/>
                </a:solidFill>
                <a:latin typeface="+mn-lt"/>
              </a:endParaRPr>
            </a:p>
          </p:txBody>
        </p:sp>
        <p:sp>
          <p:nvSpPr>
            <p:cNvPr id="153"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1. xxxx  2. xxxx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Source: Include a source for every chart that you use. Separate sources with a semicolon; related sources go at the end</a:t>
              </a:r>
            </a:p>
          </p:txBody>
        </p:sp>
      </p:grpSp>
      <p:sp>
        <p:nvSpPr>
          <p:cNvPr id="2" name="Date Placeholder 1"/>
          <p:cNvSpPr>
            <a:spLocks noGrp="1"/>
          </p:cNvSpPr>
          <p:nvPr>
            <p:ph type="dt" sz="half" idx="10"/>
          </p:nvPr>
        </p:nvSpPr>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5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2020 by Boston Consulting Group. All rights reserved.</a:t>
            </a:r>
          </a:p>
        </p:txBody>
      </p:sp>
    </p:spTree>
    <p:extLst>
      <p:ext uri="{BB962C8B-B14F-4D97-AF65-F5344CB8AC3E}">
        <p14:creationId xmlns:p14="http://schemas.microsoft.com/office/powerpoint/2010/main" val="5954724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90B02-A22D-433E-8FA0-29BF12ACCB1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7EB41BA-8811-484B-967D-005A6ED42C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E66019-90FC-4DC1-A1DF-FF06ED549B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1E8352-2C4D-412C-A209-2CCC439920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A55795-34C3-4770-9D6A-6A20B969033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10A1DBB-4DD9-495D-A97F-DFBE0D7CC6F3}"/>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5CAFB7B9-D80C-4283-8CCB-1BAC7CCD341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19BE3D1-7F33-4FCA-BFA6-96926E19C6E1}"/>
              </a:ext>
            </a:extLst>
          </p:cNvPr>
          <p:cNvSpPr>
            <a:spLocks noGrp="1"/>
          </p:cNvSpPr>
          <p:nvPr>
            <p:ph type="sldNum" sz="quarter" idx="12"/>
          </p:nvPr>
        </p:nvSpPr>
        <p:spPr/>
        <p:txBody>
          <a:bodyPr/>
          <a:lstStyle/>
          <a:p>
            <a:fld id="{0D59C5F1-BCE8-4393-8917-223508E72BE1}" type="slidenum">
              <a:rPr lang="en-US" smtClean="0"/>
              <a:t>‹#›</a:t>
            </a:fld>
            <a:endParaRPr lang="en-US" dirty="0"/>
          </a:p>
        </p:txBody>
      </p:sp>
    </p:spTree>
    <p:extLst>
      <p:ext uri="{BB962C8B-B14F-4D97-AF65-F5344CB8AC3E}">
        <p14:creationId xmlns:p14="http://schemas.microsoft.com/office/powerpoint/2010/main" val="418014148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Agenda Section Header Overview">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Trebuchet MS" panose="020B0603020202020204" pitchFamily="34" charset="0"/>
              <a:ea typeface="+mn-ea"/>
              <a:cs typeface="+mn-cs"/>
              <a:sym typeface="Trebuchet MS" panose="020B0603020202020204" pitchFamily="34" charset="0"/>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Trebuchet MS" panose="020B0603020202020204" pitchFamily="34" charset="0"/>
                <a:sym typeface="Trebuchet MS" panose="020B0603020202020204" pitchFamily="34" charset="0"/>
              </a:rPr>
              <a:t>Copyright © 2020 by Boston Consulting Group. All rights reserved.</a:t>
            </a:r>
          </a:p>
        </p:txBody>
      </p:sp>
      <p:sp>
        <p:nvSpPr>
          <p:cNvPr id="11" name="Rectangle 10"/>
          <p:cNvSpPr/>
          <p:nvPr userDrawn="1"/>
        </p:nvSpPr>
        <p:spPr bwMode="invGray">
          <a:xfrm>
            <a:off x="1388145" y="4691187"/>
            <a:ext cx="929337" cy="995874"/>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dirty="0">
              <a:solidFill>
                <a:prstClr val="white"/>
              </a:solidFill>
              <a:latin typeface="Trebuchet MS" panose="020B0603020202020204" pitchFamily="34" charset="0"/>
            </a:endParaRPr>
          </a:p>
        </p:txBody>
      </p:sp>
      <p:sp>
        <p:nvSpPr>
          <p:cNvPr id="12" name="Rectangle 11"/>
          <p:cNvSpPr/>
          <p:nvPr userDrawn="1">
            <p:custDataLst>
              <p:tags r:id="rId2"/>
            </p:custDataLst>
          </p:nvPr>
        </p:nvSpPr>
        <p:spPr>
          <a:xfrm>
            <a:off x="2509482" y="4691187"/>
            <a:ext cx="1570152" cy="1468176"/>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dirty="0">
              <a:solidFill>
                <a:srgbClr val="FFFFFF"/>
              </a:solidFill>
              <a:latin typeface="Trebuchet MS" panose="020B0603020202020204" pitchFamily="34" charset="0"/>
            </a:endParaRPr>
          </a:p>
        </p:txBody>
      </p:sp>
      <p:sp>
        <p:nvSpPr>
          <p:cNvPr id="2" name="TextBox 1"/>
          <p:cNvSpPr txBox="1"/>
          <p:nvPr userDrawn="1"/>
        </p:nvSpPr>
        <p:spPr>
          <a:xfrm>
            <a:off x="630000" y="907198"/>
            <a:ext cx="3448800" cy="3447288"/>
          </a:xfrm>
          <a:prstGeom prst="rect">
            <a:avLst/>
          </a:prstGeom>
          <a:noFill/>
          <a:ln>
            <a:solidFill>
              <a:schemeClr val="bg1"/>
            </a:solidFill>
          </a:ln>
        </p:spPr>
        <p:txBody>
          <a:bodyPr wrap="square" lIns="612000" tIns="468000" rIns="0" bIns="0" rtlCol="0" anchor="t">
            <a:noAutofit/>
          </a:bodyPr>
          <a:lstStyle/>
          <a:p>
            <a:pPr>
              <a:lnSpc>
                <a:spcPct val="90000"/>
              </a:lnSpc>
              <a:spcAft>
                <a:spcPts val="600"/>
              </a:spcAft>
            </a:pPr>
            <a:endParaRPr lang="en-US" sz="5400" dirty="0">
              <a:solidFill>
                <a:schemeClr val="bg1"/>
              </a:solidFill>
            </a:endParaRPr>
          </a:p>
        </p:txBody>
      </p:sp>
      <p:sp>
        <p:nvSpPr>
          <p:cNvPr id="10" name="TextBox 1"/>
          <p:cNvSpPr txBox="1"/>
          <p:nvPr userDrawn="1"/>
        </p:nvSpPr>
        <p:spPr>
          <a:xfrm>
            <a:off x="1109949" y="1115416"/>
            <a:ext cx="2488182" cy="896399"/>
          </a:xfrm>
          <a:prstGeom prst="rect">
            <a:avLst/>
          </a:prstGeom>
          <a:noFill/>
        </p:spPr>
        <p:txBody>
          <a:bodyPr wrap="none" rtlCol="0">
            <a:spAutoFit/>
          </a:bodyPr>
          <a:lstStyle/>
          <a:p>
            <a:pPr algn="ctr" fontAlgn="auto">
              <a:lnSpc>
                <a:spcPct val="95000"/>
              </a:lnSpc>
              <a:spcBef>
                <a:spcPts val="0"/>
              </a:spcBef>
              <a:spcAft>
                <a:spcPts val="0"/>
              </a:spcAft>
            </a:pPr>
            <a:r>
              <a:rPr lang="en-US" sz="5400" dirty="0">
                <a:solidFill>
                  <a:schemeClr val="bg1"/>
                </a:solidFill>
                <a:latin typeface="+mj-lt"/>
              </a:rPr>
              <a:t>Agenda</a:t>
            </a:r>
          </a:p>
        </p:txBody>
      </p:sp>
    </p:spTree>
    <p:extLst>
      <p:ext uri="{BB962C8B-B14F-4D97-AF65-F5344CB8AC3E}">
        <p14:creationId xmlns:p14="http://schemas.microsoft.com/office/powerpoint/2010/main" val="21143460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Agenda Section Header">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62044379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Trebuchet MS" panose="020B0603020202020204" pitchFamily="34" charset="0"/>
              <a:ea typeface="+mn-ea"/>
              <a:cs typeface="+mn-cs"/>
              <a:sym typeface="Trebuchet MS" panose="020B0603020202020204" pitchFamily="34" charset="0"/>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Trebuchet MS" panose="020B0603020202020204" pitchFamily="34" charset="0"/>
                <a:sym typeface="Trebuchet MS" panose="020B0603020202020204" pitchFamily="34" charset="0"/>
              </a:rPr>
              <a:t>Copyright © 2020 by Boston Consulting Group. All rights reserved.</a:t>
            </a:r>
          </a:p>
        </p:txBody>
      </p:sp>
      <p:sp>
        <p:nvSpPr>
          <p:cNvPr id="10" name="Rectangle 9"/>
          <p:cNvSpPr/>
          <p:nvPr userDrawn="1"/>
        </p:nvSpPr>
        <p:spPr bwMode="white">
          <a:xfrm>
            <a:off x="1284743" y="1428131"/>
            <a:ext cx="947672" cy="94767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Trebuchet MS" panose="020B0603020202020204" pitchFamily="34" charset="0"/>
              <a:sym typeface="Trebuchet MS" panose="020B0603020202020204" pitchFamily="34" charset="0"/>
            </a:endParaRPr>
          </a:p>
        </p:txBody>
      </p:sp>
      <p:sp>
        <p:nvSpPr>
          <p:cNvPr id="13" name="Rectangle 12"/>
          <p:cNvSpPr/>
          <p:nvPr userDrawn="1"/>
        </p:nvSpPr>
        <p:spPr>
          <a:xfrm>
            <a:off x="1285200" y="2667600"/>
            <a:ext cx="9619200" cy="32004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dirty="0">
              <a:solidFill>
                <a:prstClr val="white"/>
              </a:solidFill>
              <a:latin typeface="Trebuchet MS" panose="020B0603020202020204" pitchFamily="34" charset="0"/>
            </a:endParaRPr>
          </a:p>
        </p:txBody>
      </p:sp>
    </p:spTree>
    <p:extLst>
      <p:ext uri="{BB962C8B-B14F-4D97-AF65-F5344CB8AC3E}">
        <p14:creationId xmlns:p14="http://schemas.microsoft.com/office/powerpoint/2010/main" val="38324995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Agenda Full Width Overview">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Trebuchet MS" panose="020B0603020202020204" pitchFamily="34" charset="0"/>
              <a:ea typeface="+mn-ea"/>
              <a:cs typeface="+mn-cs"/>
              <a:sym typeface="Trebuchet MS" panose="020B0603020202020204" pitchFamily="34" charset="0"/>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Trebuchet MS" panose="020B0603020202020204" pitchFamily="34" charset="0"/>
                <a:sym typeface="Trebuchet MS" panose="020B0603020202020204" pitchFamily="34" charset="0"/>
              </a:rPr>
              <a:t>Copyright © 2020 by Boston Consulting Group. All rights reserved.</a:t>
            </a:r>
          </a:p>
        </p:txBody>
      </p:sp>
      <p:sp>
        <p:nvSpPr>
          <p:cNvPr id="10"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dirty="0">
                <a:solidFill>
                  <a:schemeClr val="bg1"/>
                </a:solidFill>
              </a:rPr>
              <a:t>Agenda</a:t>
            </a:r>
          </a:p>
        </p:txBody>
      </p:sp>
      <p:cxnSp>
        <p:nvCxnSpPr>
          <p:cNvPr id="13" name="Straight Connector 12"/>
          <p:cNvCxnSpPr/>
          <p:nvPr userDrawn="1"/>
        </p:nvCxnSpPr>
        <p:spPr bwMode="white">
          <a:xfrm>
            <a:off x="618898" y="1206000"/>
            <a:ext cx="11576304"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86140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Agenda Two-Thirds">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
        <p:nvSpPr>
          <p:cNvPr id="1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2020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7" name="TextBox 16"/>
          <p:cNvSpPr txBox="1"/>
          <p:nvPr userDrawn="1"/>
        </p:nvSpPr>
        <p:spPr>
          <a:xfrm>
            <a:off x="630000" y="3207715"/>
            <a:ext cx="1547143" cy="443198"/>
          </a:xfrm>
          <a:prstGeom prst="rect">
            <a:avLst/>
          </a:prstGeom>
          <a:noFill/>
        </p:spPr>
        <p:txBody>
          <a:bodyPr wrap="square" lIns="0" tIns="0" rIns="0" bIns="0" rtlCol="0" anchor="t">
            <a:spAutoFit/>
          </a:bodyPr>
          <a:lstStyle/>
          <a:p>
            <a:pPr>
              <a:lnSpc>
                <a:spcPct val="90000"/>
              </a:lnSpc>
              <a:spcAft>
                <a:spcPts val="600"/>
              </a:spcAft>
            </a:pPr>
            <a:r>
              <a:rPr lang="en-US" sz="3200" dirty="0">
                <a:solidFill>
                  <a:schemeClr val="bg1"/>
                </a:solidFill>
              </a:rPr>
              <a:t>Agenda</a:t>
            </a:r>
          </a:p>
        </p:txBody>
      </p:sp>
    </p:spTree>
    <p:extLst>
      <p:ext uri="{BB962C8B-B14F-4D97-AF65-F5344CB8AC3E}">
        <p14:creationId xmlns:p14="http://schemas.microsoft.com/office/powerpoint/2010/main" val="36524855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Agenda D. Section Header Overview">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Trebuchet MS" panose="020B0603020202020204" pitchFamily="34" charset="0"/>
                <a:sym typeface="Trebuchet MS" panose="020B0603020202020204" pitchFamily="34" charset="0"/>
              </a:rPr>
              <a:t>Copyright © 2020 by Boston Consulting Group. All rights reserved.</a:t>
            </a:r>
          </a:p>
        </p:txBody>
      </p:sp>
      <p:sp>
        <p:nvSpPr>
          <p:cNvPr id="8" name="Rectangle 7"/>
          <p:cNvSpPr/>
          <p:nvPr userDrawn="1"/>
        </p:nvSpPr>
        <p:spPr bwMode="invGray">
          <a:xfrm>
            <a:off x="1388145" y="4691187"/>
            <a:ext cx="929337" cy="995874"/>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dirty="0">
              <a:solidFill>
                <a:prstClr val="white"/>
              </a:solidFill>
              <a:latin typeface="Trebuchet MS" panose="020B0603020202020204" pitchFamily="34" charset="0"/>
            </a:endParaRPr>
          </a:p>
        </p:txBody>
      </p:sp>
      <p:sp>
        <p:nvSpPr>
          <p:cNvPr id="10" name="Rectangle 9"/>
          <p:cNvSpPr/>
          <p:nvPr userDrawn="1">
            <p:custDataLst>
              <p:tags r:id="rId2"/>
            </p:custDataLst>
          </p:nvPr>
        </p:nvSpPr>
        <p:spPr>
          <a:xfrm>
            <a:off x="2509482" y="4691187"/>
            <a:ext cx="1570152" cy="1468176"/>
          </a:xfrm>
          <a:prstGeom prst="rect">
            <a:avLst/>
          </a:prstGeom>
          <a:noFill/>
          <a:ln w="9525" cmpd="sng">
            <a:solidFill>
              <a:schemeClr val="accent4"/>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dirty="0">
              <a:solidFill>
                <a:srgbClr val="FFFFFF"/>
              </a:solidFill>
              <a:latin typeface="Trebuchet MS" panose="020B0603020202020204" pitchFamily="34" charset="0"/>
            </a:endParaRPr>
          </a:p>
        </p:txBody>
      </p:sp>
      <p:sp>
        <p:nvSpPr>
          <p:cNvPr id="11" name="TextBox 10"/>
          <p:cNvSpPr txBox="1"/>
          <p:nvPr userDrawn="1"/>
        </p:nvSpPr>
        <p:spPr>
          <a:xfrm>
            <a:off x="630000" y="907197"/>
            <a:ext cx="3448800" cy="3447288"/>
          </a:xfrm>
          <a:prstGeom prst="rect">
            <a:avLst/>
          </a:prstGeom>
          <a:noFill/>
          <a:ln>
            <a:solidFill>
              <a:schemeClr val="accent4"/>
            </a:solidFill>
          </a:ln>
        </p:spPr>
        <p:txBody>
          <a:bodyPr wrap="square" lIns="612000" tIns="468000" rIns="0" bIns="0" rtlCol="0" anchor="t">
            <a:noAutofit/>
          </a:bodyPr>
          <a:lstStyle/>
          <a:p>
            <a:pPr>
              <a:lnSpc>
                <a:spcPct val="90000"/>
              </a:lnSpc>
              <a:spcAft>
                <a:spcPts val="600"/>
              </a:spcAft>
            </a:pPr>
            <a:endParaRPr lang="en-US" sz="5400" dirty="0">
              <a:solidFill>
                <a:schemeClr val="accent4"/>
              </a:solidFill>
            </a:endParaRPr>
          </a:p>
        </p:txBody>
      </p:sp>
      <p:sp>
        <p:nvSpPr>
          <p:cNvPr id="9" name="TextBox 1"/>
          <p:cNvSpPr txBox="1"/>
          <p:nvPr userDrawn="1"/>
        </p:nvSpPr>
        <p:spPr>
          <a:xfrm>
            <a:off x="1109949" y="1115416"/>
            <a:ext cx="2488182" cy="896399"/>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dirty="0"/>
              <a:t>Agenda</a:t>
            </a:r>
          </a:p>
        </p:txBody>
      </p:sp>
    </p:spTree>
    <p:extLst>
      <p:ext uri="{BB962C8B-B14F-4D97-AF65-F5344CB8AC3E}">
        <p14:creationId xmlns:p14="http://schemas.microsoft.com/office/powerpoint/2010/main" val="26438159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Agenda D. Section Header">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91281832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Trebuchet MS" panose="020B0603020202020204" pitchFamily="34" charset="0"/>
                <a:sym typeface="Trebuchet MS" panose="020B0603020202020204" pitchFamily="34" charset="0"/>
              </a:rPr>
              <a:t>Copyright © 2020 by Boston Consulting Group. All rights reserved.</a:t>
            </a:r>
          </a:p>
        </p:txBody>
      </p:sp>
      <p:sp>
        <p:nvSpPr>
          <p:cNvPr id="8" name="Rectangle 7"/>
          <p:cNvSpPr/>
          <p:nvPr userDrawn="1"/>
        </p:nvSpPr>
        <p:spPr bwMode="white">
          <a:xfrm>
            <a:off x="1284743" y="1428131"/>
            <a:ext cx="947672" cy="947672"/>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Trebuchet MS" panose="020B0603020202020204" pitchFamily="34" charset="0"/>
              <a:sym typeface="Trebuchet MS" panose="020B0603020202020204" pitchFamily="34" charset="0"/>
            </a:endParaRPr>
          </a:p>
        </p:txBody>
      </p:sp>
      <p:sp>
        <p:nvSpPr>
          <p:cNvPr id="10" name="Rectangle 9"/>
          <p:cNvSpPr/>
          <p:nvPr userDrawn="1"/>
        </p:nvSpPr>
        <p:spPr>
          <a:xfrm>
            <a:off x="1285200" y="2667600"/>
            <a:ext cx="9619200" cy="3200400"/>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dirty="0">
              <a:solidFill>
                <a:prstClr val="white"/>
              </a:solidFill>
              <a:latin typeface="Trebuchet MS" panose="020B0603020202020204" pitchFamily="34" charset="0"/>
            </a:endParaRPr>
          </a:p>
        </p:txBody>
      </p:sp>
    </p:spTree>
    <p:extLst>
      <p:ext uri="{BB962C8B-B14F-4D97-AF65-F5344CB8AC3E}">
        <p14:creationId xmlns:p14="http://schemas.microsoft.com/office/powerpoint/2010/main" val="29899413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Agenda D. Full Width Overview">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Trebuchet MS" panose="020B0603020202020204" pitchFamily="34" charset="0"/>
                <a:sym typeface="Trebuchet MS" panose="020B0603020202020204" pitchFamily="34" charset="0"/>
              </a:rPr>
              <a:t>Copyright © 2020 by Boston Consulting Group. All rights reserved.</a:t>
            </a:r>
          </a:p>
        </p:txBody>
      </p:sp>
      <p:sp>
        <p:nvSpPr>
          <p:cNvPr id="7"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dirty="0">
                <a:solidFill>
                  <a:schemeClr val="accent4"/>
                </a:solidFill>
              </a:rPr>
              <a:t>Agenda</a:t>
            </a:r>
          </a:p>
        </p:txBody>
      </p:sp>
      <p:cxnSp>
        <p:nvCxnSpPr>
          <p:cNvPr id="9" name="Straight Connector 8"/>
          <p:cNvCxnSpPr/>
          <p:nvPr userDrawn="1"/>
        </p:nvCxnSpPr>
        <p:spPr bwMode="white">
          <a:xfrm>
            <a:off x="618898" y="1206000"/>
            <a:ext cx="11576304" cy="0"/>
          </a:xfrm>
          <a:prstGeom prst="line">
            <a:avLst/>
          </a:prstGeom>
          <a:ln w="9525" cmpd="sng">
            <a:solidFill>
              <a:schemeClr val="accent4"/>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33587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Agenda D. Two-Thirds">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
        <p:nvSpPr>
          <p:cNvPr id="2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2020 by Boston Consulting Group. All rights reserved.</a:t>
            </a:r>
          </a:p>
        </p:txBody>
      </p:sp>
      <p:sp>
        <p:nvSpPr>
          <p:cNvPr id="28" name="TextBox 2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0" name="TextBox 9"/>
          <p:cNvSpPr txBox="1"/>
          <p:nvPr userDrawn="1"/>
        </p:nvSpPr>
        <p:spPr>
          <a:xfrm>
            <a:off x="630000" y="3262145"/>
            <a:ext cx="1161047" cy="332399"/>
          </a:xfrm>
          <a:prstGeom prst="rect">
            <a:avLst/>
          </a:prstGeom>
          <a:noFill/>
        </p:spPr>
        <p:txBody>
          <a:bodyPr wrap="square" lIns="0" tIns="0" rIns="0" bIns="0" rtlCol="0" anchor="t">
            <a:spAutoFit/>
          </a:bodyPr>
          <a:lstStyle/>
          <a:p>
            <a:pPr>
              <a:lnSpc>
                <a:spcPct val="90000"/>
              </a:lnSpc>
              <a:spcAft>
                <a:spcPts val="600"/>
              </a:spcAft>
            </a:pPr>
            <a:r>
              <a:rPr lang="en-US" sz="2400" dirty="0">
                <a:solidFill>
                  <a:schemeClr val="bg1"/>
                </a:solidFill>
              </a:rPr>
              <a:t>Agenda</a:t>
            </a:r>
          </a:p>
        </p:txBody>
      </p:sp>
    </p:spTree>
    <p:extLst>
      <p:ext uri="{BB962C8B-B14F-4D97-AF65-F5344CB8AC3E}">
        <p14:creationId xmlns:p14="http://schemas.microsoft.com/office/powerpoint/2010/main" val="17701233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Agenda D. Table of Contents">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Trebuchet MS" panose="020B0603020202020204" pitchFamily="34" charset="0"/>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Trebuchet MS" panose="020B0603020202020204" pitchFamily="34" charset="0"/>
              <a:sym typeface="Trebuchet MS" panose="020B0603020202020204" pitchFamily="34" charset="0"/>
            </a:endParaRPr>
          </a:p>
        </p:txBody>
      </p:sp>
      <p:sp>
        <p:nvSpPr>
          <p:cNvPr id="20" name="TextBox 19"/>
          <p:cNvSpPr txBox="1"/>
          <p:nvPr userDrawn="1"/>
        </p:nvSpPr>
        <p:spPr>
          <a:xfrm>
            <a:off x="630000" y="2577934"/>
            <a:ext cx="2819400" cy="1761764"/>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400" dirty="0">
                <a:solidFill>
                  <a:schemeClr val="tx2"/>
                </a:solidFill>
                <a:latin typeface="Trebuchet MS" panose="020B0603020202020204" pitchFamily="34" charset="0"/>
                <a:sym typeface="Trebuchet MS" panose="020B0603020202020204" pitchFamily="34" charset="0"/>
              </a:rPr>
              <a:t>Table of contents</a:t>
            </a:r>
          </a:p>
        </p:txBody>
      </p:sp>
      <p:sp>
        <p:nvSpPr>
          <p:cNvPr id="2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Trebuchet MS" panose="020B0603020202020204" pitchFamily="34" charset="0"/>
                <a:sym typeface="Trebuchet MS" panose="020B0603020202020204" pitchFamily="34" charset="0"/>
              </a:rPr>
              <a:t>Copyright © 2020 by Boston Consulting Group. All rights reserved.</a:t>
            </a:r>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Trebuchet MS" panose="020B0603020202020204" pitchFamily="34" charset="0"/>
              <a:ea typeface="+mn-ea"/>
              <a:cs typeface="+mn-cs"/>
              <a:sym typeface="Trebuchet MS" panose="020B0603020202020204" pitchFamily="34" charset="0"/>
            </a:endParaRPr>
          </a:p>
        </p:txBody>
      </p:sp>
      <p:pic>
        <p:nvPicPr>
          <p:cNvPr id="9" name="Picture 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78238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42539660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84" imgH="384" progId="TCLayout.ActiveDocument.1">
                  <p:embed/>
                </p:oleObj>
              </mc:Choice>
              <mc:Fallback>
                <p:oleObj name="think-cell Slide" r:id="rId5" imgW="384" imgH="384"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13" name="Rectangle 12"/>
          <p:cNvSpPr/>
          <p:nvPr userDrawn="1"/>
        </p:nvSpPr>
        <p:spPr>
          <a:xfrm>
            <a:off x="0" y="5279183"/>
            <a:ext cx="12192000" cy="1578817"/>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sym typeface="Trebuchet MS" panose="020B0603020202020204" pitchFamily="34" charset="0"/>
            </a:endParaRPr>
          </a:p>
        </p:txBody>
      </p:sp>
      <p:pic>
        <p:nvPicPr>
          <p:cNvPr id="16" name="Picture 15"/>
          <p:cNvPicPr>
            <a:picLocks noChangeAspect="1"/>
          </p:cNvPicPr>
          <p:nvPr userDrawn="1"/>
        </p:nvPicPr>
        <p:blipFill rotWithShape="1">
          <a:blip r:embed="rId7">
            <a:extLst>
              <a:ext uri="{28A0092B-C50C-407E-A947-70E740481C1C}">
                <a14:useLocalDpi xmlns:a14="http://schemas.microsoft.com/office/drawing/2010/main" val="0"/>
              </a:ext>
            </a:extLst>
          </a:blip>
          <a:srcRect l="1731" t="8741" r="102" b="27"/>
          <a:stretch/>
        </p:blipFill>
        <p:spPr>
          <a:xfrm rot="16200000" flipH="1">
            <a:off x="8471921" y="1973272"/>
            <a:ext cx="580573" cy="6858000"/>
          </a:xfrm>
          <a:prstGeom prst="rect">
            <a:avLst/>
          </a:prstGeom>
        </p:spPr>
      </p:pic>
      <p:pic>
        <p:nvPicPr>
          <p:cNvPr id="17" name="TitleAndEndImages"/>
          <p:cNvPicPr>
            <a:picLocks noChangeAspect="1"/>
          </p:cNvPicPr>
          <p:nvPr userDrawn="1">
            <p:custDataLst>
              <p:tags r:id="rId3"/>
            </p:custDataLst>
          </p:nvPr>
        </p:nvPicPr>
        <p:blipFill rotWithShape="1">
          <a:blip r:embed="rId8">
            <a:extLst>
              <a:ext uri="{28A0092B-C50C-407E-A947-70E740481C1C}">
                <a14:useLocalDpi xmlns:a14="http://schemas.microsoft.com/office/drawing/2010/main" val="0"/>
              </a:ext>
            </a:extLst>
          </a:blip>
          <a:srcRect b="23056"/>
          <a:stretch/>
        </p:blipFill>
        <p:spPr>
          <a:xfrm flipH="1">
            <a:off x="0" y="0"/>
            <a:ext cx="12192000" cy="5276850"/>
          </a:xfrm>
          <a:prstGeom prst="rect">
            <a:avLst/>
          </a:prstGeom>
        </p:spPr>
      </p:pic>
      <p:sp>
        <p:nvSpPr>
          <p:cNvPr id="19" name="Rectangle 18"/>
          <p:cNvSpPr/>
          <p:nvPr userDrawn="1"/>
        </p:nvSpPr>
        <p:spPr bwMode="black">
          <a:xfrm>
            <a:off x="630936" y="626200"/>
            <a:ext cx="8125200" cy="5529600"/>
          </a:xfrm>
          <a:prstGeom prst="rect">
            <a:avLst/>
          </a:prstGeom>
          <a:gradFill flip="none" rotWithShape="1">
            <a:gsLst>
              <a:gs pos="0">
                <a:schemeClr val="accent1">
                  <a:alpha val="90000"/>
                </a:schemeClr>
              </a:gs>
              <a:gs pos="100000">
                <a:schemeClr val="tx2">
                  <a:alpha val="90000"/>
                </a:schemeClr>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95000"/>
              </a:lnSpc>
            </a:pPr>
            <a:endParaRPr lang="en-US" sz="2000" dirty="0">
              <a:solidFill>
                <a:prstClr val="white"/>
              </a:solidFill>
              <a:latin typeface="+mn-lt"/>
              <a:sym typeface="Trebuchet MS" panose="020B0603020202020204" pitchFamily="34" charset="0"/>
            </a:endParaRPr>
          </a:p>
        </p:txBody>
      </p:sp>
      <p:sp>
        <p:nvSpPr>
          <p:cNvPr id="23" name="Text Placeholder 6"/>
          <p:cNvSpPr>
            <a:spLocks noGrp="1"/>
          </p:cNvSpPr>
          <p:nvPr>
            <p:ph type="body" sz="quarter" idx="12" hasCustomPrompt="1"/>
          </p:nvPr>
        </p:nvSpPr>
        <p:spPr bwMode="black">
          <a:xfrm>
            <a:off x="1117415" y="6207842"/>
            <a:ext cx="6868800" cy="327148"/>
          </a:xfrm>
          <a:prstGeom prst="rect">
            <a:avLst/>
          </a:prstGeom>
          <a:noFill/>
        </p:spPr>
        <p:txBody>
          <a:bodyPr anchor="ctr"/>
          <a:lstStyle>
            <a:lvl1pPr algn="l">
              <a:lnSpc>
                <a:spcPct val="110000"/>
              </a:lnSpc>
              <a:buNone/>
              <a:defRPr sz="1200" b="1" cap="all" baseline="0">
                <a:solidFill>
                  <a:schemeClr val="accent5"/>
                </a:solidFill>
                <a:latin typeface="+mn-lt"/>
                <a:sym typeface="Trebuchet MS" panose="020B0603020202020204" pitchFamily="34" charset="0"/>
              </a:defRPr>
            </a:lvl1pPr>
            <a:lvl2pPr algn="ctr">
              <a:buNone/>
              <a:defRPr/>
            </a:lvl2pPr>
            <a:lvl3pPr marL="0" indent="0" algn="ctr">
              <a:buNone/>
              <a:defRPr/>
            </a:lvl3pPr>
            <a:lvl4pPr marL="228600" indent="0" algn="ctr">
              <a:buNone/>
              <a:defRPr/>
            </a:lvl4pPr>
            <a:lvl5pPr marL="457200" indent="0" algn="ctr">
              <a:buNone/>
              <a:defRPr/>
            </a:lvl5pPr>
          </a:lstStyle>
          <a:p>
            <a:pPr lvl="0"/>
            <a:r>
              <a:rPr lang="en-US" dirty="0"/>
              <a:t>Click to edit date/place</a:t>
            </a:r>
          </a:p>
        </p:txBody>
      </p:sp>
      <p:sp>
        <p:nvSpPr>
          <p:cNvPr id="24" name="Subtitle 2"/>
          <p:cNvSpPr>
            <a:spLocks noGrp="1"/>
          </p:cNvSpPr>
          <p:nvPr>
            <p:ph type="subTitle" idx="1" hasCustomPrompt="1"/>
          </p:nvPr>
        </p:nvSpPr>
        <p:spPr bwMode="white">
          <a:xfrm>
            <a:off x="1117415" y="5495706"/>
            <a:ext cx="6868800" cy="436195"/>
          </a:xfrm>
          <a:prstGeom prst="rect">
            <a:avLst/>
          </a:prstGeom>
        </p:spPr>
        <p:txBody>
          <a:bodyPr anchor="ctr"/>
          <a:lstStyle>
            <a:lvl1pPr marL="0" indent="0" algn="l">
              <a:lnSpc>
                <a:spcPct val="110000"/>
              </a:lnSpc>
              <a:buNone/>
              <a:defRPr sz="1600" baseline="0">
                <a:solidFill>
                  <a:schemeClr val="bg1"/>
                </a:solidFill>
                <a:latin typeface="+mn-lt"/>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in sentence case</a:t>
            </a:r>
          </a:p>
        </p:txBody>
      </p:sp>
      <p:sp>
        <p:nvSpPr>
          <p:cNvPr id="25" name="Title 1"/>
          <p:cNvSpPr>
            <a:spLocks noGrp="1"/>
          </p:cNvSpPr>
          <p:nvPr>
            <p:ph type="ctrTitle" hasCustomPrompt="1"/>
          </p:nvPr>
        </p:nvSpPr>
        <p:spPr bwMode="ltGray">
          <a:xfrm>
            <a:off x="1117415" y="1886242"/>
            <a:ext cx="6868800" cy="3138423"/>
          </a:xfrm>
          <a:prstGeom prst="rect">
            <a:avLst/>
          </a:prstGeom>
        </p:spPr>
        <p:txBody>
          <a:bodyPr anchor="b">
            <a:normAutofit/>
          </a:bodyPr>
          <a:lstStyle>
            <a:lvl1pPr algn="l">
              <a:lnSpc>
                <a:spcPct val="93000"/>
              </a:lnSpc>
              <a:defRPr sz="5400" baseline="0">
                <a:solidFill>
                  <a:schemeClr val="bg1"/>
                </a:solidFill>
                <a:latin typeface="+mj-lt"/>
                <a:sym typeface="Trebuchet MS" panose="020B0603020202020204" pitchFamily="34" charset="0"/>
              </a:defRPr>
            </a:lvl1pPr>
          </a:lstStyle>
          <a:p>
            <a:r>
              <a:rPr lang="en-US" dirty="0"/>
              <a:t>Title in Title Case</a:t>
            </a:r>
          </a:p>
        </p:txBody>
      </p:sp>
    </p:spTree>
    <p:extLst>
      <p:ext uri="{BB962C8B-B14F-4D97-AF65-F5344CB8AC3E}">
        <p14:creationId xmlns:p14="http://schemas.microsoft.com/office/powerpoint/2010/main" val="35833742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6B3AF-569D-40D4-A731-9D0D2E74FE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7A98942-792D-4231-9379-49AE954B236D}"/>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D171C29D-FF43-4FFA-B40E-742F52D4C4B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37B877-A994-414D-9442-81842AA5DBA8}"/>
              </a:ext>
            </a:extLst>
          </p:cNvPr>
          <p:cNvSpPr>
            <a:spLocks noGrp="1"/>
          </p:cNvSpPr>
          <p:nvPr>
            <p:ph type="sldNum" sz="quarter" idx="12"/>
          </p:nvPr>
        </p:nvSpPr>
        <p:spPr/>
        <p:txBody>
          <a:bodyPr/>
          <a:lstStyle/>
          <a:p>
            <a:fld id="{0D59C5F1-BCE8-4393-8917-223508E72BE1}" type="slidenum">
              <a:rPr lang="en-US" smtClean="0"/>
              <a:t>‹#›</a:t>
            </a:fld>
            <a:endParaRPr lang="en-US" dirty="0"/>
          </a:p>
        </p:txBody>
      </p:sp>
    </p:spTree>
    <p:extLst>
      <p:ext uri="{BB962C8B-B14F-4D97-AF65-F5344CB8AC3E}">
        <p14:creationId xmlns:p14="http://schemas.microsoft.com/office/powerpoint/2010/main" val="293062554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2"/>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677400" y="6405036"/>
            <a:ext cx="1482051" cy="153888"/>
          </a:xfrm>
          <a:prstGeom prst="rect">
            <a:avLst/>
          </a:prstGeom>
        </p:spPr>
        <p:txBody>
          <a:bodyPr/>
          <a:lstStyle>
            <a:lvl1pPr>
              <a:defRPr>
                <a:latin typeface="+mn-lt"/>
                <a:sym typeface="Trebuchet MS" panose="020B0603020202020204" pitchFamily="34" charset="0"/>
              </a:defRPr>
            </a:lvl1pPr>
          </a:lstStyle>
          <a:p>
            <a:endParaRPr lang="en-US" dirty="0"/>
          </a:p>
        </p:txBody>
      </p:sp>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2020 by Boston Consulting Group. All rights reserved.</a:t>
            </a:r>
          </a:p>
        </p:txBody>
      </p:sp>
      <p:sp>
        <p:nvSpPr>
          <p:cNvPr id="5" name="Title 4"/>
          <p:cNvSpPr>
            <a:spLocks noGrp="1"/>
          </p:cNvSpPr>
          <p:nvPr>
            <p:ph type="title" hasCustomPrompt="1"/>
          </p:nvPr>
        </p:nvSpPr>
        <p:spPr>
          <a:xfrm>
            <a:off x="630000" y="622800"/>
            <a:ext cx="109332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sym typeface="Trebuchet MS" panose="020B0603020202020204" pitchFamily="34" charset="0"/>
              </a:defRPr>
            </a:lvl1pPr>
          </a:lstStyle>
          <a:p>
            <a:pPr lvl="0"/>
            <a:r>
              <a:rPr lang="en-US" dirty="0"/>
              <a:t>Click to add title</a:t>
            </a:r>
          </a:p>
        </p:txBody>
      </p:sp>
    </p:spTree>
    <p:extLst>
      <p:ext uri="{BB962C8B-B14F-4D97-AF65-F5344CB8AC3E}">
        <p14:creationId xmlns:p14="http://schemas.microsoft.com/office/powerpoint/2010/main" val="31816775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and Tex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E4FFF-81B3-4CDA-B0A1-3363FFB22A6A}"/>
              </a:ext>
            </a:extLst>
          </p:cNvPr>
          <p:cNvSpPr>
            <a:spLocks noGrp="1"/>
          </p:cNvSpPr>
          <p:nvPr>
            <p:ph type="title" hasCustomPrompt="1"/>
          </p:nvPr>
        </p:nvSpPr>
        <p:spPr>
          <a:xfrm>
            <a:off x="630000" y="622800"/>
            <a:ext cx="10933350" cy="470898"/>
          </a:xfrm>
        </p:spPr>
        <p:txBody>
          <a:bodyPr/>
          <a:lstStyle>
            <a:lvl1pPr>
              <a:defRPr sz="3400"/>
            </a:lvl1pPr>
          </a:lstStyle>
          <a:p>
            <a:r>
              <a:rPr lang="en-US" dirty="0"/>
              <a:t>Click to add title</a:t>
            </a:r>
          </a:p>
        </p:txBody>
      </p:sp>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629399" y="2085628"/>
            <a:ext cx="10933801" cy="4089131"/>
          </a:xfrm>
        </p:spPr>
        <p:txBody>
          <a:bodyPr/>
          <a:lstStyle>
            <a:lvl1pPr>
              <a:lnSpc>
                <a:spcPct val="100000"/>
              </a:lnSpc>
              <a:spcBef>
                <a:spcPts val="0"/>
              </a:spcBef>
              <a:spcAft>
                <a:spcPts val="0"/>
              </a:spcAft>
              <a:defRPr sz="2000"/>
            </a:lvl1pPr>
            <a:lvl2pPr>
              <a:lnSpc>
                <a:spcPct val="100000"/>
              </a:lnSpc>
              <a:spcBef>
                <a:spcPts val="0"/>
              </a:spcBef>
              <a:spcAft>
                <a:spcPts val="0"/>
              </a:spcAft>
              <a:defRPr sz="2000"/>
            </a:lvl2pPr>
            <a:lvl3pPr>
              <a:lnSpc>
                <a:spcPct val="100000"/>
              </a:lnSpc>
              <a:spcBef>
                <a:spcPts val="0"/>
              </a:spcBef>
              <a:spcAft>
                <a:spcPts val="0"/>
              </a:spcAft>
              <a:defRPr sz="2000"/>
            </a:lvl3pPr>
            <a:lvl4pPr>
              <a:lnSpc>
                <a:spcPct val="100000"/>
              </a:lnSpc>
              <a:spcBef>
                <a:spcPts val="0"/>
              </a:spcBef>
              <a:spcAft>
                <a:spcPts val="0"/>
              </a:spcAft>
              <a:defRPr sz="2800"/>
            </a:lvl4pPr>
            <a:lvl5pPr>
              <a:lnSpc>
                <a:spcPct val="100000"/>
              </a:lnSpc>
              <a:spcBef>
                <a:spcPts val="0"/>
              </a:spcBef>
              <a:spcAft>
                <a:spcPts val="0"/>
              </a:spcAft>
              <a:defRPr sz="2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2020 by Boston Consulting Group. All rights reserved.</a:t>
            </a:r>
          </a:p>
        </p:txBody>
      </p:sp>
    </p:spTree>
    <p:extLst>
      <p:ext uri="{BB962C8B-B14F-4D97-AF65-F5344CB8AC3E}">
        <p14:creationId xmlns:p14="http://schemas.microsoft.com/office/powerpoint/2010/main" val="38877146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Gray slice heading">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bwMode="ltGray">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dirty="0">
              <a:solidFill>
                <a:schemeClr val="bg1"/>
              </a:solidFill>
              <a:latin typeface="+mn-lt"/>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a:defRPr>
                <a:latin typeface="+mn-lt"/>
                <a:sym typeface="Trebuchet MS" panose="020B0603020202020204" pitchFamily="34" charset="0"/>
              </a:defRPr>
            </a:lvl1pPr>
          </a:lstStyle>
          <a:p>
            <a:endParaRPr lang="en-US" dirty="0"/>
          </a:p>
        </p:txBody>
      </p:sp>
      <p:sp>
        <p:nvSpPr>
          <p:cNvPr id="9" name="Title 1"/>
          <p:cNvSpPr>
            <a:spLocks noGrp="1"/>
          </p:cNvSpPr>
          <p:nvPr>
            <p:ph type="title" hasCustomPrompt="1"/>
          </p:nvPr>
        </p:nvSpPr>
        <p:spPr bwMode="ltGray">
          <a:xfrm>
            <a:off x="630000" y="1544274"/>
            <a:ext cx="3452400" cy="1495794"/>
          </a:xfrm>
          <a:noFill/>
        </p:spPr>
        <p:txBody>
          <a:bodyPr wrap="square" lIns="0" tIns="0" rIns="320040" bIns="0" anchor="b">
            <a:noAutofit/>
          </a:bodyPr>
          <a:lstStyle>
            <a:lvl1pPr>
              <a:defRPr sz="3200">
                <a:solidFill>
                  <a:schemeClr val="tx2"/>
                </a:solidFill>
                <a:latin typeface="+mj-lt"/>
              </a:defRPr>
            </a:lvl1pPr>
          </a:lstStyle>
          <a:p>
            <a:r>
              <a:rPr lang="en-US" dirty="0"/>
              <a:t>Click to add title</a:t>
            </a:r>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2020 by Boston Consulting Group. All rights reserved.</a:t>
            </a:r>
          </a:p>
        </p:txBody>
      </p:sp>
    </p:spTree>
    <p:extLst>
      <p:ext uri="{BB962C8B-B14F-4D97-AF65-F5344CB8AC3E}">
        <p14:creationId xmlns:p14="http://schemas.microsoft.com/office/powerpoint/2010/main" val="24437575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p:cSld name="Section header box">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blackWhite">
          <a:xfrm>
            <a:off x="1284742" y="2668041"/>
            <a:ext cx="9620491" cy="3201026"/>
          </a:xfrm>
          <a:prstGeom prst="rect">
            <a:avLst/>
          </a:prstGeom>
          <a:ln w="9525">
            <a:solidFill>
              <a:schemeClr val="bg1"/>
            </a:solidFill>
          </a:ln>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n-ea"/>
                <a:cs typeface="Arial" panose="020B0604020202020204" pitchFamily="34" charset="0"/>
                <a:sym typeface="Trebuchet MS" panose="020B0603020202020204" pitchFamily="34" charset="0"/>
              </a:defRPr>
            </a:lvl1pPr>
          </a:lstStyle>
          <a:p>
            <a:r>
              <a:rPr lang="en-US" dirty="0"/>
              <a:t>Click to add big statement text</a:t>
            </a:r>
          </a:p>
        </p:txBody>
      </p:sp>
      <p:sp>
        <p:nvSpPr>
          <p:cNvPr id="4" name="TextBox 3"/>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2020 by Boston Consulting Group. All rights reserved.</a:t>
            </a:r>
          </a:p>
        </p:txBody>
      </p:sp>
      <p:sp>
        <p:nvSpPr>
          <p:cNvPr id="59" name="Rectangle 58"/>
          <p:cNvSpPr/>
          <p:nvPr userDrawn="1"/>
        </p:nvSpPr>
        <p:spPr bwMode="white">
          <a:xfrm>
            <a:off x="1284743" y="1428131"/>
            <a:ext cx="947672"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mn-lt"/>
              <a:sym typeface="Trebuchet MS" panose="020B0603020202020204" pitchFamily="34" charset="0"/>
            </a:endParaRPr>
          </a:p>
        </p:txBody>
      </p:sp>
    </p:spTree>
    <p:extLst>
      <p:ext uri="{BB962C8B-B14F-4D97-AF65-F5344CB8AC3E}">
        <p14:creationId xmlns:p14="http://schemas.microsoft.com/office/powerpoint/2010/main" val="24576120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Section header line">
    <p:bg bwMode="black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5" name="TextBox 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4" name="Date Placeholder 3"/>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147" name="Title 1"/>
          <p:cNvSpPr>
            <a:spLocks noGrp="1"/>
          </p:cNvSpPr>
          <p:nvPr>
            <p:ph type="title" hasCustomPrompt="1"/>
          </p:nvPr>
        </p:nvSpPr>
        <p:spPr bwMode="blackWhite">
          <a:xfrm>
            <a:off x="630000" y="3826800"/>
            <a:ext cx="10936800" cy="2041200"/>
          </a:xfrm>
        </p:spPr>
        <p:txBody>
          <a:bodyPr anchor="t">
            <a:noAutofit/>
          </a:bodyPr>
          <a:lstStyle>
            <a:lvl1pPr>
              <a:defRPr sz="5400">
                <a:solidFill>
                  <a:schemeClr val="bg1"/>
                </a:solidFill>
                <a:latin typeface="+mj-lt"/>
                <a:sym typeface="Trebuchet MS" panose="020B0603020202020204" pitchFamily="34" charset="0"/>
              </a:defRPr>
            </a:lvl1pPr>
          </a:lstStyle>
          <a:p>
            <a:r>
              <a:rPr lang="en-US" dirty="0"/>
              <a:t>Click to add big statement text</a:t>
            </a:r>
          </a:p>
        </p:txBody>
      </p:sp>
      <p:cxnSp>
        <p:nvCxnSpPr>
          <p:cNvPr id="148" name="Straight Connector 147"/>
          <p:cNvCxnSpPr/>
          <p:nvPr userDrawn="1"/>
        </p:nvCxnSpPr>
        <p:spPr bwMode="white">
          <a:xfrm>
            <a:off x="618898" y="3680016"/>
            <a:ext cx="11576304"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94967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17" name="Date Placeholder 1"/>
          <p:cNvSpPr>
            <a:spLocks noGrp="1"/>
          </p:cNvSpPr>
          <p:nvPr>
            <p:ph type="dt" sz="half" idx="31"/>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2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2020 by Boston Consulting Group. All rights reserved.</a:t>
            </a:r>
          </a:p>
        </p:txBody>
      </p:sp>
      <p:sp>
        <p:nvSpPr>
          <p:cNvPr id="20" name="TextBox 19"/>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6" name="Rectangle 25"/>
          <p:cNvSpPr/>
          <p:nvPr userDrawn="1"/>
        </p:nvSpPr>
        <p:spPr bwMode="white">
          <a:xfrm>
            <a:off x="0" y="0"/>
            <a:ext cx="407950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
        <p:nvSpPr>
          <p:cNvPr id="27" name="Title 4"/>
          <p:cNvSpPr>
            <a:spLocks noGrp="1"/>
          </p:cNvSpPr>
          <p:nvPr>
            <p:ph type="title" hasCustomPrompt="1"/>
          </p:nvPr>
        </p:nvSpPr>
        <p:spPr>
          <a:xfrm>
            <a:off x="630000" y="2681103"/>
            <a:ext cx="3127881" cy="1495794"/>
          </a:xfrm>
          <a:prstGeom prst="rect">
            <a:avLst/>
          </a:prstGeom>
        </p:spPr>
        <p:txBody>
          <a:bodyPr anchor="ctr">
            <a:noAutofit/>
          </a:bodyPr>
          <a:lstStyle>
            <a:lvl1pPr>
              <a:defRPr sz="3200">
                <a:solidFill>
                  <a:schemeClr val="tx2"/>
                </a:solidFill>
                <a:latin typeface="+mj-lt"/>
                <a:sym typeface="Trebuchet MS" panose="020B0603020202020204" pitchFamily="34" charset="0"/>
              </a:defRPr>
            </a:lvl1pPr>
          </a:lstStyle>
          <a:p>
            <a:r>
              <a:rPr lang="en-US" dirty="0"/>
              <a:t>Click to add title</a:t>
            </a:r>
          </a:p>
        </p:txBody>
      </p:sp>
    </p:spTree>
    <p:extLst>
      <p:ext uri="{BB962C8B-B14F-4D97-AF65-F5344CB8AC3E}">
        <p14:creationId xmlns:p14="http://schemas.microsoft.com/office/powerpoint/2010/main" val="30672369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3" name="Rectangle 12"/>
          <p:cNvSpPr/>
          <p:nvPr userDrawn="1"/>
        </p:nvSpPr>
        <p:spPr bwMode="white">
          <a:xfrm>
            <a:off x="0" y="0"/>
            <a:ext cx="717195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
        <p:nvSpPr>
          <p:cNvPr id="16"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2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2020 by Boston Consulting Group. All rights reserved.</a:t>
            </a:r>
          </a:p>
        </p:txBody>
      </p:sp>
      <p:sp>
        <p:nvSpPr>
          <p:cNvPr id="17" name="TextBox 16"/>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3" name="Title 3"/>
          <p:cNvSpPr>
            <a:spLocks noGrp="1"/>
          </p:cNvSpPr>
          <p:nvPr>
            <p:ph type="title" hasCustomPrompt="1"/>
          </p:nvPr>
        </p:nvSpPr>
        <p:spPr>
          <a:xfrm>
            <a:off x="630000" y="6228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sym typeface="Trebuchet MS" panose="020B0603020202020204" pitchFamily="34" charset="0"/>
              </a:defRPr>
            </a:lvl1pPr>
          </a:lstStyle>
          <a:p>
            <a:pPr lvl="0"/>
            <a:r>
              <a:rPr lang="en-US" dirty="0"/>
              <a:t>Click to add title</a:t>
            </a:r>
          </a:p>
        </p:txBody>
      </p:sp>
    </p:spTree>
    <p:extLst>
      <p:ext uri="{BB962C8B-B14F-4D97-AF65-F5344CB8AC3E}">
        <p14:creationId xmlns:p14="http://schemas.microsoft.com/office/powerpoint/2010/main" val="1459160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1" name="Title 4"/>
          <p:cNvSpPr>
            <a:spLocks noGrp="1"/>
          </p:cNvSpPr>
          <p:nvPr>
            <p:ph type="title" hasCustomPrompt="1"/>
          </p:nvPr>
        </p:nvSpPr>
        <p:spPr>
          <a:xfrm>
            <a:off x="630000" y="2681103"/>
            <a:ext cx="3127881" cy="1495794"/>
          </a:xfrm>
          <a:prstGeom prst="rect">
            <a:avLst/>
          </a:prstGeom>
        </p:spPr>
        <p:txBody>
          <a:bodyPr anchor="ctr">
            <a:noAutofit/>
          </a:bodyPr>
          <a:lstStyle>
            <a:lvl1pPr>
              <a:defRPr sz="3200">
                <a:solidFill>
                  <a:schemeClr val="bg1"/>
                </a:solidFill>
                <a:latin typeface="+mj-lt"/>
                <a:sym typeface="Trebuchet MS" panose="020B0603020202020204" pitchFamily="34" charset="0"/>
              </a:defRPr>
            </a:lvl1pPr>
          </a:lstStyle>
          <a:p>
            <a:r>
              <a:rPr lang="en-US" dirty="0"/>
              <a:t>Click to add title</a:t>
            </a:r>
          </a:p>
        </p:txBody>
      </p:sp>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
        <p:nvSpPr>
          <p:cNvPr id="1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2020 by Boston Consulting Group. All rights reserved.</a:t>
            </a:r>
          </a:p>
        </p:txBody>
      </p:sp>
      <p:sp>
        <p:nvSpPr>
          <p:cNvPr id="12" name="Date Placeholder 1"/>
          <p:cNvSpPr>
            <a:spLocks noGrp="1"/>
          </p:cNvSpPr>
          <p:nvPr>
            <p:ph type="dt" sz="half" idx="29"/>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41755559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Green half">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2" name="Rectangle 11"/>
          <p:cNvSpPr/>
          <p:nvPr userDrawn="1"/>
        </p:nvSpPr>
        <p:spPr>
          <a:xfrm>
            <a:off x="6096000" y="0"/>
            <a:ext cx="6096000" cy="685800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sym typeface="Trebuchet MS" panose="020B0603020202020204" pitchFamily="34" charset="0"/>
            </a:endParaRPr>
          </a:p>
        </p:txBody>
      </p:sp>
      <p:sp>
        <p:nvSpPr>
          <p:cNvPr id="13"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Trebuchet MS" panose="020B0603020202020204" pitchFamily="34" charset="0"/>
                <a:sym typeface="Trebuchet MS" panose="020B0603020202020204" pitchFamily="34" charset="0"/>
              </a:defRPr>
            </a:lvl1pPr>
          </a:lstStyle>
          <a:p>
            <a:r>
              <a:rPr lang="en-US" dirty="0"/>
              <a:t>Click icon below to insert an image or remove this placeholder to use the whitespace in another way</a:t>
            </a:r>
          </a:p>
        </p:txBody>
      </p:sp>
      <p:sp>
        <p:nvSpPr>
          <p:cNvPr id="14" name="Title 1"/>
          <p:cNvSpPr>
            <a:spLocks noGrp="1"/>
          </p:cNvSpPr>
          <p:nvPr>
            <p:ph type="title" hasCustomPrompt="1"/>
          </p:nvPr>
        </p:nvSpPr>
        <p:spPr bwMode="black">
          <a:xfrm>
            <a:off x="630000" y="1785600"/>
            <a:ext cx="4388400" cy="3286800"/>
          </a:xfrm>
          <a:prstGeom prst="rect">
            <a:avLst/>
          </a:prstGeom>
          <a:noFill/>
        </p:spPr>
        <p:txBody>
          <a:bodyPr wrap="square" lIns="0" tIns="0" rIns="320040" bIns="0" anchor="ctr">
            <a:noAutofit/>
          </a:bodyPr>
          <a:lstStyle>
            <a:lvl1pPr>
              <a:defRPr sz="4400">
                <a:solidFill>
                  <a:schemeClr val="bg1"/>
                </a:solidFill>
                <a:latin typeface="+mj-lt"/>
                <a:sym typeface="Trebuchet MS" panose="020B0603020202020204" pitchFamily="34" charset="0"/>
              </a:defRPr>
            </a:lvl1pPr>
          </a:lstStyle>
          <a:p>
            <a:r>
              <a:rPr lang="en-US" dirty="0"/>
              <a:t>Click to add title</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dirty="0">
              <a:solidFill>
                <a:schemeClr val="bg1">
                  <a:lumMod val="50000"/>
                </a:schemeClr>
              </a:solidFill>
              <a:latin typeface="+mn-lt"/>
              <a:ea typeface="+mn-ea"/>
              <a:cs typeface="+mn-cs"/>
              <a:sym typeface="Trebuchet MS" panose="020B0603020202020204" pitchFamily="34" charset="0"/>
            </a:endParaRPr>
          </a:p>
        </p:txBody>
      </p:sp>
      <p:sp>
        <p:nvSpPr>
          <p:cNvPr id="16" name="Date Placeholder 2"/>
          <p:cNvSpPr>
            <a:spLocks noGrp="1"/>
          </p:cNvSpPr>
          <p:nvPr>
            <p:ph type="dt" sz="half" idx="15"/>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2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2020 by Boston Consulting Group. All rights reserved.</a:t>
            </a:r>
          </a:p>
        </p:txBody>
      </p:sp>
    </p:spTree>
    <p:extLst>
      <p:ext uri="{BB962C8B-B14F-4D97-AF65-F5344CB8AC3E}">
        <p14:creationId xmlns:p14="http://schemas.microsoft.com/office/powerpoint/2010/main" val="8391480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Green two third">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0" name="Rectangle 9"/>
          <p:cNvSpPr/>
          <p:nvPr userDrawn="1"/>
        </p:nvSpPr>
        <p:spPr bwMode="gray">
          <a:xfrm>
            <a:off x="7819543" y="0"/>
            <a:ext cx="437245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
        <p:nvSpPr>
          <p:cNvPr id="11"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Trebuchet MS" panose="020B0603020202020204" pitchFamily="34" charset="0"/>
                <a:sym typeface="Trebuchet MS" panose="020B0603020202020204" pitchFamily="34" charset="0"/>
              </a:defRPr>
            </a:lvl1pPr>
          </a:lstStyle>
          <a:p>
            <a:r>
              <a:rPr lang="en-US" dirty="0"/>
              <a:t>Click icon below to insert an image or remove this placeholder to use the whitespace in another way</a:t>
            </a:r>
          </a:p>
        </p:txBody>
      </p:sp>
      <p:sp>
        <p:nvSpPr>
          <p:cNvPr id="12" name="Date Placeholder 2"/>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15" name="Copyright" hidden="1"/>
          <p:cNvSpPr txBox="1"/>
          <p:nvPr userDrawn="1"/>
        </p:nvSpPr>
        <p:spPr>
          <a:xfrm rot="16200000">
            <a:off x="9486900" y="3916394"/>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2020 by Boston Consulting Group. All rights reserved.</a:t>
            </a:r>
          </a:p>
        </p:txBody>
      </p:sp>
      <p:sp>
        <p:nvSpPr>
          <p:cNvPr id="14" name="Title 1"/>
          <p:cNvSpPr>
            <a:spLocks noGrp="1"/>
          </p:cNvSpPr>
          <p:nvPr>
            <p:ph type="title" hasCustomPrompt="1"/>
          </p:nvPr>
        </p:nvSpPr>
        <p:spPr bwMode="blackWhite">
          <a:xfrm>
            <a:off x="630000" y="1804650"/>
            <a:ext cx="6247552" cy="3286800"/>
          </a:xfrm>
          <a:prstGeom prst="rect">
            <a:avLst/>
          </a:prstGeom>
        </p:spPr>
        <p:txBody>
          <a:bodyPr anchor="ctr">
            <a:noAutofit/>
          </a:bodyPr>
          <a:lstStyle>
            <a:lvl1pPr>
              <a:defRPr sz="4400">
                <a:solidFill>
                  <a:schemeClr val="bg1"/>
                </a:solidFill>
                <a:latin typeface="+mj-lt"/>
                <a:sym typeface="Trebuchet MS" panose="020B0603020202020204" pitchFamily="34" charset="0"/>
              </a:defRPr>
            </a:lvl1pPr>
          </a:lstStyle>
          <a:p>
            <a:r>
              <a:rPr lang="en-US" dirty="0"/>
              <a:t>Click to edit title</a:t>
            </a:r>
          </a:p>
        </p:txBody>
      </p:sp>
      <p:sp>
        <p:nvSpPr>
          <p:cNvPr id="13" name="TextBox 12"/>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dirty="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6466705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CFDD6C-23F7-4F5A-812B-211C741BF50C}"/>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E4CEC974-CA15-4B69-8633-1804DD58D19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EE5072A-53BA-4763-B1A9-556A9937B3DA}"/>
              </a:ext>
            </a:extLst>
          </p:cNvPr>
          <p:cNvSpPr>
            <a:spLocks noGrp="1"/>
          </p:cNvSpPr>
          <p:nvPr>
            <p:ph type="sldNum" sz="quarter" idx="12"/>
          </p:nvPr>
        </p:nvSpPr>
        <p:spPr/>
        <p:txBody>
          <a:bodyPr/>
          <a:lstStyle/>
          <a:p>
            <a:fld id="{0D59C5F1-BCE8-4393-8917-223508E72BE1}" type="slidenum">
              <a:rPr lang="en-US" smtClean="0"/>
              <a:t>‹#›</a:t>
            </a:fld>
            <a:endParaRPr lang="en-US" dirty="0"/>
          </a:p>
        </p:txBody>
      </p:sp>
    </p:spTree>
    <p:extLst>
      <p:ext uri="{BB962C8B-B14F-4D97-AF65-F5344CB8AC3E}">
        <p14:creationId xmlns:p14="http://schemas.microsoft.com/office/powerpoint/2010/main" val="402516449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16"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5"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2020 by Boston Consulting Group. All rights reserved.</a:t>
            </a:r>
          </a:p>
        </p:txBody>
      </p:sp>
      <p:sp>
        <p:nvSpPr>
          <p:cNvPr id="12" name="TextBox 11"/>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17" name="Title 2"/>
          <p:cNvSpPr>
            <a:spLocks noGrp="1"/>
          </p:cNvSpPr>
          <p:nvPr>
            <p:ph type="title" hasCustomPrompt="1"/>
          </p:nvPr>
        </p:nvSpPr>
        <p:spPr>
          <a:xfrm>
            <a:off x="630000" y="2764203"/>
            <a:ext cx="2478638" cy="1314311"/>
          </a:xfrm>
          <a:prstGeom prst="rect">
            <a:avLst/>
          </a:prstGeom>
        </p:spPr>
        <p:txBody>
          <a:bodyPr anchor="ctr">
            <a:noAutofit/>
          </a:bodyPr>
          <a:lstStyle>
            <a:lvl1pPr>
              <a:defRPr sz="3200" baseline="0">
                <a:solidFill>
                  <a:schemeClr val="tx2"/>
                </a:solidFill>
                <a:latin typeface="+mj-lt"/>
                <a:sym typeface="Trebuchet MS" panose="020B0603020202020204" pitchFamily="34" charset="0"/>
              </a:defRPr>
            </a:lvl1pPr>
          </a:lstStyle>
          <a:p>
            <a:r>
              <a:rPr lang="en-US" dirty="0">
                <a:solidFill>
                  <a:schemeClr val="tx2"/>
                </a:solidFill>
              </a:rPr>
              <a:t>Click to add title</a:t>
            </a:r>
          </a:p>
        </p:txBody>
      </p:sp>
      <p:pic>
        <p:nvPicPr>
          <p:cNvPr id="9" name="Picture 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22067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rgbClr val="F2F2F2"/>
        </a:solidFill>
        <a:effectLst/>
      </p:bgPr>
    </p:bg>
    <p:spTree>
      <p:nvGrpSpPr>
        <p:cNvPr id="1" name=""/>
        <p:cNvGrpSpPr/>
        <p:nvPr/>
      </p:nvGrpSpPr>
      <p:grpSpPr>
        <a:xfrm>
          <a:off x="0" y="0"/>
          <a:ext cx="0" cy="0"/>
          <a:chOff x="0" y="0"/>
          <a:chExt cx="0" cy="0"/>
        </a:xfrm>
      </p:grpSpPr>
      <p:sp>
        <p:nvSpPr>
          <p:cNvPr id="16" name="Freeform 14"/>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3" name="Title 2"/>
          <p:cNvSpPr>
            <a:spLocks noGrp="1"/>
          </p:cNvSpPr>
          <p:nvPr>
            <p:ph type="title" hasCustomPrompt="1"/>
          </p:nvPr>
        </p:nvSpPr>
        <p:spPr>
          <a:xfrm>
            <a:off x="630000" y="2764203"/>
            <a:ext cx="2478638" cy="1314311"/>
          </a:xfrm>
        </p:spPr>
        <p:txBody>
          <a:bodyPr anchor="ctr" anchorCtr="0">
            <a:noAutofit/>
          </a:bodyPr>
          <a:lstStyle>
            <a:lvl1pPr>
              <a:defRPr sz="3200" baseline="0">
                <a:solidFill>
                  <a:srgbClr val="FFFFFF"/>
                </a:solidFill>
                <a:latin typeface="+mj-lt"/>
              </a:defRPr>
            </a:lvl1pPr>
          </a:lstStyle>
          <a:p>
            <a:r>
              <a:rPr lang="en-US" dirty="0"/>
              <a:t>Click to add title</a:t>
            </a:r>
          </a:p>
        </p:txBody>
      </p:sp>
      <p:sp>
        <p:nvSpPr>
          <p:cNvPr id="13"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dirty="0"/>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2020 by Boston Consulting Group. All rights reserved.</a:t>
            </a:r>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t="6216" b="7716"/>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1643518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86452594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TextBox 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dirty="0">
              <a:solidFill>
                <a:schemeClr val="bg1"/>
              </a:solidFill>
              <a:latin typeface="+mn-lt"/>
              <a:ea typeface="+mn-ea"/>
              <a:cs typeface="+mn-cs"/>
              <a:sym typeface="Trebuchet MS" panose="020B0603020202020204" pitchFamily="34" charset="0"/>
            </a:endParaRPr>
          </a:p>
        </p:txBody>
      </p:sp>
      <p:sp>
        <p:nvSpPr>
          <p:cNvPr id="8" name="Date Placeholder 7"/>
          <p:cNvSpPr>
            <a:spLocks noGrp="1"/>
          </p:cNvSpPr>
          <p:nvPr>
            <p:ph type="dt" sz="half" idx="11"/>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2020 by Boston Consulting Group. All rights reserved.</a:t>
            </a:r>
          </a:p>
        </p:txBody>
      </p:sp>
      <p:sp>
        <p:nvSpPr>
          <p:cNvPr id="13" name="Pentagon 3"/>
          <p:cNvSpPr/>
          <p:nvPr userDrawn="1"/>
        </p:nvSpPr>
        <p:spPr bwMode="white">
          <a:xfrm>
            <a:off x="1" y="0"/>
            <a:ext cx="5426920"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14"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chemeClr val="tx2"/>
                </a:solidFill>
                <a:latin typeface="+mj-lt"/>
                <a:sym typeface="Trebuchet MS" panose="020B0603020202020204" pitchFamily="34" charset="0"/>
              </a:defRPr>
            </a:lvl1pPr>
          </a:lstStyle>
          <a:p>
            <a:r>
              <a:rPr lang="en-US" dirty="0"/>
              <a:t>Click to add title</a:t>
            </a:r>
          </a:p>
        </p:txBody>
      </p:sp>
      <p:pic>
        <p:nvPicPr>
          <p:cNvPr id="15" name="Picture 1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15437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bg>
      <p:bgPr>
        <a:solidFill>
          <a:srgbClr val="F2F2F2"/>
        </a:solidFill>
        <a:effectLst/>
      </p:bgPr>
    </p:bg>
    <p:spTree>
      <p:nvGrpSpPr>
        <p:cNvPr id="1" name=""/>
        <p:cNvGrpSpPr/>
        <p:nvPr/>
      </p:nvGrpSpPr>
      <p:grpSpPr>
        <a:xfrm>
          <a:off x="0" y="0"/>
          <a:ext cx="0" cy="0"/>
          <a:chOff x="0" y="0"/>
          <a:chExt cx="0" cy="0"/>
        </a:xfrm>
      </p:grpSpPr>
      <p:sp>
        <p:nvSpPr>
          <p:cNvPr id="13"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14"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rgbClr val="FFFFFF"/>
                </a:solidFill>
                <a:latin typeface="+mj-lt"/>
                <a:sym typeface="Trebuchet MS" panose="020B0603020202020204" pitchFamily="34" charset="0"/>
              </a:defRPr>
            </a:lvl1pPr>
          </a:lstStyle>
          <a:p>
            <a:r>
              <a:rPr lang="en-US" dirty="0"/>
              <a:t>Click to add title</a:t>
            </a: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dirty="0"/>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2020 by Boston Consulting Group. All rights reserved.</a:t>
            </a:r>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t="7562" b="6867"/>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9910980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8" name="Date Placeholder 7"/>
          <p:cNvSpPr>
            <a:spLocks noGrp="1"/>
          </p:cNvSpPr>
          <p:nvPr>
            <p:ph type="dt" sz="half" idx="16"/>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18"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2020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14" name="Pentagon 8"/>
          <p:cNvSpPr/>
          <p:nvPr userDrawn="1"/>
        </p:nvSpPr>
        <p:spPr bwMode="white">
          <a:xfrm>
            <a:off x="0" y="0"/>
            <a:ext cx="6363546"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16" name="Title 2"/>
          <p:cNvSpPr>
            <a:spLocks noGrp="1"/>
          </p:cNvSpPr>
          <p:nvPr>
            <p:ph type="title" hasCustomPrompt="1"/>
          </p:nvPr>
        </p:nvSpPr>
        <p:spPr>
          <a:xfrm>
            <a:off x="630000" y="622800"/>
            <a:ext cx="4673646"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sym typeface="Trebuchet MS" panose="020B0603020202020204" pitchFamily="34" charset="0"/>
              </a:defRPr>
            </a:lvl1pPr>
          </a:lstStyle>
          <a:p>
            <a:pPr lvl="0"/>
            <a:r>
              <a:rPr lang="en-US" dirty="0"/>
              <a:t>Click to add title</a:t>
            </a:r>
          </a:p>
        </p:txBody>
      </p:sp>
      <p:pic>
        <p:nvPicPr>
          <p:cNvPr id="9" name="Picture 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22434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Green arrow half">
    <p:bg>
      <p:bgPr>
        <a:solidFill>
          <a:srgbClr val="F2F2F2"/>
        </a:solidFill>
        <a:effectLst/>
      </p:bgPr>
    </p:bg>
    <p:spTree>
      <p:nvGrpSpPr>
        <p:cNvPr id="1" name=""/>
        <p:cNvGrpSpPr/>
        <p:nvPr/>
      </p:nvGrpSpPr>
      <p:grpSpPr>
        <a:xfrm>
          <a:off x="0" y="0"/>
          <a:ext cx="0" cy="0"/>
          <a:chOff x="0" y="0"/>
          <a:chExt cx="0" cy="0"/>
        </a:xfrm>
      </p:grpSpPr>
      <p:sp>
        <p:nvSpPr>
          <p:cNvPr id="14" name="Pentagon 8"/>
          <p:cNvSpPr/>
          <p:nvPr userDrawn="1"/>
        </p:nvSpPr>
        <p:spPr bwMode="white">
          <a:xfrm>
            <a:off x="0" y="0"/>
            <a:ext cx="6363546"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16" name="Title 2"/>
          <p:cNvSpPr>
            <a:spLocks noGrp="1"/>
          </p:cNvSpPr>
          <p:nvPr>
            <p:ph type="title" hasCustomPrompt="1"/>
          </p:nvPr>
        </p:nvSpPr>
        <p:spPr>
          <a:xfrm>
            <a:off x="630000" y="622800"/>
            <a:ext cx="4673646"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rgbClr val="FFFFFF"/>
                </a:solidFill>
                <a:latin typeface="+mj-lt"/>
                <a:sym typeface="Trebuchet MS" panose="020B0603020202020204" pitchFamily="34" charset="0"/>
              </a:defRPr>
            </a:lvl1pPr>
          </a:lstStyle>
          <a:p>
            <a:pPr lvl="0"/>
            <a:r>
              <a:rPr lang="en-US" dirty="0"/>
              <a:t>Click to add title</a:t>
            </a:r>
          </a:p>
        </p:txBody>
      </p:sp>
      <p:sp>
        <p:nvSpPr>
          <p:cNvPr id="12"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dirty="0"/>
          </a:p>
        </p:txBody>
      </p:sp>
      <p:sp>
        <p:nvSpPr>
          <p:cNvPr id="13" name="TextBox 12"/>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2020 by Boston Consulting Group. All rights reserved.</a:t>
            </a:r>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t="9052" b="6867"/>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Tree>
    <p:extLst>
      <p:ext uri="{BB962C8B-B14F-4D97-AF65-F5344CB8AC3E}">
        <p14:creationId xmlns:p14="http://schemas.microsoft.com/office/powerpoint/2010/main" val="26068233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sym typeface="Trebuchet MS" panose="020B0603020202020204" pitchFamily="34" charset="0"/>
            </a:endParaRPr>
          </a:p>
        </p:txBody>
      </p:sp>
      <p:sp>
        <p:nvSpPr>
          <p:cNvPr id="13"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2020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11" name="Title 3"/>
          <p:cNvSpPr>
            <a:spLocks noGrp="1"/>
          </p:cNvSpPr>
          <p:nvPr>
            <p:ph type="title" hasCustomPrompt="1"/>
          </p:nvPr>
        </p:nvSpPr>
        <p:spPr>
          <a:xfrm>
            <a:off x="630000" y="6228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sym typeface="Trebuchet MS" panose="020B0603020202020204" pitchFamily="34" charset="0"/>
              </a:defRPr>
            </a:lvl1pPr>
          </a:lstStyle>
          <a:p>
            <a:pPr lvl="0"/>
            <a:r>
              <a:rPr lang="en-US" dirty="0"/>
              <a:t>Click to add title</a:t>
            </a:r>
          </a:p>
        </p:txBody>
      </p:sp>
      <p:pic>
        <p:nvPicPr>
          <p:cNvPr id="16" name="Picture 1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90154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bg>
      <p:bgPr>
        <a:solidFill>
          <a:srgbClr val="F2F2F2"/>
        </a:solidFill>
        <a:effectLst/>
      </p:bgPr>
    </p:bg>
    <p:spTree>
      <p:nvGrpSpPr>
        <p:cNvPr id="1" name=""/>
        <p:cNvGrpSpPr/>
        <p:nvPr/>
      </p:nvGrpSpPr>
      <p:grpSpPr>
        <a:xfrm>
          <a:off x="0" y="0"/>
          <a:ext cx="0" cy="0"/>
          <a:chOff x="0" y="0"/>
          <a:chExt cx="0" cy="0"/>
        </a:xfrm>
      </p:grpSpPr>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sym typeface="Trebuchet MS" panose="020B0603020202020204" pitchFamily="34" charset="0"/>
            </a:endParaRPr>
          </a:p>
        </p:txBody>
      </p:sp>
      <p:sp>
        <p:nvSpPr>
          <p:cNvPr id="11" name="Title 3"/>
          <p:cNvSpPr>
            <a:spLocks noGrp="1"/>
          </p:cNvSpPr>
          <p:nvPr>
            <p:ph type="title" hasCustomPrompt="1"/>
          </p:nvPr>
        </p:nvSpPr>
        <p:spPr>
          <a:xfrm>
            <a:off x="630000" y="6228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rgbClr val="FFFFFF"/>
                </a:solidFill>
                <a:latin typeface="+mj-lt"/>
                <a:sym typeface="Trebuchet MS" panose="020B0603020202020204" pitchFamily="34" charset="0"/>
              </a:defRPr>
            </a:lvl1pPr>
          </a:lstStyle>
          <a:p>
            <a:pPr lvl="0"/>
            <a:r>
              <a:rPr lang="en-US" dirty="0"/>
              <a:t>Click to add title</a:t>
            </a:r>
          </a:p>
        </p:txBody>
      </p:sp>
      <p:sp>
        <p:nvSpPr>
          <p:cNvPr id="17"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dirty="0"/>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2020 by Boston Consulting Group. All rights reserved.</a:t>
            </a:r>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t="9052" b="6867"/>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Tree>
    <p:extLst>
      <p:ext uri="{BB962C8B-B14F-4D97-AF65-F5344CB8AC3E}">
        <p14:creationId xmlns:p14="http://schemas.microsoft.com/office/powerpoint/2010/main" val="40694208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3" name="TextBox 2"/>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4" name="Date Placeholder 3"/>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2020 by Boston Consulting Group. All rights reserved.</a:t>
            </a:r>
          </a:p>
        </p:txBody>
      </p:sp>
      <p:sp>
        <p:nvSpPr>
          <p:cNvPr id="8" name="Title 1"/>
          <p:cNvSpPr>
            <a:spLocks noGrp="1"/>
          </p:cNvSpPr>
          <p:nvPr>
            <p:ph type="title" hasCustomPrompt="1"/>
          </p:nvPr>
        </p:nvSpPr>
        <p:spPr>
          <a:xfrm>
            <a:off x="630000" y="3826333"/>
            <a:ext cx="10933200"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n-ea"/>
                <a:cs typeface="Arial" panose="020B0604020202020204" pitchFamily="34" charset="0"/>
                <a:sym typeface="Trebuchet MS" panose="020B0603020202020204" pitchFamily="34" charset="0"/>
              </a:defRPr>
            </a:lvl1pPr>
          </a:lstStyle>
          <a:p>
            <a:r>
              <a:rPr lang="en-US" dirty="0"/>
              <a:t>Click to add big statement text</a:t>
            </a:r>
          </a:p>
        </p:txBody>
      </p:sp>
    </p:spTree>
    <p:extLst>
      <p:ext uri="{BB962C8B-B14F-4D97-AF65-F5344CB8AC3E}">
        <p14:creationId xmlns:p14="http://schemas.microsoft.com/office/powerpoint/2010/main" val="3679391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Big statement icon">
    <p:bg>
      <p:bgPr>
        <a:solidFill>
          <a:schemeClr val="bg1">
            <a:lumMod val="95000"/>
          </a:schemeClr>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2020 by Boston Consulting Group. All rights reserved.</a:t>
            </a:r>
          </a:p>
        </p:txBody>
      </p:sp>
      <p:sp>
        <p:nvSpPr>
          <p:cNvPr id="6" name="Rectangle 5"/>
          <p:cNvSpPr/>
          <p:nvPr userDrawn="1"/>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mn-lt"/>
              <a:sym typeface="Trebuchet MS" panose="020B0603020202020204" pitchFamily="34" charset="0"/>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n-ea"/>
                <a:cs typeface="Arial" panose="020B0604020202020204" pitchFamily="34" charset="0"/>
                <a:sym typeface="Trebuchet MS" panose="020B0603020202020204" pitchFamily="34" charset="0"/>
              </a:defRPr>
            </a:lvl1pPr>
          </a:lstStyle>
          <a:p>
            <a:r>
              <a:rPr lang="en-US" dirty="0"/>
              <a:t>Click to add big statement text</a:t>
            </a:r>
          </a:p>
        </p:txBody>
      </p:sp>
    </p:spTree>
    <p:extLst>
      <p:ext uri="{BB962C8B-B14F-4D97-AF65-F5344CB8AC3E}">
        <p14:creationId xmlns:p14="http://schemas.microsoft.com/office/powerpoint/2010/main" val="24388302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56681-7938-4856-9C59-73E2A1EE37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03CCC8F-0695-476E-AA86-6A81DFB9D3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2EEC304-A501-4A51-A165-4C2FD5F373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BFECF7-27EB-41AD-A8B8-C9FFE4F7E1A1}"/>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31F55DB4-81DA-42CA-9421-A26AC80093A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D0BAEDE-5404-4A4B-A7B6-F21C29BA9F2F}"/>
              </a:ext>
            </a:extLst>
          </p:cNvPr>
          <p:cNvSpPr>
            <a:spLocks noGrp="1"/>
          </p:cNvSpPr>
          <p:nvPr>
            <p:ph type="sldNum" sz="quarter" idx="12"/>
          </p:nvPr>
        </p:nvSpPr>
        <p:spPr/>
        <p:txBody>
          <a:bodyPr/>
          <a:lstStyle/>
          <a:p>
            <a:fld id="{0D59C5F1-BCE8-4393-8917-223508E72BE1}" type="slidenum">
              <a:rPr lang="en-US" smtClean="0"/>
              <a:t>‹#›</a:t>
            </a:fld>
            <a:endParaRPr lang="en-US" dirty="0"/>
          </a:p>
        </p:txBody>
      </p:sp>
    </p:spTree>
    <p:extLst>
      <p:ext uri="{BB962C8B-B14F-4D97-AF65-F5344CB8AC3E}">
        <p14:creationId xmlns:p14="http://schemas.microsoft.com/office/powerpoint/2010/main" val="309599614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41143244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TextBox 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pic>
        <p:nvPicPr>
          <p:cNvPr id="7" name="Picture 6"/>
          <p:cNvPicPr>
            <a:picLocks noChangeAspect="1"/>
          </p:cNvPicPr>
          <p:nvPr userDrawn="1"/>
        </p:nvPicPr>
        <p:blipFill rotWithShape="1">
          <a:blip r:embed="rId5">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endParaRPr lang="en-US" dirty="0">
              <a:latin typeface="+mn-lt"/>
              <a:sym typeface="Trebuchet MS" panose="020B0603020202020204" pitchFamily="34" charset="0"/>
            </a:endParaRPr>
          </a:p>
        </p:txBody>
      </p:sp>
    </p:spTree>
    <p:extLst>
      <p:ext uri="{BB962C8B-B14F-4D97-AF65-F5344CB8AC3E}">
        <p14:creationId xmlns:p14="http://schemas.microsoft.com/office/powerpoint/2010/main" val="34722052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Special gray">
    <p:bg>
      <p:bgPr>
        <a:solidFill>
          <a:schemeClr val="tx1">
            <a:lumMod val="50000"/>
          </a:schemeClr>
        </a:solidFill>
        <a:effectLst/>
      </p:bgPr>
    </p:bg>
    <p:spTree>
      <p:nvGrpSpPr>
        <p:cNvPr id="1" name=""/>
        <p:cNvGrpSpPr/>
        <p:nvPr/>
      </p:nvGrpSpPr>
      <p:grpSpPr>
        <a:xfrm>
          <a:off x="0" y="0"/>
          <a:ext cx="0" cy="0"/>
          <a:chOff x="0" y="0"/>
          <a:chExt cx="0" cy="0"/>
        </a:xfrm>
      </p:grpSpPr>
      <p:sp>
        <p:nvSpPr>
          <p:cNvPr id="5" name="TextBox 4"/>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 name="Date Placeholder 1"/>
          <p:cNvSpPr>
            <a:spLocks noGrp="1"/>
          </p:cNvSpPr>
          <p:nvPr>
            <p:ph type="dt" sz="half" idx="14"/>
          </p:nvPr>
        </p:nvSpPr>
        <p:spPr bwMode="white">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2020 by Boston Consulting Group. All rights reserved.</a:t>
            </a:r>
          </a:p>
        </p:txBody>
      </p:sp>
      <p:sp>
        <p:nvSpPr>
          <p:cNvPr id="4" name="Title 3"/>
          <p:cNvSpPr>
            <a:spLocks noGrp="1"/>
          </p:cNvSpPr>
          <p:nvPr>
            <p:ph type="title" hasCustomPrompt="1"/>
          </p:nvPr>
        </p:nvSpPr>
        <p:spPr>
          <a:xfrm>
            <a:off x="630000" y="622800"/>
            <a:ext cx="10933200" cy="470898"/>
          </a:xfrm>
        </p:spPr>
        <p:txBody>
          <a:bodyPr/>
          <a:lstStyle>
            <a:lvl1pPr>
              <a:defRPr sz="3400">
                <a:solidFill>
                  <a:schemeClr val="bg1"/>
                </a:solidFill>
                <a:latin typeface="+mj-lt"/>
                <a:sym typeface="Trebuchet MS" panose="020B0603020202020204" pitchFamily="34" charset="0"/>
              </a:defRPr>
            </a:lvl1pPr>
          </a:lstStyle>
          <a:p>
            <a:r>
              <a:rPr lang="en-US" dirty="0"/>
              <a:t>Click to add title</a:t>
            </a:r>
          </a:p>
        </p:txBody>
      </p:sp>
    </p:spTree>
    <p:extLst>
      <p:ext uri="{BB962C8B-B14F-4D97-AF65-F5344CB8AC3E}">
        <p14:creationId xmlns:p14="http://schemas.microsoft.com/office/powerpoint/2010/main" val="42482383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sp>
        <p:nvSpPr>
          <p:cNvPr id="5" name="Date Placeholder 4"/>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2020 by Boston Consulting Group. All rights reserved.</a:t>
            </a:r>
          </a:p>
        </p:txBody>
      </p:sp>
    </p:spTree>
    <p:extLst>
      <p:ext uri="{BB962C8B-B14F-4D97-AF65-F5344CB8AC3E}">
        <p14:creationId xmlns:p14="http://schemas.microsoft.com/office/powerpoint/2010/main" val="30387504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 name="Date Placeholder 1"/>
          <p:cNvSpPr>
            <a:spLocks noGrp="1"/>
          </p:cNvSpPr>
          <p:nvPr>
            <p:ph type="dt" sz="half" idx="12"/>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2020 by Boston Consulting Group. All rights reserved.</a:t>
            </a:r>
          </a:p>
        </p:txBody>
      </p:sp>
    </p:spTree>
    <p:extLst>
      <p:ext uri="{BB962C8B-B14F-4D97-AF65-F5344CB8AC3E}">
        <p14:creationId xmlns:p14="http://schemas.microsoft.com/office/powerpoint/2010/main" val="22653347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Disclaimer">
    <p:bg>
      <p:bgPr>
        <a:solidFill>
          <a:schemeClr val="bg2"/>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1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2020 by Boston Consulting Group. All rights reserved.</a:t>
            </a:r>
          </a:p>
        </p:txBody>
      </p:sp>
    </p:spTree>
    <p:extLst>
      <p:ext uri="{BB962C8B-B14F-4D97-AF65-F5344CB8AC3E}">
        <p14:creationId xmlns:p14="http://schemas.microsoft.com/office/powerpoint/2010/main" val="27617032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blank" preserve="1">
  <p:cSld name="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48063166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Tree>
    <p:extLst>
      <p:ext uri="{BB962C8B-B14F-4D97-AF65-F5344CB8AC3E}">
        <p14:creationId xmlns:p14="http://schemas.microsoft.com/office/powerpoint/2010/main" val="29662310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pSp>
        <p:nvGrpSpPr>
          <p:cNvPr id="49" name="Group 48"/>
          <p:cNvGrpSpPr/>
          <p:nvPr userDrawn="1"/>
        </p:nvGrpSpPr>
        <p:grpSpPr>
          <a:xfrm>
            <a:off x="-600" y="-1"/>
            <a:ext cx="12193800" cy="6858001"/>
            <a:chOff x="-600" y="-1"/>
            <a:chExt cx="12193800" cy="6858001"/>
          </a:xfrm>
        </p:grpSpPr>
        <p:sp>
          <p:nvSpPr>
            <p:cNvPr id="50"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latin typeface="+mn-lt"/>
              </a:endParaRPr>
            </a:p>
          </p:txBody>
        </p:sp>
        <p:grpSp>
          <p:nvGrpSpPr>
            <p:cNvPr id="51" name="Baselines / anchors"/>
            <p:cNvGrpSpPr/>
            <p:nvPr userDrawn="1"/>
          </p:nvGrpSpPr>
          <p:grpSpPr>
            <a:xfrm>
              <a:off x="-600" y="622800"/>
              <a:ext cx="12193200" cy="5536800"/>
              <a:chOff x="12623800" y="622800"/>
              <a:chExt cx="11176000" cy="5536800"/>
            </a:xfrm>
          </p:grpSpPr>
          <p:cxnSp>
            <p:nvCxnSpPr>
              <p:cNvPr id="77" name="Straight Connector 7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Gutter space"/>
            <p:cNvGrpSpPr/>
            <p:nvPr userDrawn="1"/>
          </p:nvGrpSpPr>
          <p:grpSpPr>
            <a:xfrm>
              <a:off x="1277000" y="623550"/>
              <a:ext cx="9638000" cy="5537047"/>
              <a:chOff x="1277000" y="623550"/>
              <a:chExt cx="9638000" cy="5537047"/>
            </a:xfrm>
          </p:grpSpPr>
          <p:sp>
            <p:nvSpPr>
              <p:cNvPr id="66"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67"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68"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69"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70"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71"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72"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73"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74"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75"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76"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grpSp>
        <p:sp>
          <p:nvSpPr>
            <p:cNvPr id="53"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75757"/>
                </a:solidFill>
                <a:effectLst/>
                <a:uLnTx/>
                <a:uFillTx/>
                <a:latin typeface="+mn-lt"/>
                <a:ea typeface="+mn-ea"/>
                <a:cs typeface="+mn-cs"/>
              </a:endParaRPr>
            </a:p>
          </p:txBody>
        </p:sp>
        <p:sp>
          <p:nvSpPr>
            <p:cNvPr id="54"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57"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grpSp>
          <p:nvGrpSpPr>
            <p:cNvPr id="58" name="Five column measure"/>
            <p:cNvGrpSpPr/>
            <p:nvPr userDrawn="1"/>
          </p:nvGrpSpPr>
          <p:grpSpPr>
            <a:xfrm>
              <a:off x="629400" y="5975122"/>
              <a:ext cx="10933200" cy="79536"/>
              <a:chOff x="629400" y="5975122"/>
              <a:chExt cx="10933200" cy="79536"/>
            </a:xfrm>
          </p:grpSpPr>
          <p:sp>
            <p:nvSpPr>
              <p:cNvPr id="61"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62"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63"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64"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65"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grpSp>
        <p:sp>
          <p:nvSpPr>
            <p:cNvPr id="59"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schemeClr val="bg1"/>
                </a:solidFill>
                <a:latin typeface="+mn-lt"/>
              </a:endParaRPr>
            </a:p>
          </p:txBody>
        </p:sp>
        <p:sp>
          <p:nvSpPr>
            <p:cNvPr id="60"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1. xxxx  2. xxxx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5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2020 by Boston Consulting Group. All rights reserved.</a:t>
            </a:r>
          </a:p>
        </p:txBody>
      </p:sp>
    </p:spTree>
    <p:extLst>
      <p:ext uri="{BB962C8B-B14F-4D97-AF65-F5344CB8AC3E}">
        <p14:creationId xmlns:p14="http://schemas.microsoft.com/office/powerpoint/2010/main" val="16917205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D. 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9577775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84" imgH="384" progId="TCLayout.ActiveDocument.1">
                  <p:embed/>
                </p:oleObj>
              </mc:Choice>
              <mc:Fallback>
                <p:oleObj name="think-cell Slide" r:id="rId5" imgW="384" imgH="384"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16" name="Rectangle 15"/>
          <p:cNvSpPr/>
          <p:nvPr userDrawn="1"/>
        </p:nvSpPr>
        <p:spPr>
          <a:xfrm>
            <a:off x="0" y="5279183"/>
            <a:ext cx="12192000" cy="1578817"/>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sym typeface="Trebuchet MS" panose="020B0603020202020204" pitchFamily="34" charset="0"/>
            </a:endParaRPr>
          </a:p>
        </p:txBody>
      </p:sp>
      <p:pic>
        <p:nvPicPr>
          <p:cNvPr id="17" name="Picture 16"/>
          <p:cNvPicPr>
            <a:picLocks noChangeAspect="1"/>
          </p:cNvPicPr>
          <p:nvPr userDrawn="1"/>
        </p:nvPicPr>
        <p:blipFill rotWithShape="1">
          <a:blip r:embed="rId7">
            <a:extLst>
              <a:ext uri="{28A0092B-C50C-407E-A947-70E740481C1C}">
                <a14:useLocalDpi xmlns:a14="http://schemas.microsoft.com/office/drawing/2010/main" val="0"/>
              </a:ext>
            </a:extLst>
          </a:blip>
          <a:srcRect l="1731" t="8741" r="102" b="27"/>
          <a:stretch/>
        </p:blipFill>
        <p:spPr>
          <a:xfrm rot="16200000" flipH="1">
            <a:off x="8471921" y="1973272"/>
            <a:ext cx="580573" cy="6858000"/>
          </a:xfrm>
          <a:prstGeom prst="rect">
            <a:avLst/>
          </a:prstGeom>
        </p:spPr>
      </p:pic>
      <p:pic>
        <p:nvPicPr>
          <p:cNvPr id="19" name="TitleAndEndImages"/>
          <p:cNvPicPr>
            <a:picLocks noChangeAspect="1"/>
          </p:cNvPicPr>
          <p:nvPr userDrawn="1">
            <p:custDataLst>
              <p:tags r:id="rId3"/>
            </p:custDataLst>
          </p:nvPr>
        </p:nvPicPr>
        <p:blipFill rotWithShape="1">
          <a:blip r:embed="rId8">
            <a:extLst>
              <a:ext uri="{28A0092B-C50C-407E-A947-70E740481C1C}">
                <a14:useLocalDpi xmlns:a14="http://schemas.microsoft.com/office/drawing/2010/main" val="0"/>
              </a:ext>
            </a:extLst>
          </a:blip>
          <a:srcRect b="23056"/>
          <a:stretch/>
        </p:blipFill>
        <p:spPr>
          <a:xfrm flipH="1">
            <a:off x="0" y="0"/>
            <a:ext cx="12192000" cy="5276850"/>
          </a:xfrm>
          <a:prstGeom prst="rect">
            <a:avLst/>
          </a:prstGeom>
        </p:spPr>
      </p:pic>
      <p:sp>
        <p:nvSpPr>
          <p:cNvPr id="23" name="Rectangle 22"/>
          <p:cNvSpPr/>
          <p:nvPr userDrawn="1"/>
        </p:nvSpPr>
        <p:spPr bwMode="black">
          <a:xfrm>
            <a:off x="630936" y="626200"/>
            <a:ext cx="8125200" cy="5529600"/>
          </a:xfrm>
          <a:prstGeom prst="rect">
            <a:avLst/>
          </a:prstGeom>
          <a:gradFill flip="none" rotWithShape="1">
            <a:gsLst>
              <a:gs pos="0">
                <a:schemeClr val="accent1">
                  <a:alpha val="90000"/>
                </a:schemeClr>
              </a:gs>
              <a:gs pos="100000">
                <a:schemeClr val="tx2">
                  <a:alpha val="90000"/>
                </a:schemeClr>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95000"/>
              </a:lnSpc>
            </a:pPr>
            <a:endParaRPr lang="en-US" sz="2000" dirty="0">
              <a:solidFill>
                <a:prstClr val="white"/>
              </a:solidFill>
              <a:latin typeface="+mn-lt"/>
              <a:sym typeface="Trebuchet MS" panose="020B0603020202020204" pitchFamily="34" charset="0"/>
            </a:endParaRPr>
          </a:p>
        </p:txBody>
      </p:sp>
      <p:sp>
        <p:nvSpPr>
          <p:cNvPr id="24" name="Text Placeholder 6"/>
          <p:cNvSpPr>
            <a:spLocks noGrp="1"/>
          </p:cNvSpPr>
          <p:nvPr>
            <p:ph type="body" sz="quarter" idx="12" hasCustomPrompt="1"/>
          </p:nvPr>
        </p:nvSpPr>
        <p:spPr bwMode="black">
          <a:xfrm>
            <a:off x="1117415" y="6207842"/>
            <a:ext cx="6868800" cy="327148"/>
          </a:xfrm>
          <a:prstGeom prst="rect">
            <a:avLst/>
          </a:prstGeom>
          <a:noFill/>
        </p:spPr>
        <p:txBody>
          <a:bodyPr anchor="ctr"/>
          <a:lstStyle>
            <a:lvl1pPr algn="l">
              <a:lnSpc>
                <a:spcPct val="110000"/>
              </a:lnSpc>
              <a:buNone/>
              <a:defRPr sz="1200" b="1" cap="all" baseline="0">
                <a:solidFill>
                  <a:schemeClr val="accent5"/>
                </a:solidFill>
                <a:latin typeface="+mn-lt"/>
                <a:sym typeface="Trebuchet MS" panose="020B0603020202020204" pitchFamily="34" charset="0"/>
              </a:defRPr>
            </a:lvl1pPr>
            <a:lvl2pPr algn="ctr">
              <a:buNone/>
              <a:defRPr/>
            </a:lvl2pPr>
            <a:lvl3pPr marL="0" indent="0" algn="ctr">
              <a:buNone/>
              <a:defRPr/>
            </a:lvl3pPr>
            <a:lvl4pPr marL="228600" indent="0" algn="ctr">
              <a:buNone/>
              <a:defRPr/>
            </a:lvl4pPr>
            <a:lvl5pPr marL="457200" indent="0" algn="ctr">
              <a:buNone/>
              <a:defRPr/>
            </a:lvl5pPr>
          </a:lstStyle>
          <a:p>
            <a:pPr lvl="0"/>
            <a:r>
              <a:rPr lang="en-US" dirty="0"/>
              <a:t>Click to edit date/place</a:t>
            </a:r>
          </a:p>
        </p:txBody>
      </p:sp>
      <p:sp>
        <p:nvSpPr>
          <p:cNvPr id="25" name="Subtitle 2"/>
          <p:cNvSpPr>
            <a:spLocks noGrp="1"/>
          </p:cNvSpPr>
          <p:nvPr>
            <p:ph type="subTitle" idx="1" hasCustomPrompt="1"/>
          </p:nvPr>
        </p:nvSpPr>
        <p:spPr bwMode="white">
          <a:xfrm>
            <a:off x="1117415" y="5495706"/>
            <a:ext cx="6868800" cy="436195"/>
          </a:xfrm>
          <a:prstGeom prst="rect">
            <a:avLst/>
          </a:prstGeom>
        </p:spPr>
        <p:txBody>
          <a:bodyPr anchor="ctr"/>
          <a:lstStyle>
            <a:lvl1pPr marL="0" indent="0" algn="l">
              <a:lnSpc>
                <a:spcPct val="110000"/>
              </a:lnSpc>
              <a:buNone/>
              <a:defRPr sz="1600" baseline="0">
                <a:solidFill>
                  <a:schemeClr val="bg1"/>
                </a:solidFill>
                <a:latin typeface="+mn-lt"/>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in sentence case</a:t>
            </a:r>
          </a:p>
        </p:txBody>
      </p:sp>
      <p:sp>
        <p:nvSpPr>
          <p:cNvPr id="28" name="Title 1"/>
          <p:cNvSpPr>
            <a:spLocks noGrp="1"/>
          </p:cNvSpPr>
          <p:nvPr>
            <p:ph type="ctrTitle" hasCustomPrompt="1"/>
          </p:nvPr>
        </p:nvSpPr>
        <p:spPr bwMode="ltGray">
          <a:xfrm>
            <a:off x="1117415" y="1886242"/>
            <a:ext cx="6868800" cy="3138423"/>
          </a:xfrm>
          <a:prstGeom prst="rect">
            <a:avLst/>
          </a:prstGeom>
        </p:spPr>
        <p:txBody>
          <a:bodyPr anchor="b">
            <a:normAutofit/>
          </a:bodyPr>
          <a:lstStyle>
            <a:lvl1pPr algn="l">
              <a:lnSpc>
                <a:spcPct val="93000"/>
              </a:lnSpc>
              <a:defRPr sz="5400" baseline="0">
                <a:solidFill>
                  <a:schemeClr val="bg1"/>
                </a:solidFill>
                <a:latin typeface="+mj-lt"/>
                <a:sym typeface="Trebuchet MS" panose="020B0603020202020204" pitchFamily="34" charset="0"/>
              </a:defRPr>
            </a:lvl1pPr>
          </a:lstStyle>
          <a:p>
            <a:r>
              <a:rPr lang="en-US" dirty="0"/>
              <a:t>Title in Title Case</a:t>
            </a:r>
          </a:p>
        </p:txBody>
      </p:sp>
    </p:spTree>
    <p:extLst>
      <p:ext uri="{BB962C8B-B14F-4D97-AF65-F5344CB8AC3E}">
        <p14:creationId xmlns:p14="http://schemas.microsoft.com/office/powerpoint/2010/main" val="35115059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sp>
        <p:nvSpPr>
          <p:cNvPr id="57" name="Date Placeholder 56"/>
          <p:cNvSpPr>
            <a:spLocks noGrp="1"/>
          </p:cNvSpPr>
          <p:nvPr>
            <p:ph type="dt" sz="half" idx="14"/>
          </p:nvPr>
        </p:nvSpPr>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2020 by Boston Consulting Group. All rights reserved.</a:t>
            </a:r>
          </a:p>
        </p:txBody>
      </p:sp>
      <p:sp>
        <p:nvSpPr>
          <p:cNvPr id="8" name="Title 7"/>
          <p:cNvSpPr>
            <a:spLocks noGrp="1"/>
          </p:cNvSpPr>
          <p:nvPr>
            <p:ph type="title" hasCustomPrompt="1"/>
          </p:nvPr>
        </p:nvSpPr>
        <p:spPr>
          <a:xfrm>
            <a:off x="630000" y="622800"/>
            <a:ext cx="10933350" cy="332399"/>
          </a:xfrm>
        </p:spPr>
        <p:txBody>
          <a:bodyPr/>
          <a:lstStyle>
            <a:lvl1pPr>
              <a:defRPr>
                <a:latin typeface="+mj-lt"/>
                <a:sym typeface="Trebuchet MS" panose="020B0603020202020204" pitchFamily="34" charset="0"/>
              </a:defRPr>
            </a:lvl1pPr>
          </a:lstStyle>
          <a:p>
            <a:r>
              <a:rPr lang="en-US" dirty="0"/>
              <a:t>Click to add title</a:t>
            </a:r>
          </a:p>
        </p:txBody>
      </p:sp>
    </p:spTree>
    <p:extLst>
      <p:ext uri="{BB962C8B-B14F-4D97-AF65-F5344CB8AC3E}">
        <p14:creationId xmlns:p14="http://schemas.microsoft.com/office/powerpoint/2010/main" val="32280665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D. 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83126-25E7-42D8-B799-608CFD4DF6C3}"/>
              </a:ext>
            </a:extLst>
          </p:cNvPr>
          <p:cNvSpPr>
            <a:spLocks noGrp="1"/>
          </p:cNvSpPr>
          <p:nvPr>
            <p:ph type="title" hasCustomPrompt="1"/>
          </p:nvPr>
        </p:nvSpPr>
        <p:spPr/>
        <p:txBody>
          <a:bodyPr/>
          <a:lstStyle/>
          <a:p>
            <a:r>
              <a:rPr lang="en-US" dirty="0"/>
              <a:t>Click to add title</a:t>
            </a:r>
          </a:p>
        </p:txBody>
      </p:sp>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629400" y="2085628"/>
            <a:ext cx="10933950" cy="4072976"/>
          </a:xfrm>
        </p:spPr>
        <p:txBody>
          <a:bodyPr/>
          <a:lstStyle>
            <a:lvl1pPr>
              <a:lnSpc>
                <a:spcPct val="100000"/>
              </a:lnSpc>
              <a:spcBef>
                <a:spcPts val="0"/>
              </a:spcBef>
              <a:spcAft>
                <a:spcPts val="0"/>
              </a:spcAft>
              <a:defRPr/>
            </a:lvl1pPr>
            <a:lvl2pPr>
              <a:lnSpc>
                <a:spcPct val="100000"/>
              </a:lnSpc>
              <a:spcBef>
                <a:spcPts val="0"/>
              </a:spcBef>
              <a:spcAft>
                <a:spcPts val="0"/>
              </a:spcAft>
              <a:defRPr/>
            </a:lvl2pPr>
            <a:lvl3pPr>
              <a:lnSpc>
                <a:spcPct val="100000"/>
              </a:lnSpc>
              <a:spcBef>
                <a:spcPts val="0"/>
              </a:spcBef>
              <a:spcAft>
                <a:spcPts val="0"/>
              </a:spcAft>
              <a:defRPr/>
            </a:lvl3pPr>
            <a:lvl4pPr>
              <a:lnSpc>
                <a:spcPct val="100000"/>
              </a:lnSpc>
              <a:spcBef>
                <a:spcPts val="0"/>
              </a:spcBef>
              <a:spcAft>
                <a:spcPts val="0"/>
              </a:spcAft>
              <a:defRPr/>
            </a:lvl4pPr>
            <a:lvl5pPr>
              <a:lnSpc>
                <a:spcPct val="100000"/>
              </a:lnSpc>
              <a:spcBef>
                <a:spcPts val="0"/>
              </a:spcBef>
              <a:spcAft>
                <a:spcPts val="0"/>
              </a:spcAf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2020 by Boston Consulting Group. All rights reserved.</a:t>
            </a:r>
          </a:p>
        </p:txBody>
      </p:sp>
    </p:spTree>
    <p:extLst>
      <p:ext uri="{BB962C8B-B14F-4D97-AF65-F5344CB8AC3E}">
        <p14:creationId xmlns:p14="http://schemas.microsoft.com/office/powerpoint/2010/main" val="20776589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3B1A3-846B-4359-8A53-71F35D3725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AF9567-F302-4989-8AE2-57095BDB23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78C41E2-B869-4ECC-A1F5-AAF9CA9D40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02D8FF-5CE3-412D-AA34-42CC489A790A}"/>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E843DDD9-24A2-4D0F-B7E7-E4F82981746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96B7AE7-A6F8-4CDB-859D-4A7B24E8C73C}"/>
              </a:ext>
            </a:extLst>
          </p:cNvPr>
          <p:cNvSpPr>
            <a:spLocks noGrp="1"/>
          </p:cNvSpPr>
          <p:nvPr>
            <p:ph type="sldNum" sz="quarter" idx="12"/>
          </p:nvPr>
        </p:nvSpPr>
        <p:spPr/>
        <p:txBody>
          <a:bodyPr/>
          <a:lstStyle/>
          <a:p>
            <a:fld id="{0D59C5F1-BCE8-4393-8917-223508E72BE1}" type="slidenum">
              <a:rPr lang="en-US" smtClean="0"/>
              <a:t>‹#›</a:t>
            </a:fld>
            <a:endParaRPr lang="en-US" dirty="0"/>
          </a:p>
        </p:txBody>
      </p:sp>
    </p:spTree>
    <p:extLst>
      <p:ext uri="{BB962C8B-B14F-4D97-AF65-F5344CB8AC3E}">
        <p14:creationId xmlns:p14="http://schemas.microsoft.com/office/powerpoint/2010/main" val="424461205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D. Gray slice heading">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4"/>
          </p:nvPr>
        </p:nvSpPr>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2020 by Boston Consulting Group. All rights reserved.</a:t>
            </a:r>
          </a:p>
        </p:txBody>
      </p:sp>
      <p:sp>
        <p:nvSpPr>
          <p:cNvPr id="7" name="Rectangle 6"/>
          <p:cNvSpPr/>
          <p:nvPr userDrawn="1"/>
        </p:nvSpPr>
        <p:spPr bwMode="white">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dirty="0">
              <a:solidFill>
                <a:schemeClr val="bg1"/>
              </a:solidFill>
              <a:latin typeface="+mn-lt"/>
              <a:sym typeface="Trebuchet MS" panose="020B0603020202020204" pitchFamily="34" charset="0"/>
            </a:endParaRPr>
          </a:p>
        </p:txBody>
      </p:sp>
      <p:sp>
        <p:nvSpPr>
          <p:cNvPr id="8" name="Subtitle 2"/>
          <p:cNvSpPr>
            <a:spLocks noGrp="1"/>
          </p:cNvSpPr>
          <p:nvPr>
            <p:ph type="subTitle" idx="13" hasCustomPrompt="1"/>
          </p:nvPr>
        </p:nvSpPr>
        <p:spPr>
          <a:xfrm>
            <a:off x="630000" y="2158987"/>
            <a:ext cx="3744000" cy="541687"/>
          </a:xfrm>
          <a:prstGeom prst="rect">
            <a:avLst/>
          </a:prstGeom>
        </p:spPr>
        <p:txBody>
          <a:bodyPr>
            <a:noAutofit/>
          </a:bodyPr>
          <a:lstStyle>
            <a:lvl1pPr marL="0" indent="0" algn="l">
              <a:buNone/>
              <a:defRPr sz="1600">
                <a:solidFill>
                  <a:schemeClr val="tx2"/>
                </a:solidFill>
                <a:latin typeface="+mn-lt"/>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9" name="Title 4"/>
          <p:cNvSpPr>
            <a:spLocks noGrp="1"/>
          </p:cNvSpPr>
          <p:nvPr>
            <p:ph type="title" hasCustomPrompt="1"/>
          </p:nvPr>
        </p:nvSpPr>
        <p:spPr>
          <a:xfrm>
            <a:off x="630000" y="1227048"/>
            <a:ext cx="3744000" cy="664797"/>
          </a:xfrm>
        </p:spPr>
        <p:txBody>
          <a:bodyPr anchor="t">
            <a:noAutofit/>
          </a:bodyPr>
          <a:lstStyle>
            <a:lvl1pPr>
              <a:defRPr sz="2400">
                <a:solidFill>
                  <a:schemeClr val="tx2"/>
                </a:solidFill>
                <a:latin typeface="+mj-lt"/>
                <a:sym typeface="Trebuchet MS" panose="020B0603020202020204" pitchFamily="34" charset="0"/>
              </a:defRPr>
            </a:lvl1pPr>
          </a:lstStyle>
          <a:p>
            <a:r>
              <a:rPr lang="en-US" dirty="0"/>
              <a:t>Click to add title</a:t>
            </a:r>
          </a:p>
        </p:txBody>
      </p:sp>
    </p:spTree>
    <p:extLst>
      <p:ext uri="{BB962C8B-B14F-4D97-AF65-F5344CB8AC3E}">
        <p14:creationId xmlns:p14="http://schemas.microsoft.com/office/powerpoint/2010/main" val="3551775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D. Section header box">
    <p:spTree>
      <p:nvGrpSpPr>
        <p:cNvPr id="1" name=""/>
        <p:cNvGrpSpPr/>
        <p:nvPr/>
      </p:nvGrpSpPr>
      <p:grpSpPr>
        <a:xfrm>
          <a:off x="0" y="0"/>
          <a:ext cx="0" cy="0"/>
          <a:chOff x="0" y="0"/>
          <a:chExt cx="0" cy="0"/>
        </a:xfrm>
      </p:grpSpPr>
      <p:sp>
        <p:nvSpPr>
          <p:cNvPr id="9" name="Date Placeholder 8"/>
          <p:cNvSpPr>
            <a:spLocks noGrp="1"/>
          </p:cNvSpPr>
          <p:nvPr>
            <p:ph type="dt" sz="half" idx="10"/>
          </p:nvPr>
        </p:nvSpPr>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2020 by Boston Consulting Group. All rights reserved.</a:t>
            </a:r>
          </a:p>
        </p:txBody>
      </p:sp>
      <p:sp>
        <p:nvSpPr>
          <p:cNvPr id="8" name="Title 1"/>
          <p:cNvSpPr>
            <a:spLocks noGrp="1"/>
          </p:cNvSpPr>
          <p:nvPr>
            <p:ph type="title" hasCustomPrompt="1"/>
          </p:nvPr>
        </p:nvSpPr>
        <p:spPr bwMode="blackWhite">
          <a:xfrm>
            <a:off x="1284742" y="2668041"/>
            <a:ext cx="9620491" cy="3201026"/>
          </a:xfrm>
          <a:prstGeom prst="rect">
            <a:avLst/>
          </a:prstGeom>
          <a:ln w="9525">
            <a:noFill/>
          </a:ln>
          <a:extLst>
            <a:ext uri="{91240B29-F687-4F45-9708-019B960494DF}">
              <a14:hiddenLine xmlns:a14="http://schemas.microsoft.com/office/drawing/2010/main" w="9525">
                <a:solidFill>
                  <a:schemeClr val="bg1"/>
                </a:solidFill>
              </a14:hiddenLine>
            </a:ext>
          </a:extLst>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tx2"/>
                </a:solidFill>
                <a:latin typeface="+mj-lt"/>
                <a:ea typeface="+mn-ea"/>
                <a:cs typeface="Arial" panose="020B0604020202020204" pitchFamily="34" charset="0"/>
                <a:sym typeface="Trebuchet MS" panose="020B0603020202020204" pitchFamily="34" charset="0"/>
              </a:defRPr>
            </a:lvl1pPr>
          </a:lstStyle>
          <a:p>
            <a:r>
              <a:rPr lang="en-US" dirty="0"/>
              <a:t>Click to add section title</a:t>
            </a:r>
          </a:p>
        </p:txBody>
      </p:sp>
      <p:sp>
        <p:nvSpPr>
          <p:cNvPr id="11" name="Rectangle 10"/>
          <p:cNvSpPr/>
          <p:nvPr userDrawn="1"/>
        </p:nvSpPr>
        <p:spPr bwMode="white">
          <a:xfrm>
            <a:off x="1280693" y="1424081"/>
            <a:ext cx="951721" cy="951721"/>
          </a:xfrm>
          <a:prstGeom prst="rect">
            <a:avLst/>
          </a:prstGeom>
          <a:noFill/>
          <a:ln>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mn-lt"/>
              <a:sym typeface="Trebuchet MS" panose="020B0603020202020204" pitchFamily="34" charset="0"/>
            </a:endParaRPr>
          </a:p>
        </p:txBody>
      </p:sp>
    </p:spTree>
    <p:extLst>
      <p:ext uri="{BB962C8B-B14F-4D97-AF65-F5344CB8AC3E}">
        <p14:creationId xmlns:p14="http://schemas.microsoft.com/office/powerpoint/2010/main" val="1749898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solidFill>
          <a:schemeClr val="bg1"/>
        </a:solidFill>
        <a:effectLst/>
      </p:bgPr>
    </p:bg>
    <p:spTree>
      <p:nvGrpSpPr>
        <p:cNvPr id="1" name=""/>
        <p:cNvGrpSpPr/>
        <p:nvPr/>
      </p:nvGrpSpPr>
      <p:grpSpPr>
        <a:xfrm>
          <a:off x="0" y="0"/>
          <a:ext cx="0" cy="0"/>
          <a:chOff x="0" y="0"/>
          <a:chExt cx="0" cy="0"/>
        </a:xfrm>
      </p:grpSpPr>
      <p:sp>
        <p:nvSpPr>
          <p:cNvPr id="9" name="Date Placeholder 8"/>
          <p:cNvSpPr>
            <a:spLocks noGrp="1"/>
          </p:cNvSpPr>
          <p:nvPr>
            <p:ph type="dt" sz="half" idx="10"/>
          </p:nvPr>
        </p:nvSpPr>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7" name="Title 1"/>
          <p:cNvSpPr>
            <a:spLocks noGrp="1"/>
          </p:cNvSpPr>
          <p:nvPr>
            <p:ph type="title" hasCustomPrompt="1"/>
          </p:nvPr>
        </p:nvSpPr>
        <p:spPr bwMode="blackWhite">
          <a:xfrm>
            <a:off x="630000" y="3826800"/>
            <a:ext cx="10936800" cy="2041200"/>
          </a:xfrm>
        </p:spPr>
        <p:txBody>
          <a:bodyPr anchor="t">
            <a:noAutofit/>
          </a:bodyPr>
          <a:lstStyle>
            <a:lvl1pPr>
              <a:defRPr sz="5400">
                <a:solidFill>
                  <a:schemeClr val="tx2"/>
                </a:solidFill>
                <a:latin typeface="+mj-lt"/>
                <a:sym typeface="Trebuchet MS" panose="020B0603020202020204" pitchFamily="34" charset="0"/>
              </a:defRPr>
            </a:lvl1pPr>
          </a:lstStyle>
          <a:p>
            <a:r>
              <a:rPr lang="en-US" dirty="0"/>
              <a:t>Click to add section title</a:t>
            </a:r>
          </a:p>
        </p:txBody>
      </p:sp>
      <p:cxnSp>
        <p:nvCxnSpPr>
          <p:cNvPr id="10" name="Straight Connector 9"/>
          <p:cNvCxnSpPr/>
          <p:nvPr userDrawn="1"/>
        </p:nvCxnSpPr>
        <p:spPr bwMode="white">
          <a:xfrm>
            <a:off x="630000" y="3680016"/>
            <a:ext cx="11558587" cy="0"/>
          </a:xfrm>
          <a:prstGeom prst="line">
            <a:avLst/>
          </a:prstGeom>
          <a:ln w="19050"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00863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18" name="Date Placeholder 1"/>
          <p:cNvSpPr>
            <a:spLocks noGrp="1"/>
          </p:cNvSpPr>
          <p:nvPr>
            <p:ph type="dt" sz="half" idx="31"/>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20" name="TextBox 19"/>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2020 by Boston Consulting Group. All rights reserved.</a:t>
            </a:r>
          </a:p>
        </p:txBody>
      </p:sp>
      <p:sp>
        <p:nvSpPr>
          <p:cNvPr id="24" name="Rectangle 23"/>
          <p:cNvSpPr/>
          <p:nvPr userDrawn="1"/>
        </p:nvSpPr>
        <p:spPr bwMode="white">
          <a:xfrm>
            <a:off x="0" y="0"/>
            <a:ext cx="40795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
        <p:nvSpPr>
          <p:cNvPr id="25" name="Title 4"/>
          <p:cNvSpPr>
            <a:spLocks noGrp="1"/>
          </p:cNvSpPr>
          <p:nvPr>
            <p:ph type="title" hasCustomPrompt="1"/>
          </p:nvPr>
        </p:nvSpPr>
        <p:spPr>
          <a:xfrm>
            <a:off x="630000" y="2681103"/>
            <a:ext cx="3127881" cy="1495794"/>
          </a:xfrm>
          <a:prstGeom prst="rect">
            <a:avLst/>
          </a:prstGeom>
        </p:spPr>
        <p:txBody>
          <a:bodyPr anchor="ctr">
            <a:noAutofit/>
          </a:bodyPr>
          <a:lstStyle>
            <a:lvl1pPr>
              <a:defRPr sz="2400">
                <a:solidFill>
                  <a:schemeClr val="tx2"/>
                </a:solidFill>
                <a:latin typeface="+mj-lt"/>
                <a:sym typeface="Trebuchet MS" panose="020B0603020202020204" pitchFamily="34" charset="0"/>
              </a:defRPr>
            </a:lvl1pPr>
          </a:lstStyle>
          <a:p>
            <a:r>
              <a:rPr lang="en-US" dirty="0"/>
              <a:t>Click to add title</a:t>
            </a:r>
          </a:p>
        </p:txBody>
      </p:sp>
    </p:spTree>
    <p:extLst>
      <p:ext uri="{BB962C8B-B14F-4D97-AF65-F5344CB8AC3E}">
        <p14:creationId xmlns:p14="http://schemas.microsoft.com/office/powerpoint/2010/main" val="23243049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4" name="Rectangle 13"/>
          <p:cNvSpPr/>
          <p:nvPr userDrawn="1"/>
        </p:nvSpPr>
        <p:spPr bwMode="white">
          <a:xfrm>
            <a:off x="0" y="0"/>
            <a:ext cx="71719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
        <p:nvSpPr>
          <p:cNvPr id="18"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2020 by Boston Consulting Group. All rights reserved.</a:t>
            </a:r>
          </a:p>
        </p:txBody>
      </p:sp>
      <p:sp>
        <p:nvSpPr>
          <p:cNvPr id="2" name="Title 1"/>
          <p:cNvSpPr>
            <a:spLocks noGrp="1"/>
          </p:cNvSpPr>
          <p:nvPr>
            <p:ph type="title" hasCustomPrompt="1"/>
          </p:nvPr>
        </p:nvSpPr>
        <p:spPr>
          <a:xfrm>
            <a:off x="630000" y="622800"/>
            <a:ext cx="6276529" cy="332399"/>
          </a:xfrm>
          <a:prstGeom prst="rect">
            <a:avLst/>
          </a:prstGeom>
        </p:spPr>
        <p:txBody>
          <a:bodyPr/>
          <a:lstStyle>
            <a:lvl1pPr>
              <a:defRPr>
                <a:latin typeface="+mj-lt"/>
                <a:sym typeface="Trebuchet MS" panose="020B0603020202020204" pitchFamily="34" charset="0"/>
              </a:defRPr>
            </a:lvl1pPr>
          </a:lstStyle>
          <a:p>
            <a:r>
              <a:rPr lang="en-US" dirty="0"/>
              <a:t>Click to add title</a:t>
            </a:r>
          </a:p>
        </p:txBody>
      </p:sp>
    </p:spTree>
    <p:extLst>
      <p:ext uri="{BB962C8B-B14F-4D97-AF65-F5344CB8AC3E}">
        <p14:creationId xmlns:p14="http://schemas.microsoft.com/office/powerpoint/2010/main" val="8838553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a:extLst>
              <a:ext uri="{28A0092B-C50C-407E-A947-70E740481C1C}">
                <a14:useLocalDpi xmlns:a14="http://schemas.microsoft.com/office/drawing/2010/main" val="0"/>
              </a:ext>
            </a:extLst>
          </a:blip>
          <a:srcRect l="29398" t="8741" r="101" b="27"/>
          <a:stretch/>
        </p:blipFill>
        <p:spPr bwMode="ltGray">
          <a:xfrm flipV="1">
            <a:off x="9029246" y="0"/>
            <a:ext cx="416951" cy="6858000"/>
          </a:xfrm>
          <a:prstGeom prst="rect">
            <a:avLst/>
          </a:prstGeom>
        </p:spPr>
      </p:pic>
      <p:sp>
        <p:nvSpPr>
          <p:cNvPr id="10" name="Rectangle 9"/>
          <p:cNvSpPr/>
          <p:nvPr userDrawn="1"/>
        </p:nvSpPr>
        <p:spPr bwMode="white">
          <a:xfrm>
            <a:off x="0" y="0"/>
            <a:ext cx="90342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2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2020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 name="Title 1"/>
          <p:cNvSpPr>
            <a:spLocks noGrp="1"/>
          </p:cNvSpPr>
          <p:nvPr>
            <p:ph type="title" hasCustomPrompt="1"/>
          </p:nvPr>
        </p:nvSpPr>
        <p:spPr>
          <a:xfrm>
            <a:off x="630000" y="622800"/>
            <a:ext cx="8101584" cy="332399"/>
          </a:xfrm>
          <a:prstGeom prst="rect">
            <a:avLst/>
          </a:prstGeom>
        </p:spPr>
        <p:txBody>
          <a:bodyPr/>
          <a:lstStyle>
            <a:lvl1pPr>
              <a:defRPr>
                <a:latin typeface="+mj-lt"/>
                <a:sym typeface="Trebuchet MS" panose="020B0603020202020204" pitchFamily="34" charset="0"/>
              </a:defRPr>
            </a:lvl1pPr>
          </a:lstStyle>
          <a:p>
            <a:r>
              <a:rPr lang="en-US" dirty="0"/>
              <a:t>Click to add title</a:t>
            </a:r>
          </a:p>
        </p:txBody>
      </p:sp>
    </p:spTree>
    <p:extLst>
      <p:ext uri="{BB962C8B-B14F-4D97-AF65-F5344CB8AC3E}">
        <p14:creationId xmlns:p14="http://schemas.microsoft.com/office/powerpoint/2010/main" val="39688081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23" name="Picture 22"/>
          <p:cNvPicPr>
            <a:picLocks noChangeAspect="1"/>
          </p:cNvPicPr>
          <p:nvPr userDrawn="1"/>
        </p:nvPicPr>
        <p:blipFill rotWithShape="1">
          <a:blip r:embed="rId2">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4" name="Title 4"/>
          <p:cNvSpPr>
            <a:spLocks noGrp="1"/>
          </p:cNvSpPr>
          <p:nvPr>
            <p:ph type="title" hasCustomPrompt="1"/>
          </p:nvPr>
        </p:nvSpPr>
        <p:spPr>
          <a:xfrm>
            <a:off x="630000" y="2681103"/>
            <a:ext cx="3127881" cy="1495794"/>
          </a:xfrm>
          <a:prstGeom prst="rect">
            <a:avLst/>
          </a:prstGeom>
        </p:spPr>
        <p:txBody>
          <a:bodyPr anchor="ctr">
            <a:noAutofit/>
          </a:bodyPr>
          <a:lstStyle>
            <a:lvl1pPr>
              <a:defRPr sz="2400">
                <a:solidFill>
                  <a:schemeClr val="bg1"/>
                </a:solidFill>
                <a:latin typeface="+mj-lt"/>
                <a:sym typeface="Trebuchet MS" panose="020B0603020202020204" pitchFamily="34" charset="0"/>
              </a:defRPr>
            </a:lvl1pPr>
          </a:lstStyle>
          <a:p>
            <a:r>
              <a:rPr lang="en-US" dirty="0"/>
              <a:t>Click to add title</a:t>
            </a:r>
          </a:p>
        </p:txBody>
      </p:sp>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
        <p:nvSpPr>
          <p:cNvPr id="25" name="Date Placeholder 1"/>
          <p:cNvSpPr>
            <a:spLocks noGrp="1"/>
          </p:cNvSpPr>
          <p:nvPr>
            <p:ph type="dt" sz="half" idx="29"/>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2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2020 by Boston Consulting Group. All rights reserved.</a:t>
            </a:r>
          </a:p>
        </p:txBody>
      </p:sp>
      <p:sp>
        <p:nvSpPr>
          <p:cNvPr id="28" name="TextBox 2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0461155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1" name="Rectangle 10"/>
          <p:cNvSpPr/>
          <p:nvPr userDrawn="1"/>
        </p:nvSpPr>
        <p:spPr>
          <a:xfrm>
            <a:off x="6096000" y="0"/>
            <a:ext cx="6096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sym typeface="Trebuchet MS" panose="020B0603020202020204" pitchFamily="34" charset="0"/>
            </a:endParaRPr>
          </a:p>
        </p:txBody>
      </p:sp>
      <p:sp>
        <p:nvSpPr>
          <p:cNvPr id="12"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Trebuchet MS" panose="020B0603020202020204" pitchFamily="34" charset="0"/>
                <a:sym typeface="Trebuchet MS" panose="020B0603020202020204" pitchFamily="34" charset="0"/>
              </a:defRPr>
            </a:lvl1pPr>
          </a:lstStyle>
          <a:p>
            <a:r>
              <a:rPr lang="en-US" dirty="0"/>
              <a:t>Click icon below to insert an image or remove this placeholder to use the whitespace in another way</a:t>
            </a:r>
          </a:p>
        </p:txBody>
      </p:sp>
      <p:sp>
        <p:nvSpPr>
          <p:cNvPr id="13" name="Title 1"/>
          <p:cNvSpPr>
            <a:spLocks noGrp="1"/>
          </p:cNvSpPr>
          <p:nvPr>
            <p:ph type="title" hasCustomPrompt="1"/>
          </p:nvPr>
        </p:nvSpPr>
        <p:spPr bwMode="blackWhite">
          <a:xfrm>
            <a:off x="630000" y="1785600"/>
            <a:ext cx="4388400" cy="3286800"/>
          </a:xfrm>
          <a:prstGeom prst="rect">
            <a:avLst/>
          </a:prstGeom>
          <a:noFill/>
        </p:spPr>
        <p:txBody>
          <a:bodyPr wrap="square" lIns="0" tIns="0" rIns="320040" bIns="0" anchor="ctr">
            <a:noAutofit/>
          </a:bodyPr>
          <a:lstStyle>
            <a:lvl1pPr>
              <a:defRPr sz="4400">
                <a:solidFill>
                  <a:schemeClr val="bg1"/>
                </a:solidFill>
                <a:latin typeface="+mj-lt"/>
                <a:sym typeface="Trebuchet MS" panose="020B0603020202020204" pitchFamily="34" charset="0"/>
              </a:defRPr>
            </a:lvl1pPr>
          </a:lstStyle>
          <a:p>
            <a:r>
              <a:rPr lang="en-US" dirty="0"/>
              <a:t>Click to add title</a:t>
            </a:r>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dirty="0">
              <a:solidFill>
                <a:schemeClr val="bg1">
                  <a:lumMod val="50000"/>
                </a:schemeClr>
              </a:solidFill>
              <a:latin typeface="+mn-lt"/>
              <a:ea typeface="+mn-ea"/>
              <a:cs typeface="+mn-cs"/>
              <a:sym typeface="Trebuchet MS" panose="020B0603020202020204" pitchFamily="34" charset="0"/>
            </a:endParaRPr>
          </a:p>
        </p:txBody>
      </p:sp>
      <p:sp>
        <p:nvSpPr>
          <p:cNvPr id="15" name="Date Placeholder 2"/>
          <p:cNvSpPr>
            <a:spLocks noGrp="1"/>
          </p:cNvSpPr>
          <p:nvPr>
            <p:ph type="dt" sz="half" idx="15"/>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2020 by Boston Consulting Group. All rights reserved.</a:t>
            </a:r>
          </a:p>
        </p:txBody>
      </p:sp>
    </p:spTree>
    <p:extLst>
      <p:ext uri="{BB962C8B-B14F-4D97-AF65-F5344CB8AC3E}">
        <p14:creationId xmlns:p14="http://schemas.microsoft.com/office/powerpoint/2010/main" val="16914714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1" name="Rectangle 10"/>
          <p:cNvSpPr/>
          <p:nvPr userDrawn="1"/>
        </p:nvSpPr>
        <p:spPr bwMode="gray">
          <a:xfrm>
            <a:off x="7819543" y="0"/>
            <a:ext cx="43724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
        <p:nvSpPr>
          <p:cNvPr id="12"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Trebuchet MS" panose="020B0603020202020204" pitchFamily="34" charset="0"/>
                <a:sym typeface="Trebuchet MS" panose="020B0603020202020204" pitchFamily="34" charset="0"/>
              </a:defRPr>
            </a:lvl1pPr>
          </a:lstStyle>
          <a:p>
            <a:r>
              <a:rPr lang="en-US" dirty="0"/>
              <a:t>Click icon below to insert an image or remove this placeholder to use the whitespace in another way</a:t>
            </a:r>
          </a:p>
        </p:txBody>
      </p:sp>
      <p:sp>
        <p:nvSpPr>
          <p:cNvPr id="13" name="Date Placeholder 2"/>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2020 by Boston Consulting Group. All rights reserved.</a:t>
            </a:r>
          </a:p>
        </p:txBody>
      </p:sp>
      <p:sp>
        <p:nvSpPr>
          <p:cNvPr id="15" name="Title 1"/>
          <p:cNvSpPr>
            <a:spLocks noGrp="1"/>
          </p:cNvSpPr>
          <p:nvPr>
            <p:ph type="title" hasCustomPrompt="1"/>
          </p:nvPr>
        </p:nvSpPr>
        <p:spPr bwMode="black">
          <a:xfrm>
            <a:off x="630936" y="1785600"/>
            <a:ext cx="6247552" cy="3286800"/>
          </a:xfrm>
          <a:prstGeom prst="rect">
            <a:avLst/>
          </a:prstGeom>
        </p:spPr>
        <p:txBody>
          <a:bodyPr anchor="ctr">
            <a:noAutofit/>
          </a:bodyPr>
          <a:lstStyle>
            <a:lvl1pPr>
              <a:defRPr sz="4400">
                <a:solidFill>
                  <a:schemeClr val="bg1"/>
                </a:solidFill>
                <a:latin typeface="+mj-lt"/>
                <a:sym typeface="Trebuchet MS" panose="020B0603020202020204" pitchFamily="34" charset="0"/>
              </a:defRPr>
            </a:lvl1pPr>
          </a:lstStyle>
          <a:p>
            <a:r>
              <a:rPr lang="en-US" dirty="0"/>
              <a:t>Click to add title</a:t>
            </a:r>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dirty="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868130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22316693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13"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2020 by Boston Consulting Group. All rights reserved.</a:t>
            </a:r>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0" name="Title 2"/>
          <p:cNvSpPr>
            <a:spLocks noGrp="1"/>
          </p:cNvSpPr>
          <p:nvPr>
            <p:ph type="title" hasCustomPrompt="1"/>
          </p:nvPr>
        </p:nvSpPr>
        <p:spPr>
          <a:xfrm>
            <a:off x="630000" y="2764203"/>
            <a:ext cx="2478638" cy="1314311"/>
          </a:xfrm>
          <a:prstGeom prst="rect">
            <a:avLst/>
          </a:prstGeom>
        </p:spPr>
        <p:txBody>
          <a:bodyPr anchor="ctr">
            <a:noAutofit/>
          </a:bodyPr>
          <a:lstStyle>
            <a:lvl1pPr>
              <a:defRPr sz="2400">
                <a:solidFill>
                  <a:schemeClr val="tx2"/>
                </a:solidFill>
                <a:latin typeface="+mj-lt"/>
                <a:sym typeface="Trebuchet MS" panose="020B0603020202020204" pitchFamily="34" charset="0"/>
              </a:defRPr>
            </a:lvl1pPr>
          </a:lstStyle>
          <a:p>
            <a:r>
              <a:rPr lang="en-US" dirty="0">
                <a:solidFill>
                  <a:schemeClr val="tx2"/>
                </a:solidFill>
              </a:rPr>
              <a:t>Click to add title</a:t>
            </a:r>
          </a:p>
        </p:txBody>
      </p:sp>
      <p:pic>
        <p:nvPicPr>
          <p:cNvPr id="12" name="Picture 1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35165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CEA17-8B62-4564-BAC7-606B9B53F6E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50338B9-4E1A-407B-A585-9E8DD823A4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77FDD8-103A-4686-AE44-9FBDDAF726D4}"/>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D3355B9-A82B-4F54-AEA6-F19A79FCCD1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87DD3E8-3AA8-4EAE-AD30-7513A27FBC8D}"/>
              </a:ext>
            </a:extLst>
          </p:cNvPr>
          <p:cNvSpPr>
            <a:spLocks noGrp="1"/>
          </p:cNvSpPr>
          <p:nvPr>
            <p:ph type="sldNum" sz="quarter" idx="12"/>
          </p:nvPr>
        </p:nvSpPr>
        <p:spPr/>
        <p:txBody>
          <a:bodyPr/>
          <a:lstStyle/>
          <a:p>
            <a:fld id="{0D59C5F1-BCE8-4393-8917-223508E72BE1}" type="slidenum">
              <a:rPr lang="en-US" smtClean="0"/>
              <a:t>‹#›</a:t>
            </a:fld>
            <a:endParaRPr lang="en-US" dirty="0"/>
          </a:p>
        </p:txBody>
      </p:sp>
    </p:spTree>
    <p:extLst>
      <p:ext uri="{BB962C8B-B14F-4D97-AF65-F5344CB8AC3E}">
        <p14:creationId xmlns:p14="http://schemas.microsoft.com/office/powerpoint/2010/main" val="265428783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chemeClr val="bg1"/>
        </a:solidFill>
        <a:effectLst/>
      </p:bgPr>
    </p:bg>
    <p:spTree>
      <p:nvGrpSpPr>
        <p:cNvPr id="1" name=""/>
        <p:cNvGrpSpPr/>
        <p:nvPr/>
      </p:nvGrpSpPr>
      <p:grpSpPr>
        <a:xfrm>
          <a:off x="0" y="0"/>
          <a:ext cx="0" cy="0"/>
          <a:chOff x="0" y="0"/>
          <a:chExt cx="0" cy="0"/>
        </a:xfrm>
      </p:grpSpPr>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5" name="Title 4"/>
          <p:cNvSpPr>
            <a:spLocks noGrp="1"/>
          </p:cNvSpPr>
          <p:nvPr>
            <p:ph type="title" hasCustomPrompt="1"/>
          </p:nvPr>
        </p:nvSpPr>
        <p:spPr>
          <a:xfrm>
            <a:off x="630000" y="2764203"/>
            <a:ext cx="2478638" cy="1314311"/>
          </a:xfrm>
        </p:spPr>
        <p:txBody>
          <a:bodyPr anchor="ctr" anchorCtr="0">
            <a:noAutofit/>
          </a:bodyPr>
          <a:lstStyle>
            <a:lvl1pPr>
              <a:defRPr>
                <a:solidFill>
                  <a:srgbClr val="FFFFFF"/>
                </a:solidFill>
                <a:latin typeface="+mj-lt"/>
              </a:defRPr>
            </a:lvl1pPr>
          </a:lstStyle>
          <a:p>
            <a:r>
              <a:rPr lang="en-US" dirty="0"/>
              <a:t>Click to add title</a:t>
            </a:r>
          </a:p>
        </p:txBody>
      </p:sp>
      <p:sp>
        <p:nvSpPr>
          <p:cNvPr id="15"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dirty="0"/>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2020 by Boston Consulting Group. All rights reserved.</a:t>
            </a:r>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t="6216" b="7716"/>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9628680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9" name="TextBox 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dirty="0">
              <a:solidFill>
                <a:schemeClr val="bg1"/>
              </a:solidFill>
              <a:latin typeface="+mn-lt"/>
              <a:ea typeface="+mn-ea"/>
              <a:cs typeface="+mn-cs"/>
              <a:sym typeface="Trebuchet MS" panose="020B0603020202020204" pitchFamily="34" charset="0"/>
            </a:endParaRPr>
          </a:p>
        </p:txBody>
      </p:sp>
      <p:sp>
        <p:nvSpPr>
          <p:cNvPr id="10" name="Date Placeholder 7"/>
          <p:cNvSpPr>
            <a:spLocks noGrp="1"/>
          </p:cNvSpPr>
          <p:nvPr>
            <p:ph type="dt" sz="half" idx="11"/>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2020 by Boston Consulting Group. All rights reserved.</a:t>
            </a:r>
          </a:p>
        </p:txBody>
      </p:sp>
      <p:sp>
        <p:nvSpPr>
          <p:cNvPr id="19" name="Pentagon 3"/>
          <p:cNvSpPr/>
          <p:nvPr userDrawn="1"/>
        </p:nvSpPr>
        <p:spPr bwMode="white">
          <a:xfrm>
            <a:off x="1" y="0"/>
            <a:ext cx="5426920"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20"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chemeClr val="tx2"/>
                </a:solidFill>
                <a:latin typeface="+mj-lt"/>
                <a:sym typeface="Trebuchet MS" panose="020B0603020202020204" pitchFamily="34" charset="0"/>
              </a:defRPr>
            </a:lvl1pPr>
          </a:lstStyle>
          <a:p>
            <a:r>
              <a:rPr lang="en-US" dirty="0"/>
              <a:t>Click to add title</a:t>
            </a:r>
          </a:p>
        </p:txBody>
      </p:sp>
      <p:pic>
        <p:nvPicPr>
          <p:cNvPr id="11" name="Picture 1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83422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chemeClr val="bg1"/>
        </a:solidFill>
        <a:effectLst/>
      </p:bgPr>
    </p:bg>
    <p:spTree>
      <p:nvGrpSpPr>
        <p:cNvPr id="1" name=""/>
        <p:cNvGrpSpPr/>
        <p:nvPr/>
      </p:nvGrpSpPr>
      <p:grpSpPr>
        <a:xfrm>
          <a:off x="0" y="0"/>
          <a:ext cx="0" cy="0"/>
          <a:chOff x="0" y="0"/>
          <a:chExt cx="0" cy="0"/>
        </a:xfrm>
      </p:grpSpPr>
      <p:sp>
        <p:nvSpPr>
          <p:cNvPr id="19"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20"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rgbClr val="FFFFFF"/>
                </a:solidFill>
                <a:latin typeface="+mj-lt"/>
                <a:sym typeface="Trebuchet MS" panose="020B0603020202020204" pitchFamily="34" charset="0"/>
              </a:defRPr>
            </a:lvl1pPr>
          </a:lstStyle>
          <a:p>
            <a:r>
              <a:rPr lang="en-US" dirty="0"/>
              <a:t>Click to add title</a:t>
            </a:r>
          </a:p>
        </p:txBody>
      </p:sp>
      <p:sp>
        <p:nvSpPr>
          <p:cNvPr id="13"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dirty="0"/>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2020 by Boston Consulting Group. All rights reserved.</a:t>
            </a:r>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t="7562" b="6867"/>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15630174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9" name="Pentagon 8"/>
          <p:cNvSpPr/>
          <p:nvPr/>
        </p:nvSpPr>
        <p:spPr bwMode="white">
          <a:xfrm>
            <a:off x="0" y="0"/>
            <a:ext cx="6363546"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3" name="Title 2"/>
          <p:cNvSpPr>
            <a:spLocks noGrp="1"/>
          </p:cNvSpPr>
          <p:nvPr>
            <p:ph type="title" hasCustomPrompt="1"/>
          </p:nvPr>
        </p:nvSpPr>
        <p:spPr>
          <a:xfrm>
            <a:off x="630000" y="622800"/>
            <a:ext cx="4747822" cy="332399"/>
          </a:xfrm>
          <a:prstGeom prst="rect">
            <a:avLst/>
          </a:prstGeom>
        </p:spPr>
        <p:txBody>
          <a:bodyPr/>
          <a:lstStyle>
            <a:lvl1pPr>
              <a:defRPr>
                <a:latin typeface="+mj-lt"/>
                <a:sym typeface="Trebuchet MS" panose="020B0603020202020204" pitchFamily="34" charset="0"/>
              </a:defRPr>
            </a:lvl1pPr>
          </a:lstStyle>
          <a:p>
            <a:r>
              <a:rPr lang="en-US" dirty="0"/>
              <a:t>Click to add title</a:t>
            </a: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18"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2020 by Boston Consulting Group. All rights reserved.</a:t>
            </a:r>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pic>
        <p:nvPicPr>
          <p:cNvPr id="10" name="Picture 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85281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chemeClr val="bg1"/>
        </a:solidFill>
        <a:effectLst/>
      </p:bgPr>
    </p:bg>
    <p:spTree>
      <p:nvGrpSpPr>
        <p:cNvPr id="1" name=""/>
        <p:cNvGrpSpPr/>
        <p:nvPr/>
      </p:nvGrpSpPr>
      <p:grpSpPr>
        <a:xfrm>
          <a:off x="0" y="0"/>
          <a:ext cx="0" cy="0"/>
          <a:chOff x="0" y="0"/>
          <a:chExt cx="0" cy="0"/>
        </a:xfrm>
      </p:grpSpPr>
      <p:sp>
        <p:nvSpPr>
          <p:cNvPr id="9" name="Pentagon 8"/>
          <p:cNvSpPr/>
          <p:nvPr/>
        </p:nvSpPr>
        <p:spPr bwMode="white">
          <a:xfrm>
            <a:off x="0" y="0"/>
            <a:ext cx="6363546"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3" name="Title 2"/>
          <p:cNvSpPr>
            <a:spLocks noGrp="1"/>
          </p:cNvSpPr>
          <p:nvPr>
            <p:ph type="title" hasCustomPrompt="1"/>
          </p:nvPr>
        </p:nvSpPr>
        <p:spPr>
          <a:xfrm>
            <a:off x="630000" y="622800"/>
            <a:ext cx="4747822" cy="332399"/>
          </a:xfrm>
          <a:prstGeom prst="rect">
            <a:avLst/>
          </a:prstGeom>
        </p:spPr>
        <p:txBody>
          <a:bodyPr/>
          <a:lstStyle>
            <a:lvl1pPr>
              <a:defRPr>
                <a:solidFill>
                  <a:srgbClr val="FFFFFF"/>
                </a:solidFill>
                <a:latin typeface="+mj-lt"/>
                <a:sym typeface="Trebuchet MS" panose="020B0603020202020204" pitchFamily="34" charset="0"/>
              </a:defRPr>
            </a:lvl1pPr>
          </a:lstStyle>
          <a:p>
            <a:r>
              <a:rPr lang="en-US" dirty="0"/>
              <a:t>Click to add title</a:t>
            </a: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dirty="0"/>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2020 by Boston Consulting Group. All rights reserved.</a:t>
            </a:r>
          </a:p>
        </p:txBody>
      </p:sp>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t="9052" b="6867"/>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Tree>
    <p:extLst>
      <p:ext uri="{BB962C8B-B14F-4D97-AF65-F5344CB8AC3E}">
        <p14:creationId xmlns:p14="http://schemas.microsoft.com/office/powerpoint/2010/main" val="17025852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sym typeface="Trebuchet MS" panose="020B0603020202020204" pitchFamily="34" charset="0"/>
            </a:endParaRP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2020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 name="Title 1"/>
          <p:cNvSpPr>
            <a:spLocks noGrp="1"/>
          </p:cNvSpPr>
          <p:nvPr>
            <p:ph type="title" hasCustomPrompt="1"/>
          </p:nvPr>
        </p:nvSpPr>
        <p:spPr>
          <a:xfrm>
            <a:off x="630000" y="622800"/>
            <a:ext cx="6254496" cy="332399"/>
          </a:xfrm>
          <a:prstGeom prst="rect">
            <a:avLst/>
          </a:prstGeom>
        </p:spPr>
        <p:txBody>
          <a:bodyPr/>
          <a:lstStyle>
            <a:lvl1pPr>
              <a:defRPr>
                <a:latin typeface="+mj-lt"/>
                <a:sym typeface="Trebuchet MS" panose="020B0603020202020204" pitchFamily="34" charset="0"/>
              </a:defRPr>
            </a:lvl1pPr>
          </a:lstStyle>
          <a:p>
            <a:r>
              <a:rPr lang="en-US" dirty="0"/>
              <a:t>Click to add title</a:t>
            </a:r>
          </a:p>
        </p:txBody>
      </p:sp>
      <p:pic>
        <p:nvPicPr>
          <p:cNvPr id="11" name="Picture 1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46819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chemeClr val="bg1"/>
        </a:solidFill>
        <a:effectLst/>
      </p:bgPr>
    </p:bg>
    <p:spTree>
      <p:nvGrpSpPr>
        <p:cNvPr id="1" name=""/>
        <p:cNvGrpSpPr/>
        <p:nvPr/>
      </p:nvGrpSpPr>
      <p:grpSpPr>
        <a:xfrm>
          <a:off x="0" y="0"/>
          <a:ext cx="0" cy="0"/>
          <a:chOff x="0" y="0"/>
          <a:chExt cx="0" cy="0"/>
        </a:xfrm>
      </p:grpSpPr>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sym typeface="Trebuchet MS" panose="020B0603020202020204" pitchFamily="34" charset="0"/>
            </a:endParaRPr>
          </a:p>
        </p:txBody>
      </p:sp>
      <p:sp>
        <p:nvSpPr>
          <p:cNvPr id="2" name="Title 1"/>
          <p:cNvSpPr>
            <a:spLocks noGrp="1"/>
          </p:cNvSpPr>
          <p:nvPr>
            <p:ph type="title" hasCustomPrompt="1"/>
          </p:nvPr>
        </p:nvSpPr>
        <p:spPr>
          <a:xfrm>
            <a:off x="630000" y="622800"/>
            <a:ext cx="6254496" cy="332399"/>
          </a:xfrm>
          <a:prstGeom prst="rect">
            <a:avLst/>
          </a:prstGeom>
        </p:spPr>
        <p:txBody>
          <a:bodyPr/>
          <a:lstStyle>
            <a:lvl1pPr>
              <a:defRPr>
                <a:solidFill>
                  <a:srgbClr val="FFFFFF"/>
                </a:solidFill>
                <a:latin typeface="+mj-lt"/>
                <a:sym typeface="Trebuchet MS" panose="020B0603020202020204" pitchFamily="34" charset="0"/>
              </a:defRPr>
            </a:lvl1pPr>
          </a:lstStyle>
          <a:p>
            <a:r>
              <a:rPr lang="en-US" dirty="0"/>
              <a:t>Click to add title</a:t>
            </a:r>
          </a:p>
        </p:txBody>
      </p:sp>
      <p:sp>
        <p:nvSpPr>
          <p:cNvPr id="17"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dirty="0"/>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2020 by Boston Consulting Group. All rights reserved.</a:t>
            </a:r>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t="9052" b="6867"/>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Tree>
    <p:extLst>
      <p:ext uri="{BB962C8B-B14F-4D97-AF65-F5344CB8AC3E}">
        <p14:creationId xmlns:p14="http://schemas.microsoft.com/office/powerpoint/2010/main" val="30118391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7" name="Date Placeholder 4"/>
          <p:cNvSpPr>
            <a:spLocks noGrp="1"/>
          </p:cNvSpPr>
          <p:nvPr>
            <p:ph type="dt" sz="half" idx="10"/>
          </p:nvPr>
        </p:nvSpPr>
        <p:spPr>
          <a:xfrm>
            <a:off x="9677400" y="6405036"/>
            <a:ext cx="1482051" cy="153888"/>
          </a:xfr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2020 by Boston Consulting Group. All rights reserved.</a:t>
            </a:r>
          </a:p>
        </p:txBody>
      </p:sp>
      <p:sp>
        <p:nvSpPr>
          <p:cNvPr id="10" name="TextBox 9"/>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11" name="Title 1"/>
          <p:cNvSpPr>
            <a:spLocks noGrp="1"/>
          </p:cNvSpPr>
          <p:nvPr>
            <p:ph type="title" hasCustomPrompt="1"/>
          </p:nvPr>
        </p:nvSpPr>
        <p:spPr>
          <a:xfrm>
            <a:off x="630000" y="3826333"/>
            <a:ext cx="10933200"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n-ea"/>
                <a:cs typeface="Arial" panose="020B0604020202020204" pitchFamily="34" charset="0"/>
                <a:sym typeface="Trebuchet MS" panose="020B0603020202020204" pitchFamily="34" charset="0"/>
              </a:defRPr>
            </a:lvl1pPr>
          </a:lstStyle>
          <a:p>
            <a:r>
              <a:rPr lang="en-US" dirty="0"/>
              <a:t>Click to add big statement text</a:t>
            </a:r>
          </a:p>
        </p:txBody>
      </p:sp>
    </p:spTree>
    <p:extLst>
      <p:ext uri="{BB962C8B-B14F-4D97-AF65-F5344CB8AC3E}">
        <p14:creationId xmlns:p14="http://schemas.microsoft.com/office/powerpoint/2010/main" val="25397349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D. Big statement icon">
    <p:bg>
      <p:bgPr>
        <a:solidFill>
          <a:schemeClr val="bg1"/>
        </a:solidFill>
        <a:effectLst/>
      </p:bgPr>
    </p:bg>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lvl1pPr>
              <a:defRPr>
                <a:latin typeface="+mn-lt"/>
                <a:sym typeface="Trebuchet MS" panose="020B0603020202020204" pitchFamily="34" charset="0"/>
              </a:defRPr>
            </a:lvl1pPr>
          </a:lstStyle>
          <a:p>
            <a:endParaRPr lang="en-US" dirty="0"/>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2020 by Boston Consulting Group. All rights reserved.</a:t>
            </a:r>
          </a:p>
        </p:txBody>
      </p:sp>
      <p:sp>
        <p:nvSpPr>
          <p:cNvPr id="6" name="Rectangle 5"/>
          <p:cNvSpPr/>
          <p:nvPr userDrawn="1"/>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mn-lt"/>
              <a:sym typeface="Trebuchet MS" panose="020B0603020202020204" pitchFamily="34" charset="0"/>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n-ea"/>
                <a:cs typeface="Arial" panose="020B0604020202020204" pitchFamily="34" charset="0"/>
                <a:sym typeface="Trebuchet MS" panose="020B0603020202020204" pitchFamily="34" charset="0"/>
              </a:defRPr>
            </a:lvl1pPr>
          </a:lstStyle>
          <a:p>
            <a:r>
              <a:rPr lang="en-US" dirty="0"/>
              <a:t>Click to add big statement text</a:t>
            </a:r>
          </a:p>
        </p:txBody>
      </p:sp>
    </p:spTree>
    <p:extLst>
      <p:ext uri="{BB962C8B-B14F-4D97-AF65-F5344CB8AC3E}">
        <p14:creationId xmlns:p14="http://schemas.microsoft.com/office/powerpoint/2010/main" val="33846557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chemeClr val="accent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01729903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TextBox 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 name="Date Placeholder 1"/>
          <p:cNvSpPr>
            <a:spLocks noGrp="1"/>
          </p:cNvSpPr>
          <p:nvPr>
            <p:ph type="dt" sz="half" idx="10"/>
          </p:nvPr>
        </p:nvSpPr>
        <p:spPr/>
        <p:txBody>
          <a:bodyPr/>
          <a:lstStyle>
            <a:lvl1pPr>
              <a:defRPr>
                <a:solidFill>
                  <a:schemeClr val="bg1"/>
                </a:solidFill>
                <a:latin typeface="+mn-lt"/>
                <a:sym typeface="Trebuchet MS" panose="020B0603020202020204" pitchFamily="34" charset="0"/>
              </a:defRPr>
            </a:lvl1pPr>
          </a:lstStyle>
          <a:p>
            <a:endParaRPr lang="en-US" dirty="0"/>
          </a:p>
        </p:txBody>
      </p:sp>
      <p:pic>
        <p:nvPicPr>
          <p:cNvPr id="7" name="Picture 6"/>
          <p:cNvPicPr>
            <a:picLocks noChangeAspect="1"/>
          </p:cNvPicPr>
          <p:nvPr userDrawn="1"/>
        </p:nvPicPr>
        <p:blipFill rotWithShape="1">
          <a:blip r:embed="rId5">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endParaRPr lang="en-US" dirty="0">
              <a:latin typeface="+mn-lt"/>
              <a:sym typeface="Trebuchet MS" panose="020B0603020202020204" pitchFamily="34" charset="0"/>
            </a:endParaRPr>
          </a:p>
        </p:txBody>
      </p:sp>
    </p:spTree>
    <p:extLst>
      <p:ext uri="{BB962C8B-B14F-4D97-AF65-F5344CB8AC3E}">
        <p14:creationId xmlns:p14="http://schemas.microsoft.com/office/powerpoint/2010/main" val="21359910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D631F9-F27F-4A8E-B160-FA9291274B5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943A5C5-1944-4120-80A9-D7022A6913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17442C-3FA8-40AF-881F-973AE7F3712D}"/>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6C3584BD-364F-4844-9FD0-40901BE8767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D5214D9-C358-4611-A998-F992E4B8D0FC}"/>
              </a:ext>
            </a:extLst>
          </p:cNvPr>
          <p:cNvSpPr>
            <a:spLocks noGrp="1"/>
          </p:cNvSpPr>
          <p:nvPr>
            <p:ph type="sldNum" sz="quarter" idx="12"/>
          </p:nvPr>
        </p:nvSpPr>
        <p:spPr/>
        <p:txBody>
          <a:bodyPr/>
          <a:lstStyle/>
          <a:p>
            <a:fld id="{0D59C5F1-BCE8-4393-8917-223508E72BE1}" type="slidenum">
              <a:rPr lang="en-US" smtClean="0"/>
              <a:t>‹#›</a:t>
            </a:fld>
            <a:endParaRPr lang="en-US" dirty="0"/>
          </a:p>
        </p:txBody>
      </p:sp>
    </p:spTree>
    <p:extLst>
      <p:ext uri="{BB962C8B-B14F-4D97-AF65-F5344CB8AC3E}">
        <p14:creationId xmlns:p14="http://schemas.microsoft.com/office/powerpoint/2010/main" val="221277906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chemeClr val="tx1">
            <a:lumMod val="50000"/>
          </a:schemeClr>
        </a:solidFill>
        <a:effectLst/>
      </p:bgPr>
    </p:bg>
    <p:spTree>
      <p:nvGrpSpPr>
        <p:cNvPr id="1" name=""/>
        <p:cNvGrpSpPr/>
        <p:nvPr/>
      </p:nvGrpSpPr>
      <p:grpSpPr>
        <a:xfrm>
          <a:off x="0" y="0"/>
          <a:ext cx="0" cy="0"/>
          <a:chOff x="0" y="0"/>
          <a:chExt cx="0" cy="0"/>
        </a:xfrm>
      </p:grpSpPr>
      <p:sp>
        <p:nvSpPr>
          <p:cNvPr id="5" name="TextBox 4"/>
          <p:cNvSpPr txBox="1"/>
          <p:nvPr/>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3" name="Date Placeholder 2"/>
          <p:cNvSpPr>
            <a:spLocks noGrp="1"/>
          </p:cNvSpPr>
          <p:nvPr>
            <p:ph type="dt" sz="half" idx="10"/>
          </p:nvPr>
        </p:nvSpPr>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2020 by Boston Consulting Group. All rights reserved.</a:t>
            </a:r>
          </a:p>
        </p:txBody>
      </p:sp>
      <p:sp>
        <p:nvSpPr>
          <p:cNvPr id="2" name="Title 1"/>
          <p:cNvSpPr>
            <a:spLocks noGrp="1"/>
          </p:cNvSpPr>
          <p:nvPr>
            <p:ph type="title" hasCustomPrompt="1"/>
          </p:nvPr>
        </p:nvSpPr>
        <p:spPr>
          <a:xfrm>
            <a:off x="630000" y="622800"/>
            <a:ext cx="10933200" cy="332399"/>
          </a:xfrm>
        </p:spPr>
        <p:txBody>
          <a:bodyPr/>
          <a:lstStyle>
            <a:lvl1pPr>
              <a:defRPr>
                <a:solidFill>
                  <a:schemeClr val="bg1"/>
                </a:solidFill>
                <a:latin typeface="+mj-lt"/>
                <a:sym typeface="Trebuchet MS" panose="020B0603020202020204" pitchFamily="34" charset="0"/>
              </a:defRPr>
            </a:lvl1pPr>
          </a:lstStyle>
          <a:p>
            <a:r>
              <a:rPr lang="en-US" dirty="0"/>
              <a:t>Click to add title</a:t>
            </a:r>
          </a:p>
        </p:txBody>
      </p:sp>
    </p:spTree>
    <p:extLst>
      <p:ext uri="{BB962C8B-B14F-4D97-AF65-F5344CB8AC3E}">
        <p14:creationId xmlns:p14="http://schemas.microsoft.com/office/powerpoint/2010/main" val="16053652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20" name="TextBox 19"/>
          <p:cNvSpPr txBox="1"/>
          <p:nvPr userDrawn="1"/>
        </p:nvSpPr>
        <p:spPr>
          <a:xfrm>
            <a:off x="630000" y="2577934"/>
            <a:ext cx="2819400" cy="1761764"/>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400" dirty="0">
                <a:solidFill>
                  <a:schemeClr val="tx2"/>
                </a:solidFill>
                <a:latin typeface="+mn-lt"/>
                <a:sym typeface="Trebuchet MS" panose="020B0603020202020204" pitchFamily="34" charset="0"/>
              </a:rPr>
              <a:t>Table of contents</a:t>
            </a:r>
          </a:p>
        </p:txBody>
      </p:sp>
      <p:sp>
        <p:nvSpPr>
          <p:cNvPr id="15" name="Date Placeholder 4"/>
          <p:cNvSpPr>
            <a:spLocks noGrp="1"/>
          </p:cNvSpPr>
          <p:nvPr>
            <p:ph type="dt" sz="half" idx="10"/>
          </p:nvPr>
        </p:nvSpPr>
        <p:spPr>
          <a:xfrm>
            <a:off x="9677400" y="6405036"/>
            <a:ext cx="1482051" cy="153888"/>
          </a:xfr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2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2020 by Boston Consulting Group. All rights reserved.</a:t>
            </a:r>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pic>
        <p:nvPicPr>
          <p:cNvPr id="10" name="Picture 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51099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6" name="Date Placeholder 4"/>
          <p:cNvSpPr>
            <a:spLocks noGrp="1"/>
          </p:cNvSpPr>
          <p:nvPr>
            <p:ph type="dt" sz="half" idx="10"/>
          </p:nvPr>
        </p:nvSpPr>
        <p:spPr>
          <a:xfrm>
            <a:off x="9677400" y="6405036"/>
            <a:ext cx="1482051" cy="153888"/>
          </a:xfr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2020 by Boston Consulting Group. All rights reserved.</a:t>
            </a:r>
          </a:p>
        </p:txBody>
      </p:sp>
      <p:sp>
        <p:nvSpPr>
          <p:cNvPr id="11" name="TextBox 10"/>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6214982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D. Blank">
    <p:bg>
      <p:bgPr>
        <a:solidFill>
          <a:schemeClr val="bg1"/>
        </a:solidFill>
        <a:effectLst/>
      </p:bgPr>
    </p:bg>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lvl1pPr>
              <a:defRPr>
                <a:latin typeface="+mn-lt"/>
                <a:sym typeface="Trebuchet MS" panose="020B0603020202020204" pitchFamily="34" charset="0"/>
              </a:defRPr>
            </a:lvl1pPr>
          </a:lstStyle>
          <a:p>
            <a:endParaRPr lang="en-US" dirty="0"/>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2020 by Boston Consulting Group. All rights reserved.</a:t>
            </a:r>
          </a:p>
        </p:txBody>
      </p:sp>
    </p:spTree>
    <p:extLst>
      <p:ext uri="{BB962C8B-B14F-4D97-AF65-F5344CB8AC3E}">
        <p14:creationId xmlns:p14="http://schemas.microsoft.com/office/powerpoint/2010/main" val="5523657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D. Disclaim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atin typeface="+mn-lt"/>
                <a:sym typeface="Trebuchet MS" panose="020B0603020202020204" pitchFamily="34" charset="0"/>
              </a:defRPr>
            </a:lvl1pPr>
          </a:lstStyle>
          <a:p>
            <a:endParaRPr lang="en-US" dirty="0"/>
          </a:p>
        </p:txBody>
      </p:sp>
      <p:sp>
        <p:nvSpPr>
          <p:cNvPr id="1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2020 by Boston Consulting Group. All rights reserved.</a:t>
            </a:r>
          </a:p>
        </p:txBody>
      </p:sp>
    </p:spTree>
    <p:extLst>
      <p:ext uri="{BB962C8B-B14F-4D97-AF65-F5344CB8AC3E}">
        <p14:creationId xmlns:p14="http://schemas.microsoft.com/office/powerpoint/2010/main" val="16335972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blank" preserve="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87493561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Tree>
    <p:extLst>
      <p:ext uri="{BB962C8B-B14F-4D97-AF65-F5344CB8AC3E}">
        <p14:creationId xmlns:p14="http://schemas.microsoft.com/office/powerpoint/2010/main" val="19605370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pSp>
        <p:nvGrpSpPr>
          <p:cNvPr id="144" name="Group 143"/>
          <p:cNvGrpSpPr/>
          <p:nvPr userDrawn="1"/>
        </p:nvGrpSpPr>
        <p:grpSpPr>
          <a:xfrm>
            <a:off x="-600" y="-1"/>
            <a:ext cx="12193800" cy="6858001"/>
            <a:chOff x="-600" y="-1"/>
            <a:chExt cx="12193800" cy="6858001"/>
          </a:xfrm>
        </p:grpSpPr>
        <p:sp>
          <p:nvSpPr>
            <p:cNvPr id="145"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latin typeface="+mn-lt"/>
              </a:endParaRPr>
            </a:p>
          </p:txBody>
        </p:sp>
        <p:grpSp>
          <p:nvGrpSpPr>
            <p:cNvPr id="146" name="Baselines / anchors"/>
            <p:cNvGrpSpPr/>
            <p:nvPr userDrawn="1"/>
          </p:nvGrpSpPr>
          <p:grpSpPr>
            <a:xfrm>
              <a:off x="-600" y="622800"/>
              <a:ext cx="12193200" cy="5536800"/>
              <a:chOff x="12623800" y="622800"/>
              <a:chExt cx="11176000" cy="5536800"/>
            </a:xfrm>
          </p:grpSpPr>
          <p:cxnSp>
            <p:nvCxnSpPr>
              <p:cNvPr id="170" name="Straight Connector 169"/>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147" name="Gutter space"/>
            <p:cNvGrpSpPr/>
            <p:nvPr userDrawn="1"/>
          </p:nvGrpSpPr>
          <p:grpSpPr>
            <a:xfrm>
              <a:off x="1277000" y="623550"/>
              <a:ext cx="9638000" cy="5537047"/>
              <a:chOff x="1277000" y="623550"/>
              <a:chExt cx="9638000" cy="5537047"/>
            </a:xfrm>
          </p:grpSpPr>
          <p:sp>
            <p:nvSpPr>
              <p:cNvPr id="159"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0"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1"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2"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3"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4"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5"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6"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7"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8"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9"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grpSp>
        <p:sp>
          <p:nvSpPr>
            <p:cNvPr id="148"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75757"/>
                </a:solidFill>
                <a:effectLst/>
                <a:uLnTx/>
                <a:uFillTx/>
                <a:latin typeface="+mn-lt"/>
                <a:ea typeface="+mn-ea"/>
                <a:cs typeface="+mn-cs"/>
              </a:endParaRPr>
            </a:p>
          </p:txBody>
        </p:sp>
        <p:sp>
          <p:nvSpPr>
            <p:cNvPr id="149"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50"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grpSp>
          <p:nvGrpSpPr>
            <p:cNvPr id="151" name="Five column measure"/>
            <p:cNvGrpSpPr/>
            <p:nvPr userDrawn="1"/>
          </p:nvGrpSpPr>
          <p:grpSpPr>
            <a:xfrm>
              <a:off x="629400" y="5975122"/>
              <a:ext cx="10933200" cy="79536"/>
              <a:chOff x="629400" y="5975122"/>
              <a:chExt cx="10933200" cy="79536"/>
            </a:xfrm>
          </p:grpSpPr>
          <p:sp>
            <p:nvSpPr>
              <p:cNvPr id="154"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55"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56"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57"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58"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grpSp>
        <p:sp>
          <p:nvSpPr>
            <p:cNvPr id="152"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schemeClr val="bg1"/>
                </a:solidFill>
                <a:latin typeface="+mn-lt"/>
              </a:endParaRPr>
            </a:p>
          </p:txBody>
        </p:sp>
        <p:sp>
          <p:nvSpPr>
            <p:cNvPr id="153"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1. xxxx  2. xxxx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5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2020 by Boston Consulting Group. All rights reserved.</a:t>
            </a:r>
          </a:p>
        </p:txBody>
      </p:sp>
    </p:spTree>
    <p:extLst>
      <p:ext uri="{BB962C8B-B14F-4D97-AF65-F5344CB8AC3E}">
        <p14:creationId xmlns:p14="http://schemas.microsoft.com/office/powerpoint/2010/main" val="14824331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Trebuchet MS" panose="020B0603020202020204" pitchFamily="34" charset="0"/>
              <a:ea typeface="+mn-ea"/>
              <a:cs typeface="+mn-cs"/>
              <a:sym typeface="Trebuchet MS" panose="020B0603020202020204" pitchFamily="34" charset="0"/>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Trebuchet MS" panose="020B0603020202020204" pitchFamily="34" charset="0"/>
                <a:sym typeface="Trebuchet MS" panose="020B0603020202020204" pitchFamily="34" charset="0"/>
              </a:rPr>
              <a:t>Copyright © 2020 by Boston Consulting Group. All rights reserved.</a:t>
            </a:r>
          </a:p>
        </p:txBody>
      </p:sp>
      <p:sp>
        <p:nvSpPr>
          <p:cNvPr id="11" name="Rectangle 10"/>
          <p:cNvSpPr/>
          <p:nvPr userDrawn="1"/>
        </p:nvSpPr>
        <p:spPr bwMode="invGray">
          <a:xfrm>
            <a:off x="1388145" y="4691187"/>
            <a:ext cx="929337" cy="995874"/>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dirty="0">
              <a:solidFill>
                <a:prstClr val="white"/>
              </a:solidFill>
              <a:latin typeface="Trebuchet MS" panose="020B0603020202020204" pitchFamily="34" charset="0"/>
            </a:endParaRPr>
          </a:p>
        </p:txBody>
      </p:sp>
      <p:sp>
        <p:nvSpPr>
          <p:cNvPr id="12" name="Rectangle 11"/>
          <p:cNvSpPr/>
          <p:nvPr userDrawn="1">
            <p:custDataLst>
              <p:tags r:id="rId2"/>
            </p:custDataLst>
          </p:nvPr>
        </p:nvSpPr>
        <p:spPr>
          <a:xfrm>
            <a:off x="2509482" y="4691187"/>
            <a:ext cx="1570152" cy="1468176"/>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dirty="0">
              <a:solidFill>
                <a:srgbClr val="FFFFFF"/>
              </a:solidFill>
              <a:latin typeface="Trebuchet MS" panose="020B0603020202020204" pitchFamily="34" charset="0"/>
            </a:endParaRPr>
          </a:p>
        </p:txBody>
      </p:sp>
      <p:sp>
        <p:nvSpPr>
          <p:cNvPr id="2" name="TextBox 1"/>
          <p:cNvSpPr txBox="1"/>
          <p:nvPr userDrawn="1"/>
        </p:nvSpPr>
        <p:spPr>
          <a:xfrm>
            <a:off x="630000" y="907198"/>
            <a:ext cx="3448800" cy="3447288"/>
          </a:xfrm>
          <a:prstGeom prst="rect">
            <a:avLst/>
          </a:prstGeom>
          <a:noFill/>
          <a:ln>
            <a:solidFill>
              <a:schemeClr val="bg1"/>
            </a:solidFill>
          </a:ln>
        </p:spPr>
        <p:txBody>
          <a:bodyPr wrap="square" lIns="612000" tIns="468000" rIns="0" bIns="0" rtlCol="0" anchor="t">
            <a:noAutofit/>
          </a:bodyPr>
          <a:lstStyle/>
          <a:p>
            <a:pPr>
              <a:lnSpc>
                <a:spcPct val="90000"/>
              </a:lnSpc>
              <a:spcAft>
                <a:spcPts val="600"/>
              </a:spcAft>
            </a:pPr>
            <a:endParaRPr lang="en-US" sz="5400" dirty="0">
              <a:solidFill>
                <a:schemeClr val="bg1"/>
              </a:solidFill>
            </a:endParaRPr>
          </a:p>
        </p:txBody>
      </p:sp>
      <p:sp>
        <p:nvSpPr>
          <p:cNvPr id="10" name="TextBox 1"/>
          <p:cNvSpPr txBox="1"/>
          <p:nvPr userDrawn="1"/>
        </p:nvSpPr>
        <p:spPr>
          <a:xfrm>
            <a:off x="1109949" y="1115416"/>
            <a:ext cx="2488182" cy="896399"/>
          </a:xfrm>
          <a:prstGeom prst="rect">
            <a:avLst/>
          </a:prstGeom>
          <a:noFill/>
        </p:spPr>
        <p:txBody>
          <a:bodyPr wrap="none" rtlCol="0">
            <a:spAutoFit/>
          </a:bodyPr>
          <a:lstStyle/>
          <a:p>
            <a:pPr algn="ctr" fontAlgn="auto">
              <a:lnSpc>
                <a:spcPct val="95000"/>
              </a:lnSpc>
              <a:spcBef>
                <a:spcPts val="0"/>
              </a:spcBef>
              <a:spcAft>
                <a:spcPts val="0"/>
              </a:spcAft>
            </a:pPr>
            <a:r>
              <a:rPr lang="en-US" sz="5400" dirty="0">
                <a:solidFill>
                  <a:schemeClr val="bg1"/>
                </a:solidFill>
                <a:latin typeface="+mj-lt"/>
              </a:rPr>
              <a:t>Agenda</a:t>
            </a:r>
          </a:p>
        </p:txBody>
      </p:sp>
    </p:spTree>
    <p:extLst>
      <p:ext uri="{BB962C8B-B14F-4D97-AF65-F5344CB8AC3E}">
        <p14:creationId xmlns:p14="http://schemas.microsoft.com/office/powerpoint/2010/main" val="12072267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53122126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Trebuchet MS" panose="020B0603020202020204" pitchFamily="34" charset="0"/>
              <a:ea typeface="+mn-ea"/>
              <a:cs typeface="+mn-cs"/>
              <a:sym typeface="Trebuchet MS" panose="020B0603020202020204" pitchFamily="34" charset="0"/>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Trebuchet MS" panose="020B0603020202020204" pitchFamily="34" charset="0"/>
                <a:sym typeface="Trebuchet MS" panose="020B0603020202020204" pitchFamily="34" charset="0"/>
              </a:rPr>
              <a:t>Copyright © 2020 by Boston Consulting Group. All rights reserved.</a:t>
            </a:r>
          </a:p>
        </p:txBody>
      </p:sp>
      <p:sp>
        <p:nvSpPr>
          <p:cNvPr id="10" name="Rectangle 9"/>
          <p:cNvSpPr/>
          <p:nvPr userDrawn="1"/>
        </p:nvSpPr>
        <p:spPr bwMode="white">
          <a:xfrm>
            <a:off x="1284743" y="1428131"/>
            <a:ext cx="947672" cy="94767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Trebuchet MS" panose="020B0603020202020204" pitchFamily="34" charset="0"/>
              <a:sym typeface="Trebuchet MS" panose="020B0603020202020204" pitchFamily="34" charset="0"/>
            </a:endParaRPr>
          </a:p>
        </p:txBody>
      </p:sp>
      <p:sp>
        <p:nvSpPr>
          <p:cNvPr id="13" name="Rectangle 12"/>
          <p:cNvSpPr/>
          <p:nvPr userDrawn="1"/>
        </p:nvSpPr>
        <p:spPr>
          <a:xfrm>
            <a:off x="1285200" y="2667600"/>
            <a:ext cx="9619200" cy="32004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dirty="0">
              <a:solidFill>
                <a:prstClr val="white"/>
              </a:solidFill>
              <a:latin typeface="Trebuchet MS" panose="020B0603020202020204" pitchFamily="34" charset="0"/>
            </a:endParaRPr>
          </a:p>
        </p:txBody>
      </p:sp>
    </p:spTree>
    <p:extLst>
      <p:ext uri="{BB962C8B-B14F-4D97-AF65-F5344CB8AC3E}">
        <p14:creationId xmlns:p14="http://schemas.microsoft.com/office/powerpoint/2010/main" val="35291320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Trebuchet MS" panose="020B0603020202020204" pitchFamily="34" charset="0"/>
              <a:ea typeface="+mn-ea"/>
              <a:cs typeface="+mn-cs"/>
              <a:sym typeface="Trebuchet MS" panose="020B0603020202020204" pitchFamily="34" charset="0"/>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Trebuchet MS" panose="020B0603020202020204" pitchFamily="34" charset="0"/>
                <a:sym typeface="Trebuchet MS" panose="020B0603020202020204" pitchFamily="34" charset="0"/>
              </a:rPr>
              <a:t>Copyright © 2020 by Boston Consulting Group. All rights reserved.</a:t>
            </a:r>
          </a:p>
        </p:txBody>
      </p:sp>
      <p:sp>
        <p:nvSpPr>
          <p:cNvPr id="10"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dirty="0">
                <a:solidFill>
                  <a:schemeClr val="bg1"/>
                </a:solidFill>
              </a:rPr>
              <a:t>Agenda</a:t>
            </a:r>
          </a:p>
        </p:txBody>
      </p:sp>
      <p:cxnSp>
        <p:nvCxnSpPr>
          <p:cNvPr id="13" name="Straight Connector 12"/>
          <p:cNvCxnSpPr/>
          <p:nvPr userDrawn="1"/>
        </p:nvCxnSpPr>
        <p:spPr bwMode="white">
          <a:xfrm>
            <a:off x="618898" y="1206000"/>
            <a:ext cx="11576304"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88971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Welcome!">
    <p:spTree>
      <p:nvGrpSpPr>
        <p:cNvPr id="1" name=""/>
        <p:cNvGrpSpPr/>
        <p:nvPr/>
      </p:nvGrpSpPr>
      <p:grpSpPr>
        <a:xfrm>
          <a:off x="0" y="0"/>
          <a:ext cx="0" cy="0"/>
          <a:chOff x="0" y="0"/>
          <a:chExt cx="0" cy="0"/>
        </a:xfrm>
      </p:grpSpPr>
      <p:sp>
        <p:nvSpPr>
          <p:cNvPr id="4" name="Google Shape;10;p2">
            <a:extLst>
              <a:ext uri="{FF2B5EF4-FFF2-40B4-BE49-F238E27FC236}">
                <a16:creationId xmlns:a16="http://schemas.microsoft.com/office/drawing/2014/main" id="{B5523CED-E373-4D16-BF85-1C9ED8852E67}"/>
              </a:ext>
            </a:extLst>
          </p:cNvPr>
          <p:cNvSpPr/>
          <p:nvPr userDrawn="1"/>
        </p:nvSpPr>
        <p:spPr>
          <a:xfrm>
            <a:off x="-33" y="0"/>
            <a:ext cx="12192000" cy="342880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pic>
        <p:nvPicPr>
          <p:cNvPr id="5" name="Google Shape;11;p2" descr="marco.png">
            <a:extLst>
              <a:ext uri="{FF2B5EF4-FFF2-40B4-BE49-F238E27FC236}">
                <a16:creationId xmlns:a16="http://schemas.microsoft.com/office/drawing/2014/main" id="{DEB1E676-EA50-4C8F-8B39-9FD7F0CD8CE6}"/>
              </a:ext>
            </a:extLst>
          </p:cNvPr>
          <p:cNvPicPr preferRelativeResize="0"/>
          <p:nvPr userDrawn="1"/>
        </p:nvPicPr>
        <p:blipFill>
          <a:blip r:embed="rId2">
            <a:alphaModFix/>
          </a:blip>
          <a:stretch>
            <a:fillRect/>
          </a:stretch>
        </p:blipFill>
        <p:spPr>
          <a:xfrm>
            <a:off x="0" y="0"/>
            <a:ext cx="12192000" cy="6858000"/>
          </a:xfrm>
          <a:prstGeom prst="rect">
            <a:avLst/>
          </a:prstGeom>
          <a:noFill/>
          <a:ln>
            <a:noFill/>
          </a:ln>
        </p:spPr>
      </p:pic>
      <p:sp>
        <p:nvSpPr>
          <p:cNvPr id="6" name="Rectangle 5">
            <a:extLst>
              <a:ext uri="{FF2B5EF4-FFF2-40B4-BE49-F238E27FC236}">
                <a16:creationId xmlns:a16="http://schemas.microsoft.com/office/drawing/2014/main" id="{BF46E09A-67D8-4D2C-A52F-837865AFF489}"/>
              </a:ext>
            </a:extLst>
          </p:cNvPr>
          <p:cNvSpPr/>
          <p:nvPr userDrawn="1"/>
        </p:nvSpPr>
        <p:spPr>
          <a:xfrm>
            <a:off x="1539200" y="4049242"/>
            <a:ext cx="6096000" cy="1323439"/>
          </a:xfrm>
          <a:prstGeom prst="rect">
            <a:avLst/>
          </a:prstGeom>
        </p:spPr>
        <p:txBody>
          <a:bodyPr>
            <a:spAutoFit/>
          </a:bodyPr>
          <a:lstStyle/>
          <a:p>
            <a:pPr marL="0" indent="0">
              <a:buNone/>
            </a:pPr>
            <a:r>
              <a:rPr lang="en-US" sz="1600" dirty="0">
                <a:solidFill>
                  <a:srgbClr val="58585A"/>
                </a:solidFill>
                <a:latin typeface="Calibri" panose="020F0502020204030204" pitchFamily="34" charset="0"/>
                <a:cs typeface="Calibri" panose="020F0502020204030204" pitchFamily="34" charset="0"/>
              </a:rPr>
              <a:t>How to use “Chat”:</a:t>
            </a:r>
          </a:p>
          <a:p>
            <a:pPr marL="302676" indent="-302676">
              <a:buAutoNum type="arabicPeriod"/>
            </a:pPr>
            <a:r>
              <a:rPr lang="en-US" sz="1600" dirty="0">
                <a:solidFill>
                  <a:srgbClr val="58585A"/>
                </a:solidFill>
                <a:latin typeface="Calibri" panose="020F0502020204030204" pitchFamily="34" charset="0"/>
                <a:cs typeface="Calibri" panose="020F0502020204030204" pitchFamily="34" charset="0"/>
              </a:rPr>
              <a:t>Click on the “Chat” icon</a:t>
            </a:r>
          </a:p>
          <a:p>
            <a:pPr marL="302676" indent="-302676">
              <a:buAutoNum type="arabicPeriod"/>
            </a:pPr>
            <a:r>
              <a:rPr lang="en-US" sz="1600" dirty="0">
                <a:solidFill>
                  <a:srgbClr val="58585A"/>
                </a:solidFill>
                <a:latin typeface="Calibri" panose="020F0502020204030204" pitchFamily="34" charset="0"/>
                <a:cs typeface="Calibri" panose="020F0502020204030204" pitchFamily="34" charset="0"/>
              </a:rPr>
              <a:t>Select who you want to send your message to (individual or everyone)</a:t>
            </a:r>
          </a:p>
          <a:p>
            <a:pPr marL="302676" indent="-302676">
              <a:buAutoNum type="arabicPeriod"/>
            </a:pPr>
            <a:r>
              <a:rPr lang="en-US" sz="1600" dirty="0">
                <a:solidFill>
                  <a:srgbClr val="58585A"/>
                </a:solidFill>
                <a:latin typeface="Calibri" panose="020F0502020204030204" pitchFamily="34" charset="0"/>
                <a:cs typeface="Calibri" panose="020F0502020204030204" pitchFamily="34" charset="0"/>
              </a:rPr>
              <a:t>Type and send your message</a:t>
            </a:r>
          </a:p>
        </p:txBody>
      </p:sp>
      <p:sp>
        <p:nvSpPr>
          <p:cNvPr id="7" name="Rectangle 6">
            <a:extLst>
              <a:ext uri="{FF2B5EF4-FFF2-40B4-BE49-F238E27FC236}">
                <a16:creationId xmlns:a16="http://schemas.microsoft.com/office/drawing/2014/main" id="{C3D313D3-0DC7-4A33-A2E6-8665363449FE}"/>
              </a:ext>
            </a:extLst>
          </p:cNvPr>
          <p:cNvSpPr/>
          <p:nvPr userDrawn="1"/>
        </p:nvSpPr>
        <p:spPr>
          <a:xfrm>
            <a:off x="1539200" y="5415722"/>
            <a:ext cx="6096000" cy="338554"/>
          </a:xfrm>
          <a:prstGeom prst="rect">
            <a:avLst/>
          </a:prstGeom>
        </p:spPr>
        <p:txBody>
          <a:bodyPr>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lang="en-US" sz="1600" i="1" dirty="0">
                <a:solidFill>
                  <a:srgbClr val="58585A"/>
                </a:solidFill>
                <a:latin typeface="Calibri" panose="020F0502020204030204" pitchFamily="34" charset="0"/>
                <a:cs typeface="Calibri" panose="020F0502020204030204" pitchFamily="34" charset="0"/>
              </a:rPr>
              <a:t>Please use “Chat” to submit questions for our speakers</a:t>
            </a:r>
            <a:endParaRPr lang="en-US" sz="1600" dirty="0">
              <a:solidFill>
                <a:srgbClr val="58585A"/>
              </a:solidFill>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F527A35E-E9AE-4A0E-AA89-3861DD2649B7}"/>
              </a:ext>
            </a:extLst>
          </p:cNvPr>
          <p:cNvSpPr/>
          <p:nvPr userDrawn="1"/>
        </p:nvSpPr>
        <p:spPr>
          <a:xfrm>
            <a:off x="1539200" y="2695937"/>
            <a:ext cx="9264601" cy="666786"/>
          </a:xfrm>
          <a:prstGeom prst="rect">
            <a:avLst/>
          </a:prstGeom>
        </p:spPr>
        <p:txBody>
          <a:bodyPr wrap="square">
            <a:spAutoFit/>
          </a:bodyPr>
          <a:lstStyle/>
          <a:p>
            <a:pPr marL="0" indent="0">
              <a:buNone/>
            </a:pPr>
            <a:r>
              <a:rPr kumimoji="0" lang="en-US" sz="3733"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Montserrat"/>
              </a:rPr>
              <a:t>Welcome! We will get started momentarily</a:t>
            </a:r>
            <a:endParaRPr lang="en-US" sz="3200" dirty="0">
              <a:solidFill>
                <a:srgbClr val="58585A"/>
              </a:solidFill>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65B993BE-743D-473D-B574-A858C490E06D}"/>
              </a:ext>
            </a:extLst>
          </p:cNvPr>
          <p:cNvSpPr/>
          <p:nvPr userDrawn="1"/>
        </p:nvSpPr>
        <p:spPr>
          <a:xfrm>
            <a:off x="1539198" y="3544537"/>
            <a:ext cx="9264601" cy="461665"/>
          </a:xfrm>
          <a:prstGeom prst="rect">
            <a:avLst/>
          </a:prstGeom>
        </p:spPr>
        <p:txBody>
          <a:bodyPr wrap="square">
            <a:spAutoFit/>
          </a:bodyPr>
          <a:lstStyle/>
          <a:p>
            <a:r>
              <a:rPr lang="en-US" sz="2400" dirty="0">
                <a:solidFill>
                  <a:srgbClr val="58585A"/>
                </a:solidFill>
                <a:latin typeface="Calibri" panose="020F0502020204030204" pitchFamily="34" charset="0"/>
                <a:cs typeface="Calibri" panose="020F0502020204030204" pitchFamily="34" charset="0"/>
              </a:rPr>
              <a:t>Using “Chat,” please enter your name and organization</a:t>
            </a:r>
          </a:p>
        </p:txBody>
      </p:sp>
      <p:pic>
        <p:nvPicPr>
          <p:cNvPr id="10" name="Graphic 9">
            <a:extLst>
              <a:ext uri="{FF2B5EF4-FFF2-40B4-BE49-F238E27FC236}">
                <a16:creationId xmlns:a16="http://schemas.microsoft.com/office/drawing/2014/main" id="{1A7E3022-4196-4010-BD20-89ADE4F7798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380634" y="5027667"/>
            <a:ext cx="858489" cy="875832"/>
          </a:xfrm>
          <a:prstGeom prst="rect">
            <a:avLst/>
          </a:prstGeom>
        </p:spPr>
      </p:pic>
      <p:pic>
        <p:nvPicPr>
          <p:cNvPr id="11" name="Graphic 10">
            <a:extLst>
              <a:ext uri="{FF2B5EF4-FFF2-40B4-BE49-F238E27FC236}">
                <a16:creationId xmlns:a16="http://schemas.microsoft.com/office/drawing/2014/main" id="{F3EC8998-EDA6-4DC9-98DB-07ADDFE4523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495052" y="1414272"/>
            <a:ext cx="1201897" cy="1139577"/>
          </a:xfrm>
          <a:prstGeom prst="rect">
            <a:avLst/>
          </a:prstGeom>
        </p:spPr>
      </p:pic>
    </p:spTree>
    <p:extLst>
      <p:ext uri="{BB962C8B-B14F-4D97-AF65-F5344CB8AC3E}">
        <p14:creationId xmlns:p14="http://schemas.microsoft.com/office/powerpoint/2010/main" val="2312853578"/>
      </p:ext>
    </p:extLst>
  </p:cSld>
  <p:clrMapOvr>
    <a:masterClrMapping/>
  </p:clrMapOvr>
  <p:transition>
    <p:fade thruBlk="1"/>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Agenda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
        <p:nvSpPr>
          <p:cNvPr id="1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2020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7" name="TextBox 16"/>
          <p:cNvSpPr txBox="1"/>
          <p:nvPr userDrawn="1"/>
        </p:nvSpPr>
        <p:spPr>
          <a:xfrm>
            <a:off x="630000" y="3207715"/>
            <a:ext cx="1547143" cy="443198"/>
          </a:xfrm>
          <a:prstGeom prst="rect">
            <a:avLst/>
          </a:prstGeom>
          <a:noFill/>
        </p:spPr>
        <p:txBody>
          <a:bodyPr wrap="square" lIns="0" tIns="0" rIns="0" bIns="0" rtlCol="0" anchor="t">
            <a:spAutoFit/>
          </a:bodyPr>
          <a:lstStyle/>
          <a:p>
            <a:pPr>
              <a:lnSpc>
                <a:spcPct val="90000"/>
              </a:lnSpc>
              <a:spcAft>
                <a:spcPts val="600"/>
              </a:spcAft>
            </a:pPr>
            <a:r>
              <a:rPr lang="en-US" sz="3200" dirty="0">
                <a:solidFill>
                  <a:schemeClr val="bg1"/>
                </a:solidFill>
              </a:rPr>
              <a:t>Agenda</a:t>
            </a:r>
          </a:p>
        </p:txBody>
      </p:sp>
    </p:spTree>
    <p:extLst>
      <p:ext uri="{BB962C8B-B14F-4D97-AF65-F5344CB8AC3E}">
        <p14:creationId xmlns:p14="http://schemas.microsoft.com/office/powerpoint/2010/main" val="30880716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Trebuchet MS" panose="020B0603020202020204" pitchFamily="34" charset="0"/>
                <a:sym typeface="Trebuchet MS" panose="020B0603020202020204" pitchFamily="34" charset="0"/>
              </a:rPr>
              <a:t>Copyright © 2020 by Boston Consulting Group. All rights reserved.</a:t>
            </a:r>
          </a:p>
        </p:txBody>
      </p:sp>
      <p:sp>
        <p:nvSpPr>
          <p:cNvPr id="8" name="Rectangle 7"/>
          <p:cNvSpPr/>
          <p:nvPr userDrawn="1"/>
        </p:nvSpPr>
        <p:spPr bwMode="invGray">
          <a:xfrm>
            <a:off x="1388145" y="4691187"/>
            <a:ext cx="929337" cy="995874"/>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dirty="0">
              <a:solidFill>
                <a:prstClr val="white"/>
              </a:solidFill>
              <a:latin typeface="Trebuchet MS" panose="020B0603020202020204" pitchFamily="34" charset="0"/>
            </a:endParaRPr>
          </a:p>
        </p:txBody>
      </p:sp>
      <p:sp>
        <p:nvSpPr>
          <p:cNvPr id="10" name="Rectangle 9"/>
          <p:cNvSpPr/>
          <p:nvPr userDrawn="1">
            <p:custDataLst>
              <p:tags r:id="rId2"/>
            </p:custDataLst>
          </p:nvPr>
        </p:nvSpPr>
        <p:spPr>
          <a:xfrm>
            <a:off x="2509482" y="4691187"/>
            <a:ext cx="1570152" cy="1468176"/>
          </a:xfrm>
          <a:prstGeom prst="rect">
            <a:avLst/>
          </a:prstGeom>
          <a:noFill/>
          <a:ln w="9525" cmpd="sng">
            <a:solidFill>
              <a:schemeClr val="accent4"/>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dirty="0">
              <a:solidFill>
                <a:srgbClr val="FFFFFF"/>
              </a:solidFill>
              <a:latin typeface="Trebuchet MS" panose="020B0603020202020204" pitchFamily="34" charset="0"/>
            </a:endParaRPr>
          </a:p>
        </p:txBody>
      </p:sp>
      <p:sp>
        <p:nvSpPr>
          <p:cNvPr id="11" name="TextBox 10"/>
          <p:cNvSpPr txBox="1"/>
          <p:nvPr userDrawn="1"/>
        </p:nvSpPr>
        <p:spPr>
          <a:xfrm>
            <a:off x="630000" y="907197"/>
            <a:ext cx="3448800" cy="3447288"/>
          </a:xfrm>
          <a:prstGeom prst="rect">
            <a:avLst/>
          </a:prstGeom>
          <a:noFill/>
          <a:ln>
            <a:solidFill>
              <a:schemeClr val="accent4"/>
            </a:solidFill>
          </a:ln>
        </p:spPr>
        <p:txBody>
          <a:bodyPr wrap="square" lIns="612000" tIns="468000" rIns="0" bIns="0" rtlCol="0" anchor="t">
            <a:noAutofit/>
          </a:bodyPr>
          <a:lstStyle/>
          <a:p>
            <a:pPr>
              <a:lnSpc>
                <a:spcPct val="90000"/>
              </a:lnSpc>
              <a:spcAft>
                <a:spcPts val="600"/>
              </a:spcAft>
            </a:pPr>
            <a:endParaRPr lang="en-US" sz="5400" dirty="0">
              <a:solidFill>
                <a:schemeClr val="accent4"/>
              </a:solidFill>
            </a:endParaRPr>
          </a:p>
        </p:txBody>
      </p:sp>
      <p:sp>
        <p:nvSpPr>
          <p:cNvPr id="9" name="TextBox 1"/>
          <p:cNvSpPr txBox="1"/>
          <p:nvPr userDrawn="1"/>
        </p:nvSpPr>
        <p:spPr>
          <a:xfrm>
            <a:off x="1109949" y="1115416"/>
            <a:ext cx="2488182" cy="896399"/>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dirty="0"/>
              <a:t>Agenda</a:t>
            </a:r>
          </a:p>
        </p:txBody>
      </p:sp>
    </p:spTree>
    <p:extLst>
      <p:ext uri="{BB962C8B-B14F-4D97-AF65-F5344CB8AC3E}">
        <p14:creationId xmlns:p14="http://schemas.microsoft.com/office/powerpoint/2010/main" val="2933965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76618489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Trebuchet MS" panose="020B0603020202020204" pitchFamily="34" charset="0"/>
                <a:sym typeface="Trebuchet MS" panose="020B0603020202020204" pitchFamily="34" charset="0"/>
              </a:rPr>
              <a:t>Copyright © 2020 by Boston Consulting Group. All rights reserved.</a:t>
            </a:r>
          </a:p>
        </p:txBody>
      </p:sp>
      <p:sp>
        <p:nvSpPr>
          <p:cNvPr id="8" name="Rectangle 7"/>
          <p:cNvSpPr/>
          <p:nvPr userDrawn="1"/>
        </p:nvSpPr>
        <p:spPr bwMode="white">
          <a:xfrm>
            <a:off x="1284743" y="1428131"/>
            <a:ext cx="947672" cy="947672"/>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Trebuchet MS" panose="020B0603020202020204" pitchFamily="34" charset="0"/>
              <a:sym typeface="Trebuchet MS" panose="020B0603020202020204" pitchFamily="34" charset="0"/>
            </a:endParaRPr>
          </a:p>
        </p:txBody>
      </p:sp>
      <p:sp>
        <p:nvSpPr>
          <p:cNvPr id="10" name="Rectangle 9"/>
          <p:cNvSpPr/>
          <p:nvPr userDrawn="1"/>
        </p:nvSpPr>
        <p:spPr>
          <a:xfrm>
            <a:off x="1285200" y="2667600"/>
            <a:ext cx="9619200" cy="3200400"/>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dirty="0">
              <a:solidFill>
                <a:prstClr val="white"/>
              </a:solidFill>
              <a:latin typeface="Trebuchet MS" panose="020B0603020202020204" pitchFamily="34" charset="0"/>
            </a:endParaRPr>
          </a:p>
        </p:txBody>
      </p:sp>
    </p:spTree>
    <p:extLst>
      <p:ext uri="{BB962C8B-B14F-4D97-AF65-F5344CB8AC3E}">
        <p14:creationId xmlns:p14="http://schemas.microsoft.com/office/powerpoint/2010/main" val="25769147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Trebuchet MS" panose="020B0603020202020204" pitchFamily="34" charset="0"/>
                <a:sym typeface="Trebuchet MS" panose="020B0603020202020204" pitchFamily="34" charset="0"/>
              </a:rPr>
              <a:t>Copyright © 2020 by Boston Consulting Group. All rights reserved.</a:t>
            </a:r>
          </a:p>
        </p:txBody>
      </p:sp>
      <p:sp>
        <p:nvSpPr>
          <p:cNvPr id="7"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dirty="0">
                <a:solidFill>
                  <a:schemeClr val="accent4"/>
                </a:solidFill>
              </a:rPr>
              <a:t>Agenda</a:t>
            </a:r>
          </a:p>
        </p:txBody>
      </p:sp>
      <p:cxnSp>
        <p:nvCxnSpPr>
          <p:cNvPr id="9" name="Straight Connector 8"/>
          <p:cNvCxnSpPr/>
          <p:nvPr userDrawn="1"/>
        </p:nvCxnSpPr>
        <p:spPr bwMode="white">
          <a:xfrm>
            <a:off x="618898" y="1206000"/>
            <a:ext cx="11576304" cy="0"/>
          </a:xfrm>
          <a:prstGeom prst="line">
            <a:avLst/>
          </a:prstGeom>
          <a:ln w="9525" cmpd="sng">
            <a:solidFill>
              <a:schemeClr val="accent4"/>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73060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
        <p:nvSpPr>
          <p:cNvPr id="2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2020 by Boston Consulting Group. All rights reserved.</a:t>
            </a:r>
          </a:p>
        </p:txBody>
      </p:sp>
      <p:sp>
        <p:nvSpPr>
          <p:cNvPr id="28" name="TextBox 2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0" name="TextBox 9"/>
          <p:cNvSpPr txBox="1"/>
          <p:nvPr userDrawn="1"/>
        </p:nvSpPr>
        <p:spPr>
          <a:xfrm>
            <a:off x="630000" y="3262145"/>
            <a:ext cx="1161047" cy="332399"/>
          </a:xfrm>
          <a:prstGeom prst="rect">
            <a:avLst/>
          </a:prstGeom>
          <a:noFill/>
        </p:spPr>
        <p:txBody>
          <a:bodyPr wrap="square" lIns="0" tIns="0" rIns="0" bIns="0" rtlCol="0" anchor="t">
            <a:spAutoFit/>
          </a:bodyPr>
          <a:lstStyle/>
          <a:p>
            <a:pPr>
              <a:lnSpc>
                <a:spcPct val="90000"/>
              </a:lnSpc>
              <a:spcAft>
                <a:spcPts val="600"/>
              </a:spcAft>
            </a:pPr>
            <a:r>
              <a:rPr lang="en-US" sz="2400" dirty="0">
                <a:solidFill>
                  <a:schemeClr val="bg1"/>
                </a:solidFill>
              </a:rPr>
              <a:t>Agenda</a:t>
            </a:r>
          </a:p>
        </p:txBody>
      </p:sp>
    </p:spTree>
    <p:extLst>
      <p:ext uri="{BB962C8B-B14F-4D97-AF65-F5344CB8AC3E}">
        <p14:creationId xmlns:p14="http://schemas.microsoft.com/office/powerpoint/2010/main" val="30504335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Trebuchet MS" panose="020B0603020202020204" pitchFamily="34" charset="0"/>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Trebuchet MS" panose="020B0603020202020204" pitchFamily="34" charset="0"/>
              <a:sym typeface="Trebuchet MS" panose="020B0603020202020204" pitchFamily="34" charset="0"/>
            </a:endParaRPr>
          </a:p>
        </p:txBody>
      </p:sp>
      <p:sp>
        <p:nvSpPr>
          <p:cNvPr id="20" name="TextBox 19"/>
          <p:cNvSpPr txBox="1"/>
          <p:nvPr userDrawn="1"/>
        </p:nvSpPr>
        <p:spPr>
          <a:xfrm>
            <a:off x="630000" y="2577934"/>
            <a:ext cx="2819400" cy="1761764"/>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400" dirty="0">
                <a:solidFill>
                  <a:schemeClr val="tx2"/>
                </a:solidFill>
                <a:latin typeface="Trebuchet MS" panose="020B0603020202020204" pitchFamily="34" charset="0"/>
                <a:sym typeface="Trebuchet MS" panose="020B0603020202020204" pitchFamily="34" charset="0"/>
              </a:rPr>
              <a:t>Table of contents</a:t>
            </a:r>
          </a:p>
        </p:txBody>
      </p:sp>
      <p:sp>
        <p:nvSpPr>
          <p:cNvPr id="2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Trebuchet MS" panose="020B0603020202020204" pitchFamily="34" charset="0"/>
                <a:sym typeface="Trebuchet MS" panose="020B0603020202020204" pitchFamily="34" charset="0"/>
              </a:rPr>
              <a:t>Copyright © 2020 by Boston Consulting Group. All rights reserved.</a:t>
            </a:r>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Trebuchet MS" panose="020B0603020202020204" pitchFamily="34" charset="0"/>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Trebuchet MS" panose="020B0603020202020204" pitchFamily="34" charset="0"/>
              <a:ea typeface="+mn-ea"/>
              <a:cs typeface="+mn-cs"/>
              <a:sym typeface="Trebuchet MS" panose="020B0603020202020204" pitchFamily="34" charset="0"/>
            </a:endParaRPr>
          </a:p>
        </p:txBody>
      </p:sp>
      <p:pic>
        <p:nvPicPr>
          <p:cNvPr id="9" name="Picture 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98786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3" y="3085765"/>
            <a:ext cx="11262867"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2" y="1020432"/>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3" y="2495446"/>
            <a:ext cx="10993547" cy="590321"/>
          </a:xfrm>
        </p:spPr>
        <p:txBody>
          <a:bodyPr anchor="t">
            <a:normAutofit/>
          </a:bodyPr>
          <a:lstStyle>
            <a:lvl1pPr marL="0" indent="0" algn="l">
              <a:buNone/>
              <a:defRPr sz="1600" cap="all">
                <a:solidFill>
                  <a:schemeClr val="accent2"/>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8"/>
            <a:ext cx="2844800" cy="365125"/>
          </a:xfrm>
        </p:spPr>
        <p:txBody>
          <a:bodyPr/>
          <a:lstStyle>
            <a:lvl1pPr>
              <a:defRPr>
                <a:solidFill>
                  <a:schemeClr val="accent1">
                    <a:lumMod val="75000"/>
                    <a:lumOff val="25000"/>
                  </a:schemeClr>
                </a:solidFill>
              </a:defRPr>
            </a:lvl1pPr>
          </a:lstStyle>
          <a:p>
            <a:fld id="{4058736C-CB3B-8347-A0D5-BB182C6209BD}" type="datetimeFigureOut">
              <a:rPr lang="en-US" smtClean="0"/>
              <a:t>6/11/2021</a:t>
            </a:fld>
            <a:endParaRPr lang="en-US"/>
          </a:p>
        </p:txBody>
      </p:sp>
      <p:sp>
        <p:nvSpPr>
          <p:cNvPr id="5" name="Footer Placeholder 4"/>
          <p:cNvSpPr>
            <a:spLocks noGrp="1"/>
          </p:cNvSpPr>
          <p:nvPr>
            <p:ph type="ftr" sz="quarter" idx="11"/>
          </p:nvPr>
        </p:nvSpPr>
        <p:spPr>
          <a:xfrm>
            <a:off x="581192" y="5951812"/>
            <a:ext cx="6917211" cy="365125"/>
          </a:xfrm>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a:xfrm>
            <a:off x="10558300" y="5956138"/>
            <a:ext cx="1016440" cy="365125"/>
          </a:xfrm>
        </p:spPr>
        <p:txBody>
          <a:bodyPr/>
          <a:lstStyle>
            <a:lvl1pPr>
              <a:defRPr>
                <a:solidFill>
                  <a:schemeClr val="accent1">
                    <a:lumMod val="75000"/>
                    <a:lumOff val="25000"/>
                  </a:schemeClr>
                </a:solidFill>
              </a:defRPr>
            </a:lvl1pPr>
          </a:lstStyle>
          <a:p>
            <a:fld id="{B85367D1-6E88-584A-BC6A-4DAA9FB92FF7}" type="slidenum">
              <a:rPr lang="en-US" smtClean="0"/>
              <a:t>‹#›</a:t>
            </a:fld>
            <a:endParaRPr lang="en-US"/>
          </a:p>
        </p:txBody>
      </p:sp>
    </p:spTree>
    <p:extLst>
      <p:ext uri="{BB962C8B-B14F-4D97-AF65-F5344CB8AC3E}">
        <p14:creationId xmlns:p14="http://schemas.microsoft.com/office/powerpoint/2010/main" val="343650204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5" y="614407"/>
            <a:ext cx="11309339" cy="11892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4" y="2180498"/>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058736C-CB3B-8347-A0D5-BB182C6209BD}" type="datetimeFigureOut">
              <a:rPr lang="en-US" smtClean="0"/>
              <a:t>6/11/2021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58301" y="5956138"/>
            <a:ext cx="1052508" cy="365125"/>
          </a:xfrm>
        </p:spPr>
        <p:txBody>
          <a:bodyPr/>
          <a:lstStyle/>
          <a:p>
            <a:fld id="{B85367D1-6E88-584A-BC6A-4DAA9FB92FF7}" type="slidenum">
              <a:rPr lang="en-US" smtClean="0"/>
              <a:t>‹#›</a:t>
            </a:fld>
            <a:endParaRPr lang="en-US"/>
          </a:p>
        </p:txBody>
      </p:sp>
    </p:spTree>
    <p:extLst>
      <p:ext uri="{BB962C8B-B14F-4D97-AF65-F5344CB8AC3E}">
        <p14:creationId xmlns:p14="http://schemas.microsoft.com/office/powerpoint/2010/main" val="24774535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8" y="5141975"/>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4" y="3043911"/>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4" y="4541418"/>
            <a:ext cx="11029615" cy="600556"/>
          </a:xfrm>
        </p:spPr>
        <p:txBody>
          <a:bodyPr anchor="t">
            <a:normAutofit/>
          </a:bodyPr>
          <a:lstStyle>
            <a:lvl1pPr marL="0" indent="0" algn="l">
              <a:buNone/>
              <a:defRPr sz="1800" cap="all">
                <a:solidFill>
                  <a:schemeClr val="accent2"/>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4058736C-CB3B-8347-A0D5-BB182C6209BD}" type="datetimeFigureOut">
              <a:rPr lang="en-US" smtClean="0"/>
              <a:t>6/11/2021</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B85367D1-6E88-584A-BC6A-4DAA9FB92FF7}" type="slidenum">
              <a:rPr lang="en-US" smtClean="0"/>
              <a:t>‹#›</a:t>
            </a:fld>
            <a:endParaRPr lang="en-US"/>
          </a:p>
        </p:txBody>
      </p:sp>
    </p:spTree>
    <p:extLst>
      <p:ext uri="{BB962C8B-B14F-4D97-AF65-F5344CB8AC3E}">
        <p14:creationId xmlns:p14="http://schemas.microsoft.com/office/powerpoint/2010/main" val="245586118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3" y="606555"/>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9"/>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4" y="2228004"/>
            <a:ext cx="5422391"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4"/>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058736C-CB3B-8347-A0D5-BB182C6209BD}" type="datetimeFigureOut">
              <a:rPr lang="en-US" smtClean="0"/>
              <a:t>6/11/2021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5367D1-6E88-584A-BC6A-4DAA9FB92FF7}" type="slidenum">
              <a:rPr lang="en-US" smtClean="0"/>
              <a:t>‹#›</a:t>
            </a:fld>
            <a:endParaRPr lang="en-US"/>
          </a:p>
        </p:txBody>
      </p:sp>
    </p:spTree>
    <p:extLst>
      <p:ext uri="{BB962C8B-B14F-4D97-AF65-F5344CB8AC3E}">
        <p14:creationId xmlns:p14="http://schemas.microsoft.com/office/powerpoint/2010/main" val="5840910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4" name="Google Shape;51;p9" descr="marco.png">
            <a:extLst>
              <a:ext uri="{FF2B5EF4-FFF2-40B4-BE49-F238E27FC236}">
                <a16:creationId xmlns:a16="http://schemas.microsoft.com/office/drawing/2014/main" id="{6024C164-931F-41D5-AE2E-12E5E65898DE}"/>
              </a:ext>
            </a:extLst>
          </p:cNvPr>
          <p:cNvPicPr preferRelativeResize="0"/>
          <p:nvPr userDrawn="1"/>
        </p:nvPicPr>
        <p:blipFill>
          <a:blip r:embed="rId2">
            <a:alphaModFix/>
          </a:blip>
          <a:stretch>
            <a:fillRect/>
          </a:stretch>
        </p:blipFill>
        <p:spPr>
          <a:xfrm>
            <a:off x="0" y="0"/>
            <a:ext cx="12192000" cy="6858000"/>
          </a:xfrm>
          <a:prstGeom prst="rect">
            <a:avLst/>
          </a:prstGeom>
          <a:noFill/>
          <a:ln>
            <a:noFill/>
          </a:ln>
        </p:spPr>
      </p:pic>
      <p:pic>
        <p:nvPicPr>
          <p:cNvPr id="5" name="Picture 4" descr="A picture containing drawing, food&#10;&#10;Description automatically generated">
            <a:extLst>
              <a:ext uri="{FF2B5EF4-FFF2-40B4-BE49-F238E27FC236}">
                <a16:creationId xmlns:a16="http://schemas.microsoft.com/office/drawing/2014/main" id="{E8DCF6FD-65A6-4E34-A401-7B04682E867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1132" y="651220"/>
            <a:ext cx="10689737" cy="2290659"/>
          </a:xfrm>
          <a:prstGeom prst="rect">
            <a:avLst/>
          </a:prstGeom>
        </p:spPr>
      </p:pic>
      <p:sp>
        <p:nvSpPr>
          <p:cNvPr id="6" name="Google Shape;16;p3">
            <a:extLst>
              <a:ext uri="{FF2B5EF4-FFF2-40B4-BE49-F238E27FC236}">
                <a16:creationId xmlns:a16="http://schemas.microsoft.com/office/drawing/2014/main" id="{4991225A-763C-442F-A6EE-8DA2D5FD7714}"/>
              </a:ext>
            </a:extLst>
          </p:cNvPr>
          <p:cNvSpPr txBox="1">
            <a:spLocks noGrp="1"/>
          </p:cNvSpPr>
          <p:nvPr>
            <p:ph type="ctrTitle" hasCustomPrompt="1"/>
          </p:nvPr>
        </p:nvSpPr>
        <p:spPr>
          <a:xfrm>
            <a:off x="1539200" y="3010239"/>
            <a:ext cx="9113600" cy="1284495"/>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3000"/>
              <a:buNone/>
              <a:defRPr sz="4000">
                <a:solidFill>
                  <a:srgbClr val="009DDC"/>
                </a:solidFill>
                <a:latin typeface="Calibri" panose="020F0502020204030204" pitchFamily="34" charset="0"/>
                <a:cs typeface="Calibri" panose="020F0502020204030204" pitchFamily="34" charset="0"/>
              </a:defRPr>
            </a:lvl1pPr>
            <a:lvl2pPr lvl="1" rtl="0">
              <a:spcBef>
                <a:spcPts val="0"/>
              </a:spcBef>
              <a:spcAft>
                <a:spcPts val="0"/>
              </a:spcAft>
              <a:buClr>
                <a:schemeClr val="accent1"/>
              </a:buClr>
              <a:buSzPts val="3000"/>
              <a:buNone/>
              <a:defRPr sz="4000">
                <a:solidFill>
                  <a:schemeClr val="accent1"/>
                </a:solidFill>
              </a:defRPr>
            </a:lvl2pPr>
            <a:lvl3pPr lvl="2" rtl="0">
              <a:spcBef>
                <a:spcPts val="0"/>
              </a:spcBef>
              <a:spcAft>
                <a:spcPts val="0"/>
              </a:spcAft>
              <a:buClr>
                <a:schemeClr val="accent1"/>
              </a:buClr>
              <a:buSzPts val="3000"/>
              <a:buNone/>
              <a:defRPr sz="4000">
                <a:solidFill>
                  <a:schemeClr val="accent1"/>
                </a:solidFill>
              </a:defRPr>
            </a:lvl3pPr>
            <a:lvl4pPr lvl="3" rtl="0">
              <a:spcBef>
                <a:spcPts val="0"/>
              </a:spcBef>
              <a:spcAft>
                <a:spcPts val="0"/>
              </a:spcAft>
              <a:buClr>
                <a:schemeClr val="accent1"/>
              </a:buClr>
              <a:buSzPts val="3000"/>
              <a:buNone/>
              <a:defRPr sz="4000">
                <a:solidFill>
                  <a:schemeClr val="accent1"/>
                </a:solidFill>
              </a:defRPr>
            </a:lvl4pPr>
            <a:lvl5pPr lvl="4" rtl="0">
              <a:spcBef>
                <a:spcPts val="0"/>
              </a:spcBef>
              <a:spcAft>
                <a:spcPts val="0"/>
              </a:spcAft>
              <a:buClr>
                <a:schemeClr val="accent1"/>
              </a:buClr>
              <a:buSzPts val="3000"/>
              <a:buNone/>
              <a:defRPr sz="4000">
                <a:solidFill>
                  <a:schemeClr val="accent1"/>
                </a:solidFill>
              </a:defRPr>
            </a:lvl5pPr>
            <a:lvl6pPr lvl="5" rtl="0">
              <a:spcBef>
                <a:spcPts val="0"/>
              </a:spcBef>
              <a:spcAft>
                <a:spcPts val="0"/>
              </a:spcAft>
              <a:buClr>
                <a:schemeClr val="accent1"/>
              </a:buClr>
              <a:buSzPts val="3000"/>
              <a:buNone/>
              <a:defRPr sz="4000">
                <a:solidFill>
                  <a:schemeClr val="accent1"/>
                </a:solidFill>
              </a:defRPr>
            </a:lvl6pPr>
            <a:lvl7pPr lvl="6" rtl="0">
              <a:spcBef>
                <a:spcPts val="0"/>
              </a:spcBef>
              <a:spcAft>
                <a:spcPts val="0"/>
              </a:spcAft>
              <a:buClr>
                <a:schemeClr val="accent1"/>
              </a:buClr>
              <a:buSzPts val="3000"/>
              <a:buNone/>
              <a:defRPr sz="4000">
                <a:solidFill>
                  <a:schemeClr val="accent1"/>
                </a:solidFill>
              </a:defRPr>
            </a:lvl7pPr>
            <a:lvl8pPr lvl="7" rtl="0">
              <a:spcBef>
                <a:spcPts val="0"/>
              </a:spcBef>
              <a:spcAft>
                <a:spcPts val="0"/>
              </a:spcAft>
              <a:buClr>
                <a:schemeClr val="accent1"/>
              </a:buClr>
              <a:buSzPts val="3000"/>
              <a:buNone/>
              <a:defRPr sz="4000">
                <a:solidFill>
                  <a:schemeClr val="accent1"/>
                </a:solidFill>
              </a:defRPr>
            </a:lvl8pPr>
            <a:lvl9pPr lvl="8" rtl="0">
              <a:spcBef>
                <a:spcPts val="0"/>
              </a:spcBef>
              <a:spcAft>
                <a:spcPts val="0"/>
              </a:spcAft>
              <a:buClr>
                <a:schemeClr val="accent1"/>
              </a:buClr>
              <a:buSzPts val="3000"/>
              <a:buNone/>
              <a:defRPr sz="4000">
                <a:solidFill>
                  <a:schemeClr val="accent1"/>
                </a:solidFill>
              </a:defRPr>
            </a:lvl9pPr>
          </a:lstStyle>
          <a:p>
            <a:r>
              <a:rPr lang="en-US" dirty="0"/>
              <a:t>Title</a:t>
            </a:r>
            <a:endParaRPr dirty="0"/>
          </a:p>
        </p:txBody>
      </p:sp>
      <p:sp>
        <p:nvSpPr>
          <p:cNvPr id="7" name="Google Shape;17;p3">
            <a:extLst>
              <a:ext uri="{FF2B5EF4-FFF2-40B4-BE49-F238E27FC236}">
                <a16:creationId xmlns:a16="http://schemas.microsoft.com/office/drawing/2014/main" id="{099D9811-7495-4D0B-ABC6-771E47C064B9}"/>
              </a:ext>
            </a:extLst>
          </p:cNvPr>
          <p:cNvSpPr txBox="1">
            <a:spLocks noGrp="1"/>
          </p:cNvSpPr>
          <p:nvPr>
            <p:ph type="subTitle" idx="1" hasCustomPrompt="1"/>
          </p:nvPr>
        </p:nvSpPr>
        <p:spPr>
          <a:xfrm>
            <a:off x="1539200" y="4294733"/>
            <a:ext cx="9113600" cy="1046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25516C"/>
              </a:buClr>
              <a:buSzPts val="1800"/>
              <a:buNone/>
              <a:defRPr sz="2400">
                <a:solidFill>
                  <a:srgbClr val="58585A"/>
                </a:solidFill>
                <a:latin typeface="Calibri" panose="020F0502020204030204" pitchFamily="34" charset="0"/>
                <a:cs typeface="Calibri" panose="020F0502020204030204" pitchFamily="34" charset="0"/>
              </a:defRPr>
            </a:lvl1pPr>
            <a:lvl2pPr lvl="1" rtl="0">
              <a:spcBef>
                <a:spcPts val="0"/>
              </a:spcBef>
              <a:spcAft>
                <a:spcPts val="0"/>
              </a:spcAft>
              <a:buClr>
                <a:srgbClr val="25516C"/>
              </a:buClr>
              <a:buSzPts val="1800"/>
              <a:buNone/>
              <a:defRPr sz="2400">
                <a:solidFill>
                  <a:srgbClr val="25516C"/>
                </a:solidFill>
              </a:defRPr>
            </a:lvl2pPr>
            <a:lvl3pPr lvl="2" rtl="0">
              <a:spcBef>
                <a:spcPts val="0"/>
              </a:spcBef>
              <a:spcAft>
                <a:spcPts val="0"/>
              </a:spcAft>
              <a:buClr>
                <a:srgbClr val="25516C"/>
              </a:buClr>
              <a:buSzPts val="1800"/>
              <a:buNone/>
              <a:defRPr sz="2400">
                <a:solidFill>
                  <a:srgbClr val="25516C"/>
                </a:solidFill>
              </a:defRPr>
            </a:lvl3pPr>
            <a:lvl4pPr lvl="3" rtl="0">
              <a:spcBef>
                <a:spcPts val="0"/>
              </a:spcBef>
              <a:spcAft>
                <a:spcPts val="0"/>
              </a:spcAft>
              <a:buClr>
                <a:srgbClr val="25516C"/>
              </a:buClr>
              <a:buSzPts val="1800"/>
              <a:buNone/>
              <a:defRPr sz="2400">
                <a:solidFill>
                  <a:srgbClr val="25516C"/>
                </a:solidFill>
              </a:defRPr>
            </a:lvl4pPr>
            <a:lvl5pPr lvl="4" rtl="0">
              <a:spcBef>
                <a:spcPts val="0"/>
              </a:spcBef>
              <a:spcAft>
                <a:spcPts val="0"/>
              </a:spcAft>
              <a:buClr>
                <a:srgbClr val="25516C"/>
              </a:buClr>
              <a:buSzPts val="1800"/>
              <a:buNone/>
              <a:defRPr sz="2400">
                <a:solidFill>
                  <a:srgbClr val="25516C"/>
                </a:solidFill>
              </a:defRPr>
            </a:lvl5pPr>
            <a:lvl6pPr lvl="5" rtl="0">
              <a:spcBef>
                <a:spcPts val="0"/>
              </a:spcBef>
              <a:spcAft>
                <a:spcPts val="0"/>
              </a:spcAft>
              <a:buClr>
                <a:srgbClr val="25516C"/>
              </a:buClr>
              <a:buSzPts val="1800"/>
              <a:buNone/>
              <a:defRPr sz="2400">
                <a:solidFill>
                  <a:srgbClr val="25516C"/>
                </a:solidFill>
              </a:defRPr>
            </a:lvl6pPr>
            <a:lvl7pPr lvl="6" rtl="0">
              <a:spcBef>
                <a:spcPts val="0"/>
              </a:spcBef>
              <a:spcAft>
                <a:spcPts val="0"/>
              </a:spcAft>
              <a:buClr>
                <a:srgbClr val="25516C"/>
              </a:buClr>
              <a:buSzPts val="1800"/>
              <a:buNone/>
              <a:defRPr sz="2400">
                <a:solidFill>
                  <a:srgbClr val="25516C"/>
                </a:solidFill>
              </a:defRPr>
            </a:lvl7pPr>
            <a:lvl8pPr lvl="7" rtl="0">
              <a:spcBef>
                <a:spcPts val="0"/>
              </a:spcBef>
              <a:spcAft>
                <a:spcPts val="0"/>
              </a:spcAft>
              <a:buClr>
                <a:srgbClr val="25516C"/>
              </a:buClr>
              <a:buSzPts val="1800"/>
              <a:buNone/>
              <a:defRPr sz="2400">
                <a:solidFill>
                  <a:srgbClr val="25516C"/>
                </a:solidFill>
              </a:defRPr>
            </a:lvl8pPr>
            <a:lvl9pPr lvl="8" rtl="0">
              <a:spcBef>
                <a:spcPts val="0"/>
              </a:spcBef>
              <a:spcAft>
                <a:spcPts val="0"/>
              </a:spcAft>
              <a:buClr>
                <a:srgbClr val="25516C"/>
              </a:buClr>
              <a:buSzPts val="1800"/>
              <a:buNone/>
              <a:defRPr sz="2400">
                <a:solidFill>
                  <a:srgbClr val="25516C"/>
                </a:solidFill>
              </a:defRPr>
            </a:lvl9pPr>
          </a:lstStyle>
          <a:p>
            <a:r>
              <a:rPr lang="en-US" dirty="0"/>
              <a:t>Presenter/Facilitator:</a:t>
            </a:r>
            <a:endParaRPr dirty="0"/>
          </a:p>
        </p:txBody>
      </p:sp>
      <p:sp>
        <p:nvSpPr>
          <p:cNvPr id="8" name="TextBox 7">
            <a:extLst>
              <a:ext uri="{FF2B5EF4-FFF2-40B4-BE49-F238E27FC236}">
                <a16:creationId xmlns:a16="http://schemas.microsoft.com/office/drawing/2014/main" id="{59996E3F-D242-439B-94A6-6C7EB40465D0}"/>
              </a:ext>
            </a:extLst>
          </p:cNvPr>
          <p:cNvSpPr txBox="1"/>
          <p:nvPr userDrawn="1"/>
        </p:nvSpPr>
        <p:spPr>
          <a:xfrm>
            <a:off x="1033495" y="5341134"/>
            <a:ext cx="10320949" cy="58496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067" dirty="0">
                <a:latin typeface="Calibri" panose="020F0502020204030204" pitchFamily="34" charset="0"/>
                <a:cs typeface="Calibri" panose="020F0502020204030204" pitchFamily="34" charset="0"/>
              </a:rPr>
              <a:t>This material was prepared by Telligen, the Medicare Quality Innovation Network Quality Improvement Organization, under contract with the Centers for Medicare &amp; Medicaid Services (CMS), an agency of the U.S. Department of Health and Human Services. The contents presented do not necessarily reflect CMS policy. This material is for informational purposes only and does not constitute medical advice; it is not intended to be a substitute for professional medical advice, diagnosis or treatment.</a:t>
            </a:r>
          </a:p>
        </p:txBody>
      </p:sp>
      <p:sp>
        <p:nvSpPr>
          <p:cNvPr id="9" name="Text Placeholder 6">
            <a:extLst>
              <a:ext uri="{FF2B5EF4-FFF2-40B4-BE49-F238E27FC236}">
                <a16:creationId xmlns:a16="http://schemas.microsoft.com/office/drawing/2014/main" id="{160359E1-8C2C-43AA-8114-E74AA731C75D}"/>
              </a:ext>
            </a:extLst>
          </p:cNvPr>
          <p:cNvSpPr>
            <a:spLocks noGrp="1"/>
          </p:cNvSpPr>
          <p:nvPr>
            <p:ph type="body" sz="quarter" idx="13" hasCustomPrompt="1"/>
          </p:nvPr>
        </p:nvSpPr>
        <p:spPr>
          <a:xfrm>
            <a:off x="9121163" y="5508705"/>
            <a:ext cx="2603501" cy="615553"/>
          </a:xfrm>
          <a:prstGeom prst="rect">
            <a:avLst/>
          </a:prstGeom>
        </p:spPr>
        <p:txBody>
          <a:bodyPr/>
          <a:lstStyle>
            <a:lvl1pPr marL="0" algn="l">
              <a:buNone/>
              <a:defRPr sz="1067" b="0" baseline="0">
                <a:solidFill>
                  <a:srgbClr val="000000"/>
                </a:solidFill>
                <a:latin typeface="Calibri" panose="020F0502020204030204" pitchFamily="34" charset="0"/>
                <a:cs typeface="Calibri" panose="020F0502020204030204" pitchFamily="34" charset="0"/>
              </a:defRPr>
            </a:lvl1pPr>
            <a:lvl2pPr>
              <a:buNone/>
              <a:defRPr/>
            </a:lvl2pPr>
            <a:lvl3pPr>
              <a:buNone/>
              <a:defRPr/>
            </a:lvl3pPr>
            <a:lvl4pPr>
              <a:buNone/>
              <a:defRPr/>
            </a:lvl4pPr>
            <a:lvl5pPr>
              <a:buNone/>
              <a:defRPr/>
            </a:lvl5pPr>
          </a:lstStyle>
          <a:p>
            <a:pPr lvl="0"/>
            <a:r>
              <a:rPr lang="en-US" dirty="0"/>
              <a:t>(Insert Sequence Number Here)</a:t>
            </a:r>
          </a:p>
        </p:txBody>
      </p:sp>
      <p:pic>
        <p:nvPicPr>
          <p:cNvPr id="10" name="Picture 9" descr="A screenshot of a cell phone&#10;&#10;Description automatically generated">
            <a:extLst>
              <a:ext uri="{FF2B5EF4-FFF2-40B4-BE49-F238E27FC236}">
                <a16:creationId xmlns:a16="http://schemas.microsoft.com/office/drawing/2014/main" id="{2AF5EFD3-8946-4B63-A9B5-05A0F46D874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26667" b="70000"/>
          <a:stretch/>
        </p:blipFill>
        <p:spPr>
          <a:xfrm>
            <a:off x="935526" y="2661222"/>
            <a:ext cx="10320949" cy="258023"/>
          </a:xfrm>
          <a:prstGeom prst="rect">
            <a:avLst/>
          </a:prstGeom>
        </p:spPr>
      </p:pic>
    </p:spTree>
    <p:extLst>
      <p:ext uri="{BB962C8B-B14F-4D97-AF65-F5344CB8AC3E}">
        <p14:creationId xmlns:p14="http://schemas.microsoft.com/office/powerpoint/2010/main" val="2993137885"/>
      </p:ext>
    </p:extLst>
  </p:cSld>
  <p:clrMapOvr>
    <a:masterClrMapping/>
  </p:clrMapOvr>
  <p:transition>
    <p:fade thruBlk="1"/>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3" y="606555"/>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9"/>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20" y="2250892"/>
            <a:ext cx="5087075" cy="536005"/>
          </a:xfrm>
        </p:spPr>
        <p:txBody>
          <a:bodyPr anchor="b">
            <a:noAutofit/>
          </a:bodyPr>
          <a:lstStyle>
            <a:lvl1pPr marL="0" indent="0">
              <a:buNone/>
              <a:defRPr sz="2200" b="0">
                <a:solidFill>
                  <a:schemeClr val="accent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5" y="2926054"/>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7" y="2250892"/>
            <a:ext cx="5087073" cy="553373"/>
          </a:xfrm>
        </p:spPr>
        <p:txBody>
          <a:bodyPr anchor="b">
            <a:noAutofit/>
          </a:bodyPr>
          <a:lstStyle>
            <a:lvl1pPr marL="0" indent="0">
              <a:buNone/>
              <a:defRPr sz="2200" b="0">
                <a:solidFill>
                  <a:schemeClr val="accent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10" y="2926054"/>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058736C-CB3B-8347-A0D5-BB182C6209BD}" type="datetimeFigureOut">
              <a:rPr lang="en-US" smtClean="0"/>
              <a:t>6/11/2021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5367D1-6E88-584A-BC6A-4DAA9FB92FF7}" type="slidenum">
              <a:rPr lang="en-US" smtClean="0"/>
              <a:t>‹#›</a:t>
            </a:fld>
            <a:endParaRPr lang="en-US"/>
          </a:p>
        </p:txBody>
      </p:sp>
    </p:spTree>
    <p:extLst>
      <p:ext uri="{BB962C8B-B14F-4D97-AF65-F5344CB8AC3E}">
        <p14:creationId xmlns:p14="http://schemas.microsoft.com/office/powerpoint/2010/main" val="227588720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5"/>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5" y="729659"/>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058736C-CB3B-8347-A0D5-BB182C6209BD}" type="datetimeFigureOut">
              <a:rPr lang="en-US" smtClean="0"/>
              <a:t>6/11/2021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5367D1-6E88-584A-BC6A-4DAA9FB92FF7}" type="slidenum">
              <a:rPr lang="en-US" smtClean="0"/>
              <a:t>‹#›</a:t>
            </a:fld>
            <a:endParaRPr lang="en-US"/>
          </a:p>
        </p:txBody>
      </p:sp>
    </p:spTree>
    <p:extLst>
      <p:ext uri="{BB962C8B-B14F-4D97-AF65-F5344CB8AC3E}">
        <p14:creationId xmlns:p14="http://schemas.microsoft.com/office/powerpoint/2010/main" val="213175721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58736C-CB3B-8347-A0D5-BB182C6209BD}" type="datetimeFigureOut">
              <a:rPr lang="en-US" smtClean="0"/>
              <a:t>6/11/2021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5367D1-6E88-584A-BC6A-4DAA9FB92FF7}" type="slidenum">
              <a:rPr lang="en-US" smtClean="0"/>
              <a:t>‹#›</a:t>
            </a:fld>
            <a:endParaRPr lang="en-US"/>
          </a:p>
        </p:txBody>
      </p:sp>
    </p:spTree>
    <p:extLst>
      <p:ext uri="{BB962C8B-B14F-4D97-AF65-F5344CB8AC3E}">
        <p14:creationId xmlns:p14="http://schemas.microsoft.com/office/powerpoint/2010/main" val="306204103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4"/>
            <a:ext cx="11298200" cy="127470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5"/>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4" y="5262297"/>
            <a:ext cx="5869987" cy="689515"/>
          </a:xfrm>
        </p:spPr>
        <p:txBody>
          <a:bodyPr anchor="ctr">
            <a:normAutofit/>
          </a:bodyPr>
          <a:lstStyle>
            <a:lvl1pPr marL="0" indent="0" algn="r">
              <a:buNone/>
              <a:defRPr sz="1100">
                <a:solidFill>
                  <a:schemeClr val="bg1"/>
                </a:solidFill>
              </a:defRPr>
            </a:lvl1pPr>
            <a:lvl2pPr marL="457189" indent="0">
              <a:buNone/>
              <a:defRPr sz="11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4058736C-CB3B-8347-A0D5-BB182C6209BD}" type="datetimeFigureOut">
              <a:rPr lang="en-US" smtClean="0"/>
              <a:t>6/11/2021</a:t>
            </a:fld>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B85367D1-6E88-584A-BC6A-4DAA9FB92FF7}" type="slidenum">
              <a:rPr lang="en-US" smtClean="0"/>
              <a:t>‹#›</a:t>
            </a:fld>
            <a:endParaRPr lang="en-US"/>
          </a:p>
        </p:txBody>
      </p:sp>
    </p:spTree>
    <p:extLst>
      <p:ext uri="{BB962C8B-B14F-4D97-AF65-F5344CB8AC3E}">
        <p14:creationId xmlns:p14="http://schemas.microsoft.com/office/powerpoint/2010/main" val="355442438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9"/>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6"/>
            <a:ext cx="11290859" cy="3557252"/>
          </a:xfrm>
        </p:spPr>
        <p:txBody>
          <a:bodyPr anchor="t">
            <a:norm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3" y="5260129"/>
            <a:ext cx="11029617" cy="598671"/>
          </a:xfrm>
        </p:spPr>
        <p:txBody>
          <a:bodyPr>
            <a:normAutofit/>
          </a:bodyPr>
          <a:lstStyle>
            <a:lvl1pPr marL="0" indent="0">
              <a:buNone/>
              <a:defRPr sz="12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058736C-CB3B-8347-A0D5-BB182C6209BD}" type="datetimeFigureOut">
              <a:rPr lang="en-US" smtClean="0"/>
              <a:t>6/11/2021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5367D1-6E88-584A-BC6A-4DAA9FB92FF7}" type="slidenum">
              <a:rPr lang="en-US" smtClean="0"/>
              <a:t>‹#›</a:t>
            </a:fld>
            <a:endParaRPr lang="en-US"/>
          </a:p>
        </p:txBody>
      </p:sp>
    </p:spTree>
    <p:extLst>
      <p:ext uri="{BB962C8B-B14F-4D97-AF65-F5344CB8AC3E}">
        <p14:creationId xmlns:p14="http://schemas.microsoft.com/office/powerpoint/2010/main" val="61622089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5" y="614407"/>
            <a:ext cx="11309339" cy="11892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058736C-CB3B-8347-A0D5-BB182C6209BD}" type="datetimeFigureOut">
              <a:rPr lang="en-US" smtClean="0"/>
              <a:t>6/11/2021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5367D1-6E88-584A-BC6A-4DAA9FB92FF7}" type="slidenum">
              <a:rPr lang="en-US" smtClean="0"/>
              <a:t>‹#›</a:t>
            </a:fld>
            <a:endParaRPr lang="en-US"/>
          </a:p>
        </p:txBody>
      </p:sp>
    </p:spTree>
    <p:extLst>
      <p:ext uri="{BB962C8B-B14F-4D97-AF65-F5344CB8AC3E}">
        <p14:creationId xmlns:p14="http://schemas.microsoft.com/office/powerpoint/2010/main" val="218353008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2" y="599726"/>
            <a:ext cx="2906817" cy="581695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2" y="675728"/>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5" y="675728"/>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4" y="5956138"/>
            <a:ext cx="1328141" cy="365125"/>
          </a:xfrm>
        </p:spPr>
        <p:txBody>
          <a:bodyPr/>
          <a:lstStyle>
            <a:lvl1pPr>
              <a:defRPr>
                <a:solidFill>
                  <a:schemeClr val="accent1">
                    <a:lumMod val="75000"/>
                    <a:lumOff val="25000"/>
                  </a:schemeClr>
                </a:solidFill>
              </a:defRPr>
            </a:lvl1pPr>
          </a:lstStyle>
          <a:p>
            <a:fld id="{4058736C-CB3B-8347-A0D5-BB182C6209BD}" type="datetimeFigureOut">
              <a:rPr lang="en-US" smtClean="0"/>
              <a:t>6/11/2021</a:t>
            </a:fld>
            <a:endParaRPr lang="en-US"/>
          </a:p>
        </p:txBody>
      </p:sp>
      <p:sp>
        <p:nvSpPr>
          <p:cNvPr id="5" name="Footer Placeholder 4"/>
          <p:cNvSpPr>
            <a:spLocks noGrp="1"/>
          </p:cNvSpPr>
          <p:nvPr>
            <p:ph type="ftr" sz="quarter" idx="11"/>
          </p:nvPr>
        </p:nvSpPr>
        <p:spPr>
          <a:xfrm>
            <a:off x="774925" y="5951812"/>
            <a:ext cx="7896279" cy="365125"/>
          </a:xfrm>
        </p:spPr>
        <p:txBody>
          <a:bodyPr/>
          <a:lstStyle/>
          <a:p>
            <a:endParaRPr lang="en-US"/>
          </a:p>
        </p:txBody>
      </p:sp>
      <p:sp>
        <p:nvSpPr>
          <p:cNvPr id="6" name="Slide Number Placeholder 5"/>
          <p:cNvSpPr>
            <a:spLocks noGrp="1"/>
          </p:cNvSpPr>
          <p:nvPr>
            <p:ph type="sldNum" sz="quarter" idx="12"/>
          </p:nvPr>
        </p:nvSpPr>
        <p:spPr>
          <a:xfrm>
            <a:off x="10446616" y="5956138"/>
            <a:ext cx="1164195" cy="365125"/>
          </a:xfrm>
        </p:spPr>
        <p:txBody>
          <a:bodyPr/>
          <a:lstStyle>
            <a:lvl1pPr>
              <a:defRPr>
                <a:solidFill>
                  <a:schemeClr val="accent1">
                    <a:lumMod val="75000"/>
                    <a:lumOff val="25000"/>
                  </a:schemeClr>
                </a:solidFill>
              </a:defRPr>
            </a:lvl1pPr>
          </a:lstStyle>
          <a:p>
            <a:fld id="{B85367D1-6E88-584A-BC6A-4DAA9FB92FF7}" type="slidenum">
              <a:rPr lang="en-US" smtClean="0"/>
              <a:t>‹#›</a:t>
            </a:fld>
            <a:endParaRPr lang="en-US"/>
          </a:p>
        </p:txBody>
      </p:sp>
    </p:spTree>
    <p:extLst>
      <p:ext uri="{BB962C8B-B14F-4D97-AF65-F5344CB8AC3E}">
        <p14:creationId xmlns:p14="http://schemas.microsoft.com/office/powerpoint/2010/main" val="59250232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Welcome!">
    <p:spTree>
      <p:nvGrpSpPr>
        <p:cNvPr id="1" name=""/>
        <p:cNvGrpSpPr/>
        <p:nvPr/>
      </p:nvGrpSpPr>
      <p:grpSpPr>
        <a:xfrm>
          <a:off x="0" y="0"/>
          <a:ext cx="0" cy="0"/>
          <a:chOff x="0" y="0"/>
          <a:chExt cx="0" cy="0"/>
        </a:xfrm>
      </p:grpSpPr>
      <p:sp>
        <p:nvSpPr>
          <p:cNvPr id="4" name="Google Shape;10;p2">
            <a:extLst>
              <a:ext uri="{FF2B5EF4-FFF2-40B4-BE49-F238E27FC236}">
                <a16:creationId xmlns:a16="http://schemas.microsoft.com/office/drawing/2014/main" id="{B5523CED-E373-4D16-BF85-1C9ED8852E67}"/>
              </a:ext>
            </a:extLst>
          </p:cNvPr>
          <p:cNvSpPr/>
          <p:nvPr userDrawn="1"/>
        </p:nvSpPr>
        <p:spPr>
          <a:xfrm>
            <a:off x="-33" y="0"/>
            <a:ext cx="12192000" cy="342880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pic>
        <p:nvPicPr>
          <p:cNvPr id="5" name="Google Shape;11;p2" descr="marco.png">
            <a:extLst>
              <a:ext uri="{FF2B5EF4-FFF2-40B4-BE49-F238E27FC236}">
                <a16:creationId xmlns:a16="http://schemas.microsoft.com/office/drawing/2014/main" id="{DEB1E676-EA50-4C8F-8B39-9FD7F0CD8CE6}"/>
              </a:ext>
            </a:extLst>
          </p:cNvPr>
          <p:cNvPicPr preferRelativeResize="0"/>
          <p:nvPr userDrawn="1"/>
        </p:nvPicPr>
        <p:blipFill>
          <a:blip r:embed="rId2">
            <a:alphaModFix/>
          </a:blip>
          <a:stretch>
            <a:fillRect/>
          </a:stretch>
        </p:blipFill>
        <p:spPr>
          <a:xfrm>
            <a:off x="0" y="0"/>
            <a:ext cx="12192000" cy="6858000"/>
          </a:xfrm>
          <a:prstGeom prst="rect">
            <a:avLst/>
          </a:prstGeom>
          <a:noFill/>
          <a:ln>
            <a:noFill/>
          </a:ln>
        </p:spPr>
      </p:pic>
      <p:sp>
        <p:nvSpPr>
          <p:cNvPr id="6" name="Rectangle 5">
            <a:extLst>
              <a:ext uri="{FF2B5EF4-FFF2-40B4-BE49-F238E27FC236}">
                <a16:creationId xmlns:a16="http://schemas.microsoft.com/office/drawing/2014/main" id="{BF46E09A-67D8-4D2C-A52F-837865AFF489}"/>
              </a:ext>
            </a:extLst>
          </p:cNvPr>
          <p:cNvSpPr/>
          <p:nvPr userDrawn="1"/>
        </p:nvSpPr>
        <p:spPr>
          <a:xfrm>
            <a:off x="1539200" y="4049242"/>
            <a:ext cx="6096000" cy="1323439"/>
          </a:xfrm>
          <a:prstGeom prst="rect">
            <a:avLst/>
          </a:prstGeom>
        </p:spPr>
        <p:txBody>
          <a:bodyPr>
            <a:spAutoFit/>
          </a:bodyPr>
          <a:lstStyle/>
          <a:p>
            <a:pPr marL="0" indent="0">
              <a:buNone/>
            </a:pPr>
            <a:r>
              <a:rPr lang="en-US" sz="1600" dirty="0">
                <a:solidFill>
                  <a:srgbClr val="58585A"/>
                </a:solidFill>
                <a:latin typeface="Calibri" panose="020F0502020204030204" pitchFamily="34" charset="0"/>
                <a:cs typeface="Calibri" panose="020F0502020204030204" pitchFamily="34" charset="0"/>
              </a:rPr>
              <a:t>How to use “Chat”:</a:t>
            </a:r>
          </a:p>
          <a:p>
            <a:pPr marL="302676" indent="-302676">
              <a:buAutoNum type="arabicPeriod"/>
            </a:pPr>
            <a:r>
              <a:rPr lang="en-US" sz="1600" dirty="0">
                <a:solidFill>
                  <a:srgbClr val="58585A"/>
                </a:solidFill>
                <a:latin typeface="Calibri" panose="020F0502020204030204" pitchFamily="34" charset="0"/>
                <a:cs typeface="Calibri" panose="020F0502020204030204" pitchFamily="34" charset="0"/>
              </a:rPr>
              <a:t>Click on the “Chat” icon</a:t>
            </a:r>
          </a:p>
          <a:p>
            <a:pPr marL="302676" indent="-302676">
              <a:buAutoNum type="arabicPeriod"/>
            </a:pPr>
            <a:r>
              <a:rPr lang="en-US" sz="1600" dirty="0">
                <a:solidFill>
                  <a:srgbClr val="58585A"/>
                </a:solidFill>
                <a:latin typeface="Calibri" panose="020F0502020204030204" pitchFamily="34" charset="0"/>
                <a:cs typeface="Calibri" panose="020F0502020204030204" pitchFamily="34" charset="0"/>
              </a:rPr>
              <a:t>Select who you want to send your message to (individual or everyone)</a:t>
            </a:r>
          </a:p>
          <a:p>
            <a:pPr marL="302676" indent="-302676">
              <a:buAutoNum type="arabicPeriod"/>
            </a:pPr>
            <a:r>
              <a:rPr lang="en-US" sz="1600" dirty="0">
                <a:solidFill>
                  <a:srgbClr val="58585A"/>
                </a:solidFill>
                <a:latin typeface="Calibri" panose="020F0502020204030204" pitchFamily="34" charset="0"/>
                <a:cs typeface="Calibri" panose="020F0502020204030204" pitchFamily="34" charset="0"/>
              </a:rPr>
              <a:t>Type and send your message</a:t>
            </a:r>
          </a:p>
        </p:txBody>
      </p:sp>
      <p:sp>
        <p:nvSpPr>
          <p:cNvPr id="7" name="Rectangle 6">
            <a:extLst>
              <a:ext uri="{FF2B5EF4-FFF2-40B4-BE49-F238E27FC236}">
                <a16:creationId xmlns:a16="http://schemas.microsoft.com/office/drawing/2014/main" id="{C3D313D3-0DC7-4A33-A2E6-8665363449FE}"/>
              </a:ext>
            </a:extLst>
          </p:cNvPr>
          <p:cNvSpPr/>
          <p:nvPr userDrawn="1"/>
        </p:nvSpPr>
        <p:spPr>
          <a:xfrm>
            <a:off x="1539200" y="5415722"/>
            <a:ext cx="6096000" cy="338554"/>
          </a:xfrm>
          <a:prstGeom prst="rect">
            <a:avLst/>
          </a:prstGeom>
        </p:spPr>
        <p:txBody>
          <a:bodyPr>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lang="en-US" sz="1600" i="1" dirty="0">
                <a:solidFill>
                  <a:srgbClr val="58585A"/>
                </a:solidFill>
                <a:latin typeface="Calibri" panose="020F0502020204030204" pitchFamily="34" charset="0"/>
                <a:cs typeface="Calibri" panose="020F0502020204030204" pitchFamily="34" charset="0"/>
              </a:rPr>
              <a:t>Please use “Chat” to submit questions for our speakers</a:t>
            </a:r>
            <a:endParaRPr lang="en-US" sz="1600" dirty="0">
              <a:solidFill>
                <a:srgbClr val="58585A"/>
              </a:solidFill>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F527A35E-E9AE-4A0E-AA89-3861DD2649B7}"/>
              </a:ext>
            </a:extLst>
          </p:cNvPr>
          <p:cNvSpPr/>
          <p:nvPr userDrawn="1"/>
        </p:nvSpPr>
        <p:spPr>
          <a:xfrm>
            <a:off x="1539200" y="2695937"/>
            <a:ext cx="9264601" cy="666786"/>
          </a:xfrm>
          <a:prstGeom prst="rect">
            <a:avLst/>
          </a:prstGeom>
        </p:spPr>
        <p:txBody>
          <a:bodyPr wrap="square">
            <a:spAutoFit/>
          </a:bodyPr>
          <a:lstStyle/>
          <a:p>
            <a:pPr marL="0" indent="0">
              <a:buNone/>
            </a:pPr>
            <a:r>
              <a:rPr kumimoji="0" lang="en-US" sz="3733"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Montserrat"/>
              </a:rPr>
              <a:t>Welcome! We will get started momentarily</a:t>
            </a:r>
            <a:endParaRPr lang="en-US" sz="3200" dirty="0">
              <a:solidFill>
                <a:srgbClr val="58585A"/>
              </a:solidFill>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65B993BE-743D-473D-B574-A858C490E06D}"/>
              </a:ext>
            </a:extLst>
          </p:cNvPr>
          <p:cNvSpPr/>
          <p:nvPr userDrawn="1"/>
        </p:nvSpPr>
        <p:spPr>
          <a:xfrm>
            <a:off x="1539198" y="3544537"/>
            <a:ext cx="9264601" cy="461665"/>
          </a:xfrm>
          <a:prstGeom prst="rect">
            <a:avLst/>
          </a:prstGeom>
        </p:spPr>
        <p:txBody>
          <a:bodyPr wrap="square">
            <a:spAutoFit/>
          </a:bodyPr>
          <a:lstStyle/>
          <a:p>
            <a:r>
              <a:rPr lang="en-US" sz="2400" dirty="0">
                <a:solidFill>
                  <a:srgbClr val="58585A"/>
                </a:solidFill>
                <a:latin typeface="Calibri" panose="020F0502020204030204" pitchFamily="34" charset="0"/>
                <a:cs typeface="Calibri" panose="020F0502020204030204" pitchFamily="34" charset="0"/>
              </a:rPr>
              <a:t>Using “Chat,” please enter your name and organization</a:t>
            </a:r>
          </a:p>
        </p:txBody>
      </p:sp>
      <p:pic>
        <p:nvPicPr>
          <p:cNvPr id="10" name="Graphic 9">
            <a:extLst>
              <a:ext uri="{FF2B5EF4-FFF2-40B4-BE49-F238E27FC236}">
                <a16:creationId xmlns:a16="http://schemas.microsoft.com/office/drawing/2014/main" id="{1A7E3022-4196-4010-BD20-89ADE4F7798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380634" y="5027667"/>
            <a:ext cx="858489" cy="875832"/>
          </a:xfrm>
          <a:prstGeom prst="rect">
            <a:avLst/>
          </a:prstGeom>
        </p:spPr>
      </p:pic>
      <p:pic>
        <p:nvPicPr>
          <p:cNvPr id="11" name="Graphic 10">
            <a:extLst>
              <a:ext uri="{FF2B5EF4-FFF2-40B4-BE49-F238E27FC236}">
                <a16:creationId xmlns:a16="http://schemas.microsoft.com/office/drawing/2014/main" id="{F3EC8998-EDA6-4DC9-98DB-07ADDFE4523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495052" y="1414272"/>
            <a:ext cx="1201897" cy="1139577"/>
          </a:xfrm>
          <a:prstGeom prst="rect">
            <a:avLst/>
          </a:prstGeom>
        </p:spPr>
      </p:pic>
    </p:spTree>
    <p:extLst>
      <p:ext uri="{BB962C8B-B14F-4D97-AF65-F5344CB8AC3E}">
        <p14:creationId xmlns:p14="http://schemas.microsoft.com/office/powerpoint/2010/main" val="1382490358"/>
      </p:ext>
    </p:extLst>
  </p:cSld>
  <p:clrMapOvr>
    <a:masterClrMapping/>
  </p:clrMapOvr>
  <p:transition>
    <p:fade thruBlk="1"/>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4" name="Google Shape;51;p9" descr="marco.png">
            <a:extLst>
              <a:ext uri="{FF2B5EF4-FFF2-40B4-BE49-F238E27FC236}">
                <a16:creationId xmlns:a16="http://schemas.microsoft.com/office/drawing/2014/main" id="{6024C164-931F-41D5-AE2E-12E5E65898DE}"/>
              </a:ext>
            </a:extLst>
          </p:cNvPr>
          <p:cNvPicPr preferRelativeResize="0"/>
          <p:nvPr userDrawn="1"/>
        </p:nvPicPr>
        <p:blipFill>
          <a:blip r:embed="rId2">
            <a:alphaModFix/>
          </a:blip>
          <a:stretch>
            <a:fillRect/>
          </a:stretch>
        </p:blipFill>
        <p:spPr>
          <a:xfrm>
            <a:off x="0" y="0"/>
            <a:ext cx="12192000" cy="6858000"/>
          </a:xfrm>
          <a:prstGeom prst="rect">
            <a:avLst/>
          </a:prstGeom>
          <a:noFill/>
          <a:ln>
            <a:noFill/>
          </a:ln>
        </p:spPr>
      </p:pic>
      <p:pic>
        <p:nvPicPr>
          <p:cNvPr id="5" name="Picture 4" descr="A picture containing drawing, food&#10;&#10;Description automatically generated">
            <a:extLst>
              <a:ext uri="{FF2B5EF4-FFF2-40B4-BE49-F238E27FC236}">
                <a16:creationId xmlns:a16="http://schemas.microsoft.com/office/drawing/2014/main" id="{E8DCF6FD-65A6-4E34-A401-7B04682E867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1132" y="651220"/>
            <a:ext cx="10689737" cy="2290659"/>
          </a:xfrm>
          <a:prstGeom prst="rect">
            <a:avLst/>
          </a:prstGeom>
        </p:spPr>
      </p:pic>
      <p:sp>
        <p:nvSpPr>
          <p:cNvPr id="6" name="Google Shape;16;p3">
            <a:extLst>
              <a:ext uri="{FF2B5EF4-FFF2-40B4-BE49-F238E27FC236}">
                <a16:creationId xmlns:a16="http://schemas.microsoft.com/office/drawing/2014/main" id="{4991225A-763C-442F-A6EE-8DA2D5FD7714}"/>
              </a:ext>
            </a:extLst>
          </p:cNvPr>
          <p:cNvSpPr txBox="1">
            <a:spLocks noGrp="1"/>
          </p:cNvSpPr>
          <p:nvPr>
            <p:ph type="ctrTitle" hasCustomPrompt="1"/>
          </p:nvPr>
        </p:nvSpPr>
        <p:spPr>
          <a:xfrm>
            <a:off x="1539200" y="3010239"/>
            <a:ext cx="9113600" cy="1284495"/>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3000"/>
              <a:buNone/>
              <a:defRPr sz="4000">
                <a:solidFill>
                  <a:srgbClr val="009DDC"/>
                </a:solidFill>
                <a:latin typeface="Calibri" panose="020F0502020204030204" pitchFamily="34" charset="0"/>
                <a:cs typeface="Calibri" panose="020F0502020204030204" pitchFamily="34" charset="0"/>
              </a:defRPr>
            </a:lvl1pPr>
            <a:lvl2pPr lvl="1" rtl="0">
              <a:spcBef>
                <a:spcPts val="0"/>
              </a:spcBef>
              <a:spcAft>
                <a:spcPts val="0"/>
              </a:spcAft>
              <a:buClr>
                <a:schemeClr val="accent1"/>
              </a:buClr>
              <a:buSzPts val="3000"/>
              <a:buNone/>
              <a:defRPr sz="4000">
                <a:solidFill>
                  <a:schemeClr val="accent1"/>
                </a:solidFill>
              </a:defRPr>
            </a:lvl2pPr>
            <a:lvl3pPr lvl="2" rtl="0">
              <a:spcBef>
                <a:spcPts val="0"/>
              </a:spcBef>
              <a:spcAft>
                <a:spcPts val="0"/>
              </a:spcAft>
              <a:buClr>
                <a:schemeClr val="accent1"/>
              </a:buClr>
              <a:buSzPts val="3000"/>
              <a:buNone/>
              <a:defRPr sz="4000">
                <a:solidFill>
                  <a:schemeClr val="accent1"/>
                </a:solidFill>
              </a:defRPr>
            </a:lvl3pPr>
            <a:lvl4pPr lvl="3" rtl="0">
              <a:spcBef>
                <a:spcPts val="0"/>
              </a:spcBef>
              <a:spcAft>
                <a:spcPts val="0"/>
              </a:spcAft>
              <a:buClr>
                <a:schemeClr val="accent1"/>
              </a:buClr>
              <a:buSzPts val="3000"/>
              <a:buNone/>
              <a:defRPr sz="4000">
                <a:solidFill>
                  <a:schemeClr val="accent1"/>
                </a:solidFill>
              </a:defRPr>
            </a:lvl4pPr>
            <a:lvl5pPr lvl="4" rtl="0">
              <a:spcBef>
                <a:spcPts val="0"/>
              </a:spcBef>
              <a:spcAft>
                <a:spcPts val="0"/>
              </a:spcAft>
              <a:buClr>
                <a:schemeClr val="accent1"/>
              </a:buClr>
              <a:buSzPts val="3000"/>
              <a:buNone/>
              <a:defRPr sz="4000">
                <a:solidFill>
                  <a:schemeClr val="accent1"/>
                </a:solidFill>
              </a:defRPr>
            </a:lvl5pPr>
            <a:lvl6pPr lvl="5" rtl="0">
              <a:spcBef>
                <a:spcPts val="0"/>
              </a:spcBef>
              <a:spcAft>
                <a:spcPts val="0"/>
              </a:spcAft>
              <a:buClr>
                <a:schemeClr val="accent1"/>
              </a:buClr>
              <a:buSzPts val="3000"/>
              <a:buNone/>
              <a:defRPr sz="4000">
                <a:solidFill>
                  <a:schemeClr val="accent1"/>
                </a:solidFill>
              </a:defRPr>
            </a:lvl6pPr>
            <a:lvl7pPr lvl="6" rtl="0">
              <a:spcBef>
                <a:spcPts val="0"/>
              </a:spcBef>
              <a:spcAft>
                <a:spcPts val="0"/>
              </a:spcAft>
              <a:buClr>
                <a:schemeClr val="accent1"/>
              </a:buClr>
              <a:buSzPts val="3000"/>
              <a:buNone/>
              <a:defRPr sz="4000">
                <a:solidFill>
                  <a:schemeClr val="accent1"/>
                </a:solidFill>
              </a:defRPr>
            </a:lvl7pPr>
            <a:lvl8pPr lvl="7" rtl="0">
              <a:spcBef>
                <a:spcPts val="0"/>
              </a:spcBef>
              <a:spcAft>
                <a:spcPts val="0"/>
              </a:spcAft>
              <a:buClr>
                <a:schemeClr val="accent1"/>
              </a:buClr>
              <a:buSzPts val="3000"/>
              <a:buNone/>
              <a:defRPr sz="4000">
                <a:solidFill>
                  <a:schemeClr val="accent1"/>
                </a:solidFill>
              </a:defRPr>
            </a:lvl8pPr>
            <a:lvl9pPr lvl="8" rtl="0">
              <a:spcBef>
                <a:spcPts val="0"/>
              </a:spcBef>
              <a:spcAft>
                <a:spcPts val="0"/>
              </a:spcAft>
              <a:buClr>
                <a:schemeClr val="accent1"/>
              </a:buClr>
              <a:buSzPts val="3000"/>
              <a:buNone/>
              <a:defRPr sz="4000">
                <a:solidFill>
                  <a:schemeClr val="accent1"/>
                </a:solidFill>
              </a:defRPr>
            </a:lvl9pPr>
          </a:lstStyle>
          <a:p>
            <a:r>
              <a:rPr lang="en-US" dirty="0"/>
              <a:t>Title</a:t>
            </a:r>
            <a:endParaRPr dirty="0"/>
          </a:p>
        </p:txBody>
      </p:sp>
      <p:sp>
        <p:nvSpPr>
          <p:cNvPr id="7" name="Google Shape;17;p3">
            <a:extLst>
              <a:ext uri="{FF2B5EF4-FFF2-40B4-BE49-F238E27FC236}">
                <a16:creationId xmlns:a16="http://schemas.microsoft.com/office/drawing/2014/main" id="{099D9811-7495-4D0B-ABC6-771E47C064B9}"/>
              </a:ext>
            </a:extLst>
          </p:cNvPr>
          <p:cNvSpPr txBox="1">
            <a:spLocks noGrp="1"/>
          </p:cNvSpPr>
          <p:nvPr>
            <p:ph type="subTitle" idx="1" hasCustomPrompt="1"/>
          </p:nvPr>
        </p:nvSpPr>
        <p:spPr>
          <a:xfrm>
            <a:off x="1539200" y="4294733"/>
            <a:ext cx="9113600" cy="1046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25516C"/>
              </a:buClr>
              <a:buSzPts val="1800"/>
              <a:buNone/>
              <a:defRPr sz="2400">
                <a:solidFill>
                  <a:srgbClr val="58585A"/>
                </a:solidFill>
                <a:latin typeface="Calibri" panose="020F0502020204030204" pitchFamily="34" charset="0"/>
                <a:cs typeface="Calibri" panose="020F0502020204030204" pitchFamily="34" charset="0"/>
              </a:defRPr>
            </a:lvl1pPr>
            <a:lvl2pPr lvl="1" rtl="0">
              <a:spcBef>
                <a:spcPts val="0"/>
              </a:spcBef>
              <a:spcAft>
                <a:spcPts val="0"/>
              </a:spcAft>
              <a:buClr>
                <a:srgbClr val="25516C"/>
              </a:buClr>
              <a:buSzPts val="1800"/>
              <a:buNone/>
              <a:defRPr sz="2400">
                <a:solidFill>
                  <a:srgbClr val="25516C"/>
                </a:solidFill>
              </a:defRPr>
            </a:lvl2pPr>
            <a:lvl3pPr lvl="2" rtl="0">
              <a:spcBef>
                <a:spcPts val="0"/>
              </a:spcBef>
              <a:spcAft>
                <a:spcPts val="0"/>
              </a:spcAft>
              <a:buClr>
                <a:srgbClr val="25516C"/>
              </a:buClr>
              <a:buSzPts val="1800"/>
              <a:buNone/>
              <a:defRPr sz="2400">
                <a:solidFill>
                  <a:srgbClr val="25516C"/>
                </a:solidFill>
              </a:defRPr>
            </a:lvl3pPr>
            <a:lvl4pPr lvl="3" rtl="0">
              <a:spcBef>
                <a:spcPts val="0"/>
              </a:spcBef>
              <a:spcAft>
                <a:spcPts val="0"/>
              </a:spcAft>
              <a:buClr>
                <a:srgbClr val="25516C"/>
              </a:buClr>
              <a:buSzPts val="1800"/>
              <a:buNone/>
              <a:defRPr sz="2400">
                <a:solidFill>
                  <a:srgbClr val="25516C"/>
                </a:solidFill>
              </a:defRPr>
            </a:lvl4pPr>
            <a:lvl5pPr lvl="4" rtl="0">
              <a:spcBef>
                <a:spcPts val="0"/>
              </a:spcBef>
              <a:spcAft>
                <a:spcPts val="0"/>
              </a:spcAft>
              <a:buClr>
                <a:srgbClr val="25516C"/>
              </a:buClr>
              <a:buSzPts val="1800"/>
              <a:buNone/>
              <a:defRPr sz="2400">
                <a:solidFill>
                  <a:srgbClr val="25516C"/>
                </a:solidFill>
              </a:defRPr>
            </a:lvl5pPr>
            <a:lvl6pPr lvl="5" rtl="0">
              <a:spcBef>
                <a:spcPts val="0"/>
              </a:spcBef>
              <a:spcAft>
                <a:spcPts val="0"/>
              </a:spcAft>
              <a:buClr>
                <a:srgbClr val="25516C"/>
              </a:buClr>
              <a:buSzPts val="1800"/>
              <a:buNone/>
              <a:defRPr sz="2400">
                <a:solidFill>
                  <a:srgbClr val="25516C"/>
                </a:solidFill>
              </a:defRPr>
            </a:lvl6pPr>
            <a:lvl7pPr lvl="6" rtl="0">
              <a:spcBef>
                <a:spcPts val="0"/>
              </a:spcBef>
              <a:spcAft>
                <a:spcPts val="0"/>
              </a:spcAft>
              <a:buClr>
                <a:srgbClr val="25516C"/>
              </a:buClr>
              <a:buSzPts val="1800"/>
              <a:buNone/>
              <a:defRPr sz="2400">
                <a:solidFill>
                  <a:srgbClr val="25516C"/>
                </a:solidFill>
              </a:defRPr>
            </a:lvl7pPr>
            <a:lvl8pPr lvl="7" rtl="0">
              <a:spcBef>
                <a:spcPts val="0"/>
              </a:spcBef>
              <a:spcAft>
                <a:spcPts val="0"/>
              </a:spcAft>
              <a:buClr>
                <a:srgbClr val="25516C"/>
              </a:buClr>
              <a:buSzPts val="1800"/>
              <a:buNone/>
              <a:defRPr sz="2400">
                <a:solidFill>
                  <a:srgbClr val="25516C"/>
                </a:solidFill>
              </a:defRPr>
            </a:lvl8pPr>
            <a:lvl9pPr lvl="8" rtl="0">
              <a:spcBef>
                <a:spcPts val="0"/>
              </a:spcBef>
              <a:spcAft>
                <a:spcPts val="0"/>
              </a:spcAft>
              <a:buClr>
                <a:srgbClr val="25516C"/>
              </a:buClr>
              <a:buSzPts val="1800"/>
              <a:buNone/>
              <a:defRPr sz="2400">
                <a:solidFill>
                  <a:srgbClr val="25516C"/>
                </a:solidFill>
              </a:defRPr>
            </a:lvl9pPr>
          </a:lstStyle>
          <a:p>
            <a:r>
              <a:rPr lang="en-US" dirty="0"/>
              <a:t>Presenter/Facilitator:</a:t>
            </a:r>
            <a:endParaRPr dirty="0"/>
          </a:p>
        </p:txBody>
      </p:sp>
      <p:sp>
        <p:nvSpPr>
          <p:cNvPr id="8" name="TextBox 7">
            <a:extLst>
              <a:ext uri="{FF2B5EF4-FFF2-40B4-BE49-F238E27FC236}">
                <a16:creationId xmlns:a16="http://schemas.microsoft.com/office/drawing/2014/main" id="{59996E3F-D242-439B-94A6-6C7EB40465D0}"/>
              </a:ext>
            </a:extLst>
          </p:cNvPr>
          <p:cNvSpPr txBox="1"/>
          <p:nvPr userDrawn="1"/>
        </p:nvSpPr>
        <p:spPr>
          <a:xfrm>
            <a:off x="1033495" y="5341134"/>
            <a:ext cx="10320949" cy="58496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067" dirty="0">
                <a:latin typeface="Calibri" panose="020F0502020204030204" pitchFamily="34" charset="0"/>
                <a:cs typeface="Calibri" panose="020F0502020204030204" pitchFamily="34" charset="0"/>
              </a:rPr>
              <a:t>This material was prepared by Telligen, the Medicare Quality Innovation Network Quality Improvement Organization, under contract with the Centers for Medicare &amp; Medicaid Services (CMS), an agency of the U.S. Department of Health and Human Services. The contents presented do not necessarily reflect CMS policy. This material is for informational purposes only and does not constitute medical advice; it is not intended to be a substitute for professional medical advice, diagnosis or treatment.</a:t>
            </a:r>
          </a:p>
        </p:txBody>
      </p:sp>
      <p:sp>
        <p:nvSpPr>
          <p:cNvPr id="9" name="Text Placeholder 6">
            <a:extLst>
              <a:ext uri="{FF2B5EF4-FFF2-40B4-BE49-F238E27FC236}">
                <a16:creationId xmlns:a16="http://schemas.microsoft.com/office/drawing/2014/main" id="{160359E1-8C2C-43AA-8114-E74AA731C75D}"/>
              </a:ext>
            </a:extLst>
          </p:cNvPr>
          <p:cNvSpPr>
            <a:spLocks noGrp="1"/>
          </p:cNvSpPr>
          <p:nvPr>
            <p:ph type="body" sz="quarter" idx="13" hasCustomPrompt="1"/>
          </p:nvPr>
        </p:nvSpPr>
        <p:spPr>
          <a:xfrm>
            <a:off x="9121163" y="5508705"/>
            <a:ext cx="2603501" cy="615553"/>
          </a:xfrm>
          <a:prstGeom prst="rect">
            <a:avLst/>
          </a:prstGeom>
        </p:spPr>
        <p:txBody>
          <a:bodyPr/>
          <a:lstStyle>
            <a:lvl1pPr marL="0" algn="l">
              <a:buNone/>
              <a:defRPr sz="1067" b="0" baseline="0">
                <a:solidFill>
                  <a:srgbClr val="000000"/>
                </a:solidFill>
                <a:latin typeface="Calibri" panose="020F0502020204030204" pitchFamily="34" charset="0"/>
                <a:cs typeface="Calibri" panose="020F0502020204030204" pitchFamily="34" charset="0"/>
              </a:defRPr>
            </a:lvl1pPr>
            <a:lvl2pPr>
              <a:buNone/>
              <a:defRPr/>
            </a:lvl2pPr>
            <a:lvl3pPr>
              <a:buNone/>
              <a:defRPr/>
            </a:lvl3pPr>
            <a:lvl4pPr>
              <a:buNone/>
              <a:defRPr/>
            </a:lvl4pPr>
            <a:lvl5pPr>
              <a:buNone/>
              <a:defRPr/>
            </a:lvl5pPr>
          </a:lstStyle>
          <a:p>
            <a:pPr lvl="0"/>
            <a:r>
              <a:rPr lang="en-US" dirty="0"/>
              <a:t>(Insert Sequence Number Here)</a:t>
            </a:r>
          </a:p>
        </p:txBody>
      </p:sp>
      <p:pic>
        <p:nvPicPr>
          <p:cNvPr id="10" name="Picture 9" descr="A screenshot of a cell phone&#10;&#10;Description automatically generated">
            <a:extLst>
              <a:ext uri="{FF2B5EF4-FFF2-40B4-BE49-F238E27FC236}">
                <a16:creationId xmlns:a16="http://schemas.microsoft.com/office/drawing/2014/main" id="{2AF5EFD3-8946-4B63-A9B5-05A0F46D874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26667" b="70000"/>
          <a:stretch/>
        </p:blipFill>
        <p:spPr>
          <a:xfrm>
            <a:off x="935526" y="2661222"/>
            <a:ext cx="10320949" cy="258023"/>
          </a:xfrm>
          <a:prstGeom prst="rect">
            <a:avLst/>
          </a:prstGeom>
        </p:spPr>
      </p:pic>
    </p:spTree>
    <p:extLst>
      <p:ext uri="{BB962C8B-B14F-4D97-AF65-F5344CB8AC3E}">
        <p14:creationId xmlns:p14="http://schemas.microsoft.com/office/powerpoint/2010/main" val="1091118110"/>
      </p:ext>
    </p:extLst>
  </p:cSld>
  <p:clrMapOvr>
    <a:masterClrMapping/>
  </p:clrMapOvr>
  <p:transition>
    <p:fade thruBlk="1"/>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Affinity Group">
    <p:spTree>
      <p:nvGrpSpPr>
        <p:cNvPr id="1" name=""/>
        <p:cNvGrpSpPr/>
        <p:nvPr/>
      </p:nvGrpSpPr>
      <p:grpSpPr>
        <a:xfrm>
          <a:off x="0" y="0"/>
          <a:ext cx="0" cy="0"/>
          <a:chOff x="0" y="0"/>
          <a:chExt cx="0" cy="0"/>
        </a:xfrm>
      </p:grpSpPr>
      <p:pic>
        <p:nvPicPr>
          <p:cNvPr id="4" name="Google Shape;51;p9" descr="marco.png">
            <a:extLst>
              <a:ext uri="{FF2B5EF4-FFF2-40B4-BE49-F238E27FC236}">
                <a16:creationId xmlns:a16="http://schemas.microsoft.com/office/drawing/2014/main" id="{69DB2740-D390-49FF-9F0B-1ABCB5E62CF0}"/>
              </a:ext>
            </a:extLst>
          </p:cNvPr>
          <p:cNvPicPr preferRelativeResize="0"/>
          <p:nvPr userDrawn="1"/>
        </p:nvPicPr>
        <p:blipFill>
          <a:blip r:embed="rId2">
            <a:alphaModFix/>
          </a:blip>
          <a:stretch>
            <a:fillRect/>
          </a:stretch>
        </p:blipFill>
        <p:spPr>
          <a:xfrm>
            <a:off x="0" y="0"/>
            <a:ext cx="12192000" cy="6858000"/>
          </a:xfrm>
          <a:prstGeom prst="rect">
            <a:avLst/>
          </a:prstGeom>
          <a:noFill/>
          <a:ln>
            <a:noFill/>
          </a:ln>
        </p:spPr>
      </p:pic>
      <p:sp>
        <p:nvSpPr>
          <p:cNvPr id="5" name="Google Shape;52;p9">
            <a:extLst>
              <a:ext uri="{FF2B5EF4-FFF2-40B4-BE49-F238E27FC236}">
                <a16:creationId xmlns:a16="http://schemas.microsoft.com/office/drawing/2014/main" id="{4E41450A-5DBC-48A1-9CB2-5BDFB7734DF3}"/>
              </a:ext>
            </a:extLst>
          </p:cNvPr>
          <p:cNvSpPr txBox="1">
            <a:spLocks noGrp="1"/>
          </p:cNvSpPr>
          <p:nvPr>
            <p:ph type="sldNum" idx="12"/>
          </p:nvPr>
        </p:nvSpPr>
        <p:spPr>
          <a:xfrm>
            <a:off x="850600" y="0"/>
            <a:ext cx="10480800" cy="850400"/>
          </a:xfrm>
          <a:prstGeom prst="rect">
            <a:avLst/>
          </a:prstGeom>
        </p:spPr>
        <p:txBody>
          <a:bodyPr spcFirstLastPara="1" wrap="square" lIns="91425" tIns="91425" rIns="91425" bIns="91425" anchor="b" anchorCtr="0">
            <a:noAutofit/>
          </a:bodyPr>
          <a:lstStyle>
            <a:lvl1pPr lvl="0" algn="ctr" rtl="0">
              <a:buNone/>
              <a:defRPr>
                <a:latin typeface="Calibri" panose="020F0502020204030204" pitchFamily="34" charset="0"/>
                <a:cs typeface="Calibri" panose="020F0502020204030204" pitchFamily="34" charset="0"/>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fld id="{00000000-1234-1234-1234-123412341234}" type="slidenum">
              <a:rPr lang="en" smtClean="0">
                <a:solidFill>
                  <a:srgbClr val="FFFFFF"/>
                </a:solidFill>
              </a:rPr>
              <a:pPr/>
              <a:t>‹#›</a:t>
            </a:fld>
            <a:endParaRPr lang="en" dirty="0">
              <a:solidFill>
                <a:srgbClr val="FFFFFF"/>
              </a:solidFill>
            </a:endParaRPr>
          </a:p>
        </p:txBody>
      </p:sp>
      <p:pic>
        <p:nvPicPr>
          <p:cNvPr id="6" name="Graphic 5">
            <a:extLst>
              <a:ext uri="{FF2B5EF4-FFF2-40B4-BE49-F238E27FC236}">
                <a16:creationId xmlns:a16="http://schemas.microsoft.com/office/drawing/2014/main" id="{802088E3-FBB9-46AC-9E63-0489A3B83D5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380634" y="5027667"/>
            <a:ext cx="858489" cy="875832"/>
          </a:xfrm>
          <a:prstGeom prst="rect">
            <a:avLst/>
          </a:prstGeom>
        </p:spPr>
      </p:pic>
      <p:pic>
        <p:nvPicPr>
          <p:cNvPr id="7" name="Picture 6" descr="A close up of a logo&#10;&#10;Description automatically generated">
            <a:extLst>
              <a:ext uri="{FF2B5EF4-FFF2-40B4-BE49-F238E27FC236}">
                <a16:creationId xmlns:a16="http://schemas.microsoft.com/office/drawing/2014/main" id="{BDD7412F-453E-4734-9BA3-385742E97FDB}"/>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26577" b="38014"/>
          <a:stretch/>
        </p:blipFill>
        <p:spPr>
          <a:xfrm>
            <a:off x="522961" y="1932680"/>
            <a:ext cx="11105211" cy="1966077"/>
          </a:xfrm>
          <a:prstGeom prst="rect">
            <a:avLst/>
          </a:prstGeom>
        </p:spPr>
      </p:pic>
      <p:sp>
        <p:nvSpPr>
          <p:cNvPr id="8" name="Rectangle 7">
            <a:extLst>
              <a:ext uri="{FF2B5EF4-FFF2-40B4-BE49-F238E27FC236}">
                <a16:creationId xmlns:a16="http://schemas.microsoft.com/office/drawing/2014/main" id="{8A23F7A5-D9CE-4E4E-A9E8-C182B488A407}"/>
              </a:ext>
            </a:extLst>
          </p:cNvPr>
          <p:cNvSpPr/>
          <p:nvPr userDrawn="1"/>
        </p:nvSpPr>
        <p:spPr>
          <a:xfrm>
            <a:off x="292448" y="3644563"/>
            <a:ext cx="3725043" cy="1569660"/>
          </a:xfrm>
          <a:prstGeom prst="rect">
            <a:avLst/>
          </a:prstGeom>
        </p:spPr>
        <p:txBody>
          <a:bodyPr wrap="square">
            <a:spAutoFit/>
          </a:bodyPr>
          <a:lstStyle/>
          <a:p>
            <a:pPr marL="609585" marR="0" lvl="1" indent="0" algn="l"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Learning Collaboratives</a:t>
            </a:r>
          </a:p>
          <a:p>
            <a:pPr marL="836063" marR="0" lvl="1" indent="-234945"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Opioid Prescribing</a:t>
            </a:r>
          </a:p>
          <a:p>
            <a:pPr marL="836063" marR="0" lvl="1" indent="-226478"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Pain and Opioid Use Best Practices</a:t>
            </a:r>
          </a:p>
          <a:p>
            <a:pPr marL="836063" marR="0" lvl="1" indent="-226478"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Behavioral Health Integration</a:t>
            </a:r>
          </a:p>
          <a:p>
            <a:pPr marL="836063" marR="0" lvl="1" indent="-226478"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Behavioral Health Screening</a:t>
            </a:r>
          </a:p>
        </p:txBody>
      </p:sp>
      <p:sp>
        <p:nvSpPr>
          <p:cNvPr id="9" name="TextBox 8">
            <a:extLst>
              <a:ext uri="{FF2B5EF4-FFF2-40B4-BE49-F238E27FC236}">
                <a16:creationId xmlns:a16="http://schemas.microsoft.com/office/drawing/2014/main" id="{C08810E1-44B0-427B-A388-8DF87077B62E}"/>
              </a:ext>
            </a:extLst>
          </p:cNvPr>
          <p:cNvSpPr txBox="1"/>
          <p:nvPr userDrawn="1"/>
        </p:nvSpPr>
        <p:spPr>
          <a:xfrm>
            <a:off x="5791200" y="3644563"/>
            <a:ext cx="3352800" cy="1569660"/>
          </a:xfrm>
          <a:prstGeom prst="rect">
            <a:avLst/>
          </a:prstGeom>
          <a:noFill/>
        </p:spPr>
        <p:txBody>
          <a:bodyPr wrap="square" rtlCol="0">
            <a:spAutoFit/>
          </a:bodyPr>
          <a:lstStyle/>
          <a:p>
            <a:pPr marL="609585" marR="0" lvl="1" indent="0" algn="l"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Learning Collaboratives</a:t>
            </a:r>
          </a:p>
          <a:p>
            <a:pPr marL="836063" marR="0" lvl="1" indent="-226478"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Infection Prevention</a:t>
            </a:r>
          </a:p>
          <a:p>
            <a:pPr marL="836063" marR="0" lvl="1" indent="-226478"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Adverse Drug Event (ADE) Reduction</a:t>
            </a:r>
          </a:p>
          <a:p>
            <a:pPr marL="836063" marR="0" lvl="1" indent="-226478"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Improving Community Based Transitions</a:t>
            </a:r>
          </a:p>
        </p:txBody>
      </p:sp>
      <p:sp>
        <p:nvSpPr>
          <p:cNvPr id="10" name="TextBox 9">
            <a:extLst>
              <a:ext uri="{FF2B5EF4-FFF2-40B4-BE49-F238E27FC236}">
                <a16:creationId xmlns:a16="http://schemas.microsoft.com/office/drawing/2014/main" id="{593010B7-CC2C-416E-ADE3-8D39335752F7}"/>
              </a:ext>
            </a:extLst>
          </p:cNvPr>
          <p:cNvSpPr txBox="1"/>
          <p:nvPr userDrawn="1"/>
        </p:nvSpPr>
        <p:spPr>
          <a:xfrm>
            <a:off x="3081948" y="3644562"/>
            <a:ext cx="3556000" cy="1569660"/>
          </a:xfrm>
          <a:prstGeom prst="rect">
            <a:avLst/>
          </a:prstGeom>
          <a:noFill/>
        </p:spPr>
        <p:txBody>
          <a:bodyPr wrap="square" rtlCol="0">
            <a:spAutoFit/>
          </a:bodyPr>
          <a:lstStyle/>
          <a:p>
            <a:pPr marL="609585" marR="0" lvl="1" indent="0" algn="l"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Learning Collaboratives</a:t>
            </a:r>
          </a:p>
          <a:p>
            <a:pPr marL="836063" marR="0" lvl="1" indent="-226478"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Advance Cardiac Health</a:t>
            </a:r>
          </a:p>
          <a:p>
            <a:pPr marL="836063" marR="0" lvl="1" indent="-226478"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Diabetes Prevention &amp; Self Management</a:t>
            </a:r>
          </a:p>
          <a:p>
            <a:pPr marL="836063" marR="0" lvl="1" indent="-226478"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Slowing Progression of Chronic Kidney Disease</a:t>
            </a:r>
          </a:p>
        </p:txBody>
      </p:sp>
      <p:sp>
        <p:nvSpPr>
          <p:cNvPr id="11" name="TextBox 10">
            <a:extLst>
              <a:ext uri="{FF2B5EF4-FFF2-40B4-BE49-F238E27FC236}">
                <a16:creationId xmlns:a16="http://schemas.microsoft.com/office/drawing/2014/main" id="{F6E4FC63-AD46-49E4-90A9-B93845EF3CBB}"/>
              </a:ext>
            </a:extLst>
          </p:cNvPr>
          <p:cNvSpPr txBox="1"/>
          <p:nvPr userDrawn="1"/>
        </p:nvSpPr>
        <p:spPr>
          <a:xfrm>
            <a:off x="8771308" y="3644563"/>
            <a:ext cx="2560093" cy="1815882"/>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Learning Collaboratives</a:t>
            </a:r>
          </a:p>
          <a:p>
            <a:pPr marL="237061" marR="0" lvl="0" indent="-237061"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Infection Prevention</a:t>
            </a:r>
          </a:p>
          <a:p>
            <a:pPr marL="237061" marR="0" lvl="0" indent="-237061"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Five Star Improvement</a:t>
            </a:r>
          </a:p>
          <a:p>
            <a:pPr marL="237061" marR="0" lvl="0" indent="-237061"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a:solidFill>
                  <a:prstClr val="black"/>
                </a:solidFill>
                <a:latin typeface="Calibri"/>
              </a:rPr>
              <a:t>Emergency Department Visit /Readmission Prevention</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84847EE4-2053-4E05-9EB6-AE18597CA2B5}"/>
              </a:ext>
            </a:extLst>
          </p:cNvPr>
          <p:cNvSpPr txBox="1"/>
          <p:nvPr userDrawn="1"/>
        </p:nvSpPr>
        <p:spPr>
          <a:xfrm>
            <a:off x="3128199" y="5321200"/>
            <a:ext cx="6485920" cy="502766"/>
          </a:xfrm>
          <a:prstGeom prst="rect">
            <a:avLst/>
          </a:prstGeom>
          <a:noFill/>
          <a:ln w="38100">
            <a:noFill/>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009DDC"/>
                </a:solidFill>
                <a:effectLst/>
                <a:uLnTx/>
                <a:uFillTx/>
                <a:latin typeface="Calibri"/>
                <a:ea typeface="+mn-ea"/>
                <a:cs typeface="+mn-cs"/>
              </a:rPr>
              <a:t>Choose one or more!	</a:t>
            </a:r>
          </a:p>
        </p:txBody>
      </p:sp>
      <p:sp>
        <p:nvSpPr>
          <p:cNvPr id="13" name="TextBox 12">
            <a:extLst>
              <a:ext uri="{FF2B5EF4-FFF2-40B4-BE49-F238E27FC236}">
                <a16:creationId xmlns:a16="http://schemas.microsoft.com/office/drawing/2014/main" id="{547F397D-CFA1-4499-8892-8AEB2BA04A70}"/>
              </a:ext>
            </a:extLst>
          </p:cNvPr>
          <p:cNvSpPr txBox="1"/>
          <p:nvPr userDrawn="1"/>
        </p:nvSpPr>
        <p:spPr>
          <a:xfrm>
            <a:off x="2105785" y="983614"/>
            <a:ext cx="7970431" cy="502766"/>
          </a:xfrm>
          <a:prstGeom prst="rect">
            <a:avLst/>
          </a:prstGeom>
          <a:noFill/>
          <a:ln w="38100">
            <a:noFill/>
          </a:ln>
        </p:spPr>
        <p:txBody>
          <a:bodyPr wrap="square" rtlCol="0">
            <a:spAutoFit/>
          </a:bodyPr>
          <a:lstStyle/>
          <a:p>
            <a:pPr lvl="0" algn="ctr">
              <a:buClrTx/>
              <a:defRPr/>
            </a:pPr>
            <a:r>
              <a:rPr lang="en-US" sz="2667" b="1" kern="1200" dirty="0">
                <a:solidFill>
                  <a:srgbClr val="009DDC"/>
                </a:solidFill>
                <a:latin typeface="Calibri"/>
                <a:ea typeface="+mn-ea"/>
                <a:cs typeface="+mn-cs"/>
              </a:rPr>
              <a:t>Affinity Groups &amp; Learning Collaboratives</a:t>
            </a:r>
          </a:p>
        </p:txBody>
      </p:sp>
      <p:sp>
        <p:nvSpPr>
          <p:cNvPr id="14" name="Rectangle: Rounded Corners 13">
            <a:extLst>
              <a:ext uri="{FF2B5EF4-FFF2-40B4-BE49-F238E27FC236}">
                <a16:creationId xmlns:a16="http://schemas.microsoft.com/office/drawing/2014/main" id="{C176620A-B4E2-443F-8AD3-B1FC8C0B66D8}"/>
              </a:ext>
            </a:extLst>
          </p:cNvPr>
          <p:cNvSpPr/>
          <p:nvPr userDrawn="1"/>
        </p:nvSpPr>
        <p:spPr>
          <a:xfrm>
            <a:off x="8805372" y="850400"/>
            <a:ext cx="2472345" cy="19784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8D71E"/>
                </a:solidFill>
              </a:rPr>
              <a:t>Nursing Home Quality</a:t>
            </a:r>
          </a:p>
        </p:txBody>
      </p:sp>
      <p:sp>
        <p:nvSpPr>
          <p:cNvPr id="15" name="Rectangle: Rounded Corners 14">
            <a:extLst>
              <a:ext uri="{FF2B5EF4-FFF2-40B4-BE49-F238E27FC236}">
                <a16:creationId xmlns:a16="http://schemas.microsoft.com/office/drawing/2014/main" id="{C270DF7D-CFEE-4994-ACF2-967086437F31}"/>
              </a:ext>
            </a:extLst>
          </p:cNvPr>
          <p:cNvSpPr/>
          <p:nvPr userDrawn="1"/>
        </p:nvSpPr>
        <p:spPr>
          <a:xfrm>
            <a:off x="1131468" y="849321"/>
            <a:ext cx="2167651" cy="19784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1AAFA8"/>
                </a:solidFill>
              </a:rPr>
              <a:t>Opioids &amp; Behavioral Health</a:t>
            </a:r>
          </a:p>
        </p:txBody>
      </p:sp>
      <p:sp>
        <p:nvSpPr>
          <p:cNvPr id="16" name="Rectangle: Rounded Corners 15">
            <a:extLst>
              <a:ext uri="{FF2B5EF4-FFF2-40B4-BE49-F238E27FC236}">
                <a16:creationId xmlns:a16="http://schemas.microsoft.com/office/drawing/2014/main" id="{FD5423B5-44E9-41E6-847E-64AB5E17A674}"/>
              </a:ext>
            </a:extLst>
          </p:cNvPr>
          <p:cNvSpPr/>
          <p:nvPr userDrawn="1"/>
        </p:nvSpPr>
        <p:spPr>
          <a:xfrm>
            <a:off x="3128199" y="866213"/>
            <a:ext cx="2947368" cy="19784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09DDC"/>
                </a:solidFill>
              </a:rPr>
              <a:t>Chronic Disease Prevention </a:t>
            </a:r>
            <a:br>
              <a:rPr lang="en-US" sz="1600" b="1" dirty="0">
                <a:solidFill>
                  <a:srgbClr val="009DDC"/>
                </a:solidFill>
              </a:rPr>
            </a:br>
            <a:r>
              <a:rPr lang="en-US" sz="1600" b="1" dirty="0">
                <a:solidFill>
                  <a:srgbClr val="009DDC"/>
                </a:solidFill>
              </a:rPr>
              <a:t>&amp; Self-Management</a:t>
            </a:r>
          </a:p>
        </p:txBody>
      </p:sp>
      <p:sp>
        <p:nvSpPr>
          <p:cNvPr id="17" name="Rectangle: Rounded Corners 16">
            <a:extLst>
              <a:ext uri="{FF2B5EF4-FFF2-40B4-BE49-F238E27FC236}">
                <a16:creationId xmlns:a16="http://schemas.microsoft.com/office/drawing/2014/main" id="{A7880CEA-4741-402E-A3BF-3A72DE1DC41B}"/>
              </a:ext>
            </a:extLst>
          </p:cNvPr>
          <p:cNvSpPr/>
          <p:nvPr userDrawn="1"/>
        </p:nvSpPr>
        <p:spPr>
          <a:xfrm>
            <a:off x="6231428" y="866213"/>
            <a:ext cx="2472345" cy="19784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82C342"/>
                </a:solidFill>
              </a:rPr>
              <a:t>Patient Safety and Care</a:t>
            </a:r>
          </a:p>
          <a:p>
            <a:pPr algn="ctr"/>
            <a:r>
              <a:rPr lang="en-US" sz="1600" b="1" dirty="0">
                <a:solidFill>
                  <a:srgbClr val="82C342"/>
                </a:solidFill>
              </a:rPr>
              <a:t>Transitions</a:t>
            </a:r>
          </a:p>
        </p:txBody>
      </p:sp>
    </p:spTree>
    <p:extLst>
      <p:ext uri="{BB962C8B-B14F-4D97-AF65-F5344CB8AC3E}">
        <p14:creationId xmlns:p14="http://schemas.microsoft.com/office/powerpoint/2010/main" val="2355137645"/>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 calcmode="lin" valueType="num">
                                      <p:cBhvr>
                                        <p:cTn id="17" dur="1000" fill="hold"/>
                                        <p:tgtEl>
                                          <p:spTgt spid="10"/>
                                        </p:tgtEl>
                                        <p:attrNameLst>
                                          <p:attrName>style.rotation</p:attrName>
                                        </p:attrNameLst>
                                      </p:cBhvr>
                                      <p:tavLst>
                                        <p:tav tm="0">
                                          <p:val>
                                            <p:fltVal val="90"/>
                                          </p:val>
                                        </p:tav>
                                        <p:tav tm="100000">
                                          <p:val>
                                            <p:fltVal val="0"/>
                                          </p:val>
                                        </p:tav>
                                      </p:tavLst>
                                    </p:anim>
                                    <p:animEffect transition="in" filter="fade">
                                      <p:cBhvr>
                                        <p:cTn id="18" dur="1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fltVal val="0"/>
                                          </p:val>
                                        </p:tav>
                                        <p:tav tm="100000">
                                          <p:val>
                                            <p:strVal val="#ppt_w"/>
                                          </p:val>
                                        </p:tav>
                                      </p:tavLst>
                                    </p:anim>
                                    <p:anim calcmode="lin" valueType="num">
                                      <p:cBhvr>
                                        <p:cTn id="24" dur="1000" fill="hold"/>
                                        <p:tgtEl>
                                          <p:spTgt spid="9"/>
                                        </p:tgtEl>
                                        <p:attrNameLst>
                                          <p:attrName>ppt_h</p:attrName>
                                        </p:attrNameLst>
                                      </p:cBhvr>
                                      <p:tavLst>
                                        <p:tav tm="0">
                                          <p:val>
                                            <p:fltVal val="0"/>
                                          </p:val>
                                        </p:tav>
                                        <p:tav tm="100000">
                                          <p:val>
                                            <p:strVal val="#ppt_h"/>
                                          </p:val>
                                        </p:tav>
                                      </p:tavLst>
                                    </p:anim>
                                    <p:anim calcmode="lin" valueType="num">
                                      <p:cBhvr>
                                        <p:cTn id="25" dur="1000" fill="hold"/>
                                        <p:tgtEl>
                                          <p:spTgt spid="9"/>
                                        </p:tgtEl>
                                        <p:attrNameLst>
                                          <p:attrName>style.rotation</p:attrName>
                                        </p:attrNameLst>
                                      </p:cBhvr>
                                      <p:tavLst>
                                        <p:tav tm="0">
                                          <p:val>
                                            <p:fltVal val="90"/>
                                          </p:val>
                                        </p:tav>
                                        <p:tav tm="100000">
                                          <p:val>
                                            <p:fltVal val="0"/>
                                          </p:val>
                                        </p:tav>
                                      </p:tavLst>
                                    </p:anim>
                                    <p:animEffect transition="in" filter="fade">
                                      <p:cBhvr>
                                        <p:cTn id="26" dur="10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1000" fill="hold"/>
                                        <p:tgtEl>
                                          <p:spTgt spid="11"/>
                                        </p:tgtEl>
                                        <p:attrNameLst>
                                          <p:attrName>ppt_w</p:attrName>
                                        </p:attrNameLst>
                                      </p:cBhvr>
                                      <p:tavLst>
                                        <p:tav tm="0">
                                          <p:val>
                                            <p:fltVal val="0"/>
                                          </p:val>
                                        </p:tav>
                                        <p:tav tm="100000">
                                          <p:val>
                                            <p:strVal val="#ppt_w"/>
                                          </p:val>
                                        </p:tav>
                                      </p:tavLst>
                                    </p:anim>
                                    <p:anim calcmode="lin" valueType="num">
                                      <p:cBhvr>
                                        <p:cTn id="32" dur="1000" fill="hold"/>
                                        <p:tgtEl>
                                          <p:spTgt spid="11"/>
                                        </p:tgtEl>
                                        <p:attrNameLst>
                                          <p:attrName>ppt_h</p:attrName>
                                        </p:attrNameLst>
                                      </p:cBhvr>
                                      <p:tavLst>
                                        <p:tav tm="0">
                                          <p:val>
                                            <p:fltVal val="0"/>
                                          </p:val>
                                        </p:tav>
                                        <p:tav tm="100000">
                                          <p:val>
                                            <p:strVal val="#ppt_h"/>
                                          </p:val>
                                        </p:tav>
                                      </p:tavLst>
                                    </p:anim>
                                    <p:anim calcmode="lin" valueType="num">
                                      <p:cBhvr>
                                        <p:cTn id="33" dur="1000" fill="hold"/>
                                        <p:tgtEl>
                                          <p:spTgt spid="11"/>
                                        </p:tgtEl>
                                        <p:attrNameLst>
                                          <p:attrName>style.rotation</p:attrName>
                                        </p:attrNameLst>
                                      </p:cBhvr>
                                      <p:tavLst>
                                        <p:tav tm="0">
                                          <p:val>
                                            <p:fltVal val="90"/>
                                          </p:val>
                                        </p:tav>
                                        <p:tav tm="100000">
                                          <p:val>
                                            <p:fltVal val="0"/>
                                          </p:val>
                                        </p:tav>
                                      </p:tavLst>
                                    </p:anim>
                                    <p:animEffect transition="in" filter="fade">
                                      <p:cBhvr>
                                        <p:cTn id="3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21458-DB89-4401-BC85-348F6DA672B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7FF37E6-2156-4460-A7C6-B2F1EA645C06}"/>
              </a:ext>
            </a:extLst>
          </p:cNvPr>
          <p:cNvSpPr>
            <a:spLocks noGrp="1"/>
          </p:cNvSpPr>
          <p:nvPr>
            <p:ph type="sldNum" sz="quarter" idx="10"/>
          </p:nvPr>
        </p:nvSpPr>
        <p:spPr>
          <a:xfrm>
            <a:off x="11621308" y="6423500"/>
            <a:ext cx="226983" cy="230832"/>
          </a:xfrm>
        </p:spPr>
        <p:txBody>
          <a:bodyPr/>
          <a:lstStyle/>
          <a:p>
            <a:fld id="{86CB4B4D-7CA3-9044-876B-883B54F8677D}" type="slidenum">
              <a:rPr lang="en-US" smtClean="0"/>
              <a:t>‹#›</a:t>
            </a:fld>
            <a:endParaRPr lang="en-US" dirty="0"/>
          </a:p>
        </p:txBody>
      </p:sp>
      <p:sp>
        <p:nvSpPr>
          <p:cNvPr id="5" name="Content Placeholder 4">
            <a:extLst>
              <a:ext uri="{FF2B5EF4-FFF2-40B4-BE49-F238E27FC236}">
                <a16:creationId xmlns:a16="http://schemas.microsoft.com/office/drawing/2014/main" id="{1AF19AB1-246C-49CB-B5B0-06B4D5B72FE1}"/>
              </a:ext>
            </a:extLst>
          </p:cNvPr>
          <p:cNvSpPr>
            <a:spLocks noGrp="1"/>
          </p:cNvSpPr>
          <p:nvPr>
            <p:ph sz="quarter" idx="11"/>
          </p:nvPr>
        </p:nvSpPr>
        <p:spPr>
          <a:xfrm>
            <a:off x="457200" y="1640125"/>
            <a:ext cx="5486400" cy="4362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4">
            <a:extLst>
              <a:ext uri="{FF2B5EF4-FFF2-40B4-BE49-F238E27FC236}">
                <a16:creationId xmlns:a16="http://schemas.microsoft.com/office/drawing/2014/main" id="{3161E0E8-71C5-4E1A-89D1-77FCDDF3513B}"/>
              </a:ext>
            </a:extLst>
          </p:cNvPr>
          <p:cNvSpPr>
            <a:spLocks noGrp="1"/>
          </p:cNvSpPr>
          <p:nvPr>
            <p:ph sz="quarter" idx="12"/>
          </p:nvPr>
        </p:nvSpPr>
        <p:spPr>
          <a:xfrm>
            <a:off x="6248400" y="1640125"/>
            <a:ext cx="5486400" cy="4362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5683492"/>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ffinity Group">
    <p:spTree>
      <p:nvGrpSpPr>
        <p:cNvPr id="1" name=""/>
        <p:cNvGrpSpPr/>
        <p:nvPr/>
      </p:nvGrpSpPr>
      <p:grpSpPr>
        <a:xfrm>
          <a:off x="0" y="0"/>
          <a:ext cx="0" cy="0"/>
          <a:chOff x="0" y="0"/>
          <a:chExt cx="0" cy="0"/>
        </a:xfrm>
      </p:grpSpPr>
      <p:pic>
        <p:nvPicPr>
          <p:cNvPr id="4" name="Google Shape;51;p9" descr="marco.png">
            <a:extLst>
              <a:ext uri="{FF2B5EF4-FFF2-40B4-BE49-F238E27FC236}">
                <a16:creationId xmlns:a16="http://schemas.microsoft.com/office/drawing/2014/main" id="{69DB2740-D390-49FF-9F0B-1ABCB5E62CF0}"/>
              </a:ext>
            </a:extLst>
          </p:cNvPr>
          <p:cNvPicPr preferRelativeResize="0"/>
          <p:nvPr userDrawn="1"/>
        </p:nvPicPr>
        <p:blipFill>
          <a:blip r:embed="rId2">
            <a:alphaModFix/>
          </a:blip>
          <a:stretch>
            <a:fillRect/>
          </a:stretch>
        </p:blipFill>
        <p:spPr>
          <a:xfrm>
            <a:off x="0" y="0"/>
            <a:ext cx="12192000" cy="6858000"/>
          </a:xfrm>
          <a:prstGeom prst="rect">
            <a:avLst/>
          </a:prstGeom>
          <a:noFill/>
          <a:ln>
            <a:noFill/>
          </a:ln>
        </p:spPr>
      </p:pic>
      <p:sp>
        <p:nvSpPr>
          <p:cNvPr id="5" name="Google Shape;52;p9">
            <a:extLst>
              <a:ext uri="{FF2B5EF4-FFF2-40B4-BE49-F238E27FC236}">
                <a16:creationId xmlns:a16="http://schemas.microsoft.com/office/drawing/2014/main" id="{4E41450A-5DBC-48A1-9CB2-5BDFB7734DF3}"/>
              </a:ext>
            </a:extLst>
          </p:cNvPr>
          <p:cNvSpPr txBox="1">
            <a:spLocks noGrp="1"/>
          </p:cNvSpPr>
          <p:nvPr>
            <p:ph type="sldNum" idx="12"/>
          </p:nvPr>
        </p:nvSpPr>
        <p:spPr>
          <a:xfrm>
            <a:off x="850600" y="0"/>
            <a:ext cx="10480800" cy="850400"/>
          </a:xfrm>
          <a:prstGeom prst="rect">
            <a:avLst/>
          </a:prstGeom>
        </p:spPr>
        <p:txBody>
          <a:bodyPr spcFirstLastPara="1" wrap="square" lIns="91425" tIns="91425" rIns="91425" bIns="91425" anchor="b" anchorCtr="0">
            <a:noAutofit/>
          </a:bodyPr>
          <a:lstStyle>
            <a:lvl1pPr lvl="0" algn="ctr" rtl="0">
              <a:buNone/>
              <a:defRPr>
                <a:latin typeface="Calibri" panose="020F0502020204030204" pitchFamily="34" charset="0"/>
                <a:cs typeface="Calibri" panose="020F0502020204030204" pitchFamily="34" charset="0"/>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fld id="{00000000-1234-1234-1234-123412341234}" type="slidenum">
              <a:rPr lang="en" smtClean="0">
                <a:solidFill>
                  <a:srgbClr val="FFFFFF"/>
                </a:solidFill>
              </a:rPr>
              <a:pPr/>
              <a:t>‹#›</a:t>
            </a:fld>
            <a:endParaRPr lang="en" dirty="0">
              <a:solidFill>
                <a:srgbClr val="FFFFFF"/>
              </a:solidFill>
            </a:endParaRPr>
          </a:p>
        </p:txBody>
      </p:sp>
      <p:pic>
        <p:nvPicPr>
          <p:cNvPr id="6" name="Graphic 5">
            <a:extLst>
              <a:ext uri="{FF2B5EF4-FFF2-40B4-BE49-F238E27FC236}">
                <a16:creationId xmlns:a16="http://schemas.microsoft.com/office/drawing/2014/main" id="{802088E3-FBB9-46AC-9E63-0489A3B83D5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380634" y="5027667"/>
            <a:ext cx="858489" cy="875832"/>
          </a:xfrm>
          <a:prstGeom prst="rect">
            <a:avLst/>
          </a:prstGeom>
        </p:spPr>
      </p:pic>
      <p:pic>
        <p:nvPicPr>
          <p:cNvPr id="7" name="Picture 6" descr="A close up of a logo&#10;&#10;Description automatically generated">
            <a:extLst>
              <a:ext uri="{FF2B5EF4-FFF2-40B4-BE49-F238E27FC236}">
                <a16:creationId xmlns:a16="http://schemas.microsoft.com/office/drawing/2014/main" id="{BDD7412F-453E-4734-9BA3-385742E97FDB}"/>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26577" b="38014"/>
          <a:stretch/>
        </p:blipFill>
        <p:spPr>
          <a:xfrm>
            <a:off x="522961" y="1932680"/>
            <a:ext cx="11105211" cy="1966077"/>
          </a:xfrm>
          <a:prstGeom prst="rect">
            <a:avLst/>
          </a:prstGeom>
        </p:spPr>
      </p:pic>
      <p:sp>
        <p:nvSpPr>
          <p:cNvPr id="8" name="Rectangle 7">
            <a:extLst>
              <a:ext uri="{FF2B5EF4-FFF2-40B4-BE49-F238E27FC236}">
                <a16:creationId xmlns:a16="http://schemas.microsoft.com/office/drawing/2014/main" id="{8A23F7A5-D9CE-4E4E-A9E8-C182B488A407}"/>
              </a:ext>
            </a:extLst>
          </p:cNvPr>
          <p:cNvSpPr/>
          <p:nvPr userDrawn="1"/>
        </p:nvSpPr>
        <p:spPr>
          <a:xfrm>
            <a:off x="292448" y="3644563"/>
            <a:ext cx="3725043" cy="1569660"/>
          </a:xfrm>
          <a:prstGeom prst="rect">
            <a:avLst/>
          </a:prstGeom>
        </p:spPr>
        <p:txBody>
          <a:bodyPr wrap="square">
            <a:spAutoFit/>
          </a:bodyPr>
          <a:lstStyle/>
          <a:p>
            <a:pPr marL="609585" marR="0" lvl="1" indent="0" algn="l"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Learning Collaboratives</a:t>
            </a:r>
          </a:p>
          <a:p>
            <a:pPr marL="836063" marR="0" lvl="1" indent="-234945"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Opioid Prescribing</a:t>
            </a:r>
          </a:p>
          <a:p>
            <a:pPr marL="836063" marR="0" lvl="1" indent="-226478"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Pain and Opioid Use Best Practices</a:t>
            </a:r>
          </a:p>
          <a:p>
            <a:pPr marL="836063" marR="0" lvl="1" indent="-226478"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Behavioral Health Integration</a:t>
            </a:r>
          </a:p>
          <a:p>
            <a:pPr marL="836063" marR="0" lvl="1" indent="-226478"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Behavioral Health Screening</a:t>
            </a:r>
          </a:p>
        </p:txBody>
      </p:sp>
      <p:sp>
        <p:nvSpPr>
          <p:cNvPr id="9" name="TextBox 8">
            <a:extLst>
              <a:ext uri="{FF2B5EF4-FFF2-40B4-BE49-F238E27FC236}">
                <a16:creationId xmlns:a16="http://schemas.microsoft.com/office/drawing/2014/main" id="{C08810E1-44B0-427B-A388-8DF87077B62E}"/>
              </a:ext>
            </a:extLst>
          </p:cNvPr>
          <p:cNvSpPr txBox="1"/>
          <p:nvPr userDrawn="1"/>
        </p:nvSpPr>
        <p:spPr>
          <a:xfrm>
            <a:off x="5791200" y="3644563"/>
            <a:ext cx="3352800" cy="1569660"/>
          </a:xfrm>
          <a:prstGeom prst="rect">
            <a:avLst/>
          </a:prstGeom>
          <a:noFill/>
        </p:spPr>
        <p:txBody>
          <a:bodyPr wrap="square" rtlCol="0">
            <a:spAutoFit/>
          </a:bodyPr>
          <a:lstStyle/>
          <a:p>
            <a:pPr marL="609585" marR="0" lvl="1" indent="0" algn="l"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Learning Collaboratives</a:t>
            </a:r>
          </a:p>
          <a:p>
            <a:pPr marL="836063" marR="0" lvl="1" indent="-226478"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Infection Prevention</a:t>
            </a:r>
          </a:p>
          <a:p>
            <a:pPr marL="836063" marR="0" lvl="1" indent="-226478"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Adverse Drug Event (ADE) Reduction</a:t>
            </a:r>
          </a:p>
          <a:p>
            <a:pPr marL="836063" marR="0" lvl="1" indent="-226478"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Improving Community Based Transitions</a:t>
            </a:r>
          </a:p>
        </p:txBody>
      </p:sp>
      <p:sp>
        <p:nvSpPr>
          <p:cNvPr id="10" name="TextBox 9">
            <a:extLst>
              <a:ext uri="{FF2B5EF4-FFF2-40B4-BE49-F238E27FC236}">
                <a16:creationId xmlns:a16="http://schemas.microsoft.com/office/drawing/2014/main" id="{593010B7-CC2C-416E-ADE3-8D39335752F7}"/>
              </a:ext>
            </a:extLst>
          </p:cNvPr>
          <p:cNvSpPr txBox="1"/>
          <p:nvPr userDrawn="1"/>
        </p:nvSpPr>
        <p:spPr>
          <a:xfrm>
            <a:off x="3081948" y="3644562"/>
            <a:ext cx="3556000" cy="1569660"/>
          </a:xfrm>
          <a:prstGeom prst="rect">
            <a:avLst/>
          </a:prstGeom>
          <a:noFill/>
        </p:spPr>
        <p:txBody>
          <a:bodyPr wrap="square" rtlCol="0">
            <a:spAutoFit/>
          </a:bodyPr>
          <a:lstStyle/>
          <a:p>
            <a:pPr marL="609585" marR="0" lvl="1" indent="0" algn="l"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Learning Collaboratives</a:t>
            </a:r>
          </a:p>
          <a:p>
            <a:pPr marL="836063" marR="0" lvl="1" indent="-226478"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Advance Cardiac Health</a:t>
            </a:r>
          </a:p>
          <a:p>
            <a:pPr marL="836063" marR="0" lvl="1" indent="-226478"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Diabetes Prevention &amp; Self Management</a:t>
            </a:r>
          </a:p>
          <a:p>
            <a:pPr marL="836063" marR="0" lvl="1" indent="-226478"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Slowing Progression of Chronic Kidney Disease</a:t>
            </a:r>
          </a:p>
        </p:txBody>
      </p:sp>
      <p:sp>
        <p:nvSpPr>
          <p:cNvPr id="11" name="TextBox 10">
            <a:extLst>
              <a:ext uri="{FF2B5EF4-FFF2-40B4-BE49-F238E27FC236}">
                <a16:creationId xmlns:a16="http://schemas.microsoft.com/office/drawing/2014/main" id="{F6E4FC63-AD46-49E4-90A9-B93845EF3CBB}"/>
              </a:ext>
            </a:extLst>
          </p:cNvPr>
          <p:cNvSpPr txBox="1"/>
          <p:nvPr userDrawn="1"/>
        </p:nvSpPr>
        <p:spPr>
          <a:xfrm>
            <a:off x="8771308" y="3644563"/>
            <a:ext cx="2560093" cy="1815882"/>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Learning Collaboratives</a:t>
            </a:r>
          </a:p>
          <a:p>
            <a:pPr marL="237061" marR="0" lvl="0" indent="-237061"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Infection Prevention</a:t>
            </a:r>
          </a:p>
          <a:p>
            <a:pPr marL="237061" marR="0" lvl="0" indent="-237061"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Five Star Improvement</a:t>
            </a:r>
          </a:p>
          <a:p>
            <a:pPr marL="237061" marR="0" lvl="0" indent="-237061"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a:solidFill>
                  <a:prstClr val="black"/>
                </a:solidFill>
                <a:latin typeface="Calibri"/>
              </a:rPr>
              <a:t>Emergency Department Visit /Readmission Prevention</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84847EE4-2053-4E05-9EB6-AE18597CA2B5}"/>
              </a:ext>
            </a:extLst>
          </p:cNvPr>
          <p:cNvSpPr txBox="1"/>
          <p:nvPr userDrawn="1"/>
        </p:nvSpPr>
        <p:spPr>
          <a:xfrm>
            <a:off x="3128199" y="5321200"/>
            <a:ext cx="6485920" cy="502766"/>
          </a:xfrm>
          <a:prstGeom prst="rect">
            <a:avLst/>
          </a:prstGeom>
          <a:noFill/>
          <a:ln w="38100">
            <a:noFill/>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009DDC"/>
                </a:solidFill>
                <a:effectLst/>
                <a:uLnTx/>
                <a:uFillTx/>
                <a:latin typeface="Calibri"/>
                <a:ea typeface="+mn-ea"/>
                <a:cs typeface="+mn-cs"/>
              </a:rPr>
              <a:t>Choose one or more!	</a:t>
            </a:r>
          </a:p>
        </p:txBody>
      </p:sp>
      <p:sp>
        <p:nvSpPr>
          <p:cNvPr id="13" name="TextBox 12">
            <a:extLst>
              <a:ext uri="{FF2B5EF4-FFF2-40B4-BE49-F238E27FC236}">
                <a16:creationId xmlns:a16="http://schemas.microsoft.com/office/drawing/2014/main" id="{547F397D-CFA1-4499-8892-8AEB2BA04A70}"/>
              </a:ext>
            </a:extLst>
          </p:cNvPr>
          <p:cNvSpPr txBox="1"/>
          <p:nvPr userDrawn="1"/>
        </p:nvSpPr>
        <p:spPr>
          <a:xfrm>
            <a:off x="2105785" y="983614"/>
            <a:ext cx="7970431" cy="502766"/>
          </a:xfrm>
          <a:prstGeom prst="rect">
            <a:avLst/>
          </a:prstGeom>
          <a:noFill/>
          <a:ln w="38100">
            <a:noFill/>
          </a:ln>
        </p:spPr>
        <p:txBody>
          <a:bodyPr wrap="square" rtlCol="0">
            <a:spAutoFit/>
          </a:bodyPr>
          <a:lstStyle/>
          <a:p>
            <a:pPr lvl="0" algn="ctr">
              <a:buClrTx/>
              <a:defRPr/>
            </a:pPr>
            <a:r>
              <a:rPr lang="en-US" sz="2667" b="1" kern="1200" dirty="0">
                <a:solidFill>
                  <a:srgbClr val="009DDC"/>
                </a:solidFill>
                <a:latin typeface="Calibri"/>
                <a:ea typeface="+mn-ea"/>
                <a:cs typeface="+mn-cs"/>
              </a:rPr>
              <a:t>Affinity Groups &amp; Learning Collaboratives</a:t>
            </a:r>
          </a:p>
        </p:txBody>
      </p:sp>
      <p:sp>
        <p:nvSpPr>
          <p:cNvPr id="14" name="Rectangle: Rounded Corners 13">
            <a:extLst>
              <a:ext uri="{FF2B5EF4-FFF2-40B4-BE49-F238E27FC236}">
                <a16:creationId xmlns:a16="http://schemas.microsoft.com/office/drawing/2014/main" id="{C176620A-B4E2-443F-8AD3-B1FC8C0B66D8}"/>
              </a:ext>
            </a:extLst>
          </p:cNvPr>
          <p:cNvSpPr/>
          <p:nvPr userDrawn="1"/>
        </p:nvSpPr>
        <p:spPr>
          <a:xfrm>
            <a:off x="8805372" y="850400"/>
            <a:ext cx="2472345" cy="19784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8D71E"/>
                </a:solidFill>
              </a:rPr>
              <a:t>Nursing Home Quality</a:t>
            </a:r>
          </a:p>
        </p:txBody>
      </p:sp>
      <p:sp>
        <p:nvSpPr>
          <p:cNvPr id="15" name="Rectangle: Rounded Corners 14">
            <a:extLst>
              <a:ext uri="{FF2B5EF4-FFF2-40B4-BE49-F238E27FC236}">
                <a16:creationId xmlns:a16="http://schemas.microsoft.com/office/drawing/2014/main" id="{C270DF7D-CFEE-4994-ACF2-967086437F31}"/>
              </a:ext>
            </a:extLst>
          </p:cNvPr>
          <p:cNvSpPr/>
          <p:nvPr userDrawn="1"/>
        </p:nvSpPr>
        <p:spPr>
          <a:xfrm>
            <a:off x="1131468" y="849321"/>
            <a:ext cx="2167651" cy="19784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1AAFA8"/>
                </a:solidFill>
              </a:rPr>
              <a:t>Opioids &amp; Behavioral Health</a:t>
            </a:r>
          </a:p>
        </p:txBody>
      </p:sp>
      <p:sp>
        <p:nvSpPr>
          <p:cNvPr id="16" name="Rectangle: Rounded Corners 15">
            <a:extLst>
              <a:ext uri="{FF2B5EF4-FFF2-40B4-BE49-F238E27FC236}">
                <a16:creationId xmlns:a16="http://schemas.microsoft.com/office/drawing/2014/main" id="{FD5423B5-44E9-41E6-847E-64AB5E17A674}"/>
              </a:ext>
            </a:extLst>
          </p:cNvPr>
          <p:cNvSpPr/>
          <p:nvPr userDrawn="1"/>
        </p:nvSpPr>
        <p:spPr>
          <a:xfrm>
            <a:off x="3128199" y="866213"/>
            <a:ext cx="2947368" cy="19784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09DDC"/>
                </a:solidFill>
              </a:rPr>
              <a:t>Chronic Disease Prevention </a:t>
            </a:r>
            <a:br>
              <a:rPr lang="en-US" sz="1600" b="1" dirty="0">
                <a:solidFill>
                  <a:srgbClr val="009DDC"/>
                </a:solidFill>
              </a:rPr>
            </a:br>
            <a:r>
              <a:rPr lang="en-US" sz="1600" b="1" dirty="0">
                <a:solidFill>
                  <a:srgbClr val="009DDC"/>
                </a:solidFill>
              </a:rPr>
              <a:t>&amp; Self-Management</a:t>
            </a:r>
          </a:p>
        </p:txBody>
      </p:sp>
      <p:sp>
        <p:nvSpPr>
          <p:cNvPr id="17" name="Rectangle: Rounded Corners 16">
            <a:extLst>
              <a:ext uri="{FF2B5EF4-FFF2-40B4-BE49-F238E27FC236}">
                <a16:creationId xmlns:a16="http://schemas.microsoft.com/office/drawing/2014/main" id="{A7880CEA-4741-402E-A3BF-3A72DE1DC41B}"/>
              </a:ext>
            </a:extLst>
          </p:cNvPr>
          <p:cNvSpPr/>
          <p:nvPr userDrawn="1"/>
        </p:nvSpPr>
        <p:spPr>
          <a:xfrm>
            <a:off x="6231428" y="866213"/>
            <a:ext cx="2472345" cy="19784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82C342"/>
                </a:solidFill>
              </a:rPr>
              <a:t>Patient Safety and Care</a:t>
            </a:r>
          </a:p>
          <a:p>
            <a:pPr algn="ctr"/>
            <a:r>
              <a:rPr lang="en-US" sz="1600" b="1" dirty="0">
                <a:solidFill>
                  <a:srgbClr val="82C342"/>
                </a:solidFill>
              </a:rPr>
              <a:t>Transitions</a:t>
            </a:r>
          </a:p>
        </p:txBody>
      </p:sp>
    </p:spTree>
    <p:extLst>
      <p:ext uri="{BB962C8B-B14F-4D97-AF65-F5344CB8AC3E}">
        <p14:creationId xmlns:p14="http://schemas.microsoft.com/office/powerpoint/2010/main" val="282028780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 calcmode="lin" valueType="num">
                                      <p:cBhvr>
                                        <p:cTn id="17" dur="1000" fill="hold"/>
                                        <p:tgtEl>
                                          <p:spTgt spid="10"/>
                                        </p:tgtEl>
                                        <p:attrNameLst>
                                          <p:attrName>style.rotation</p:attrName>
                                        </p:attrNameLst>
                                      </p:cBhvr>
                                      <p:tavLst>
                                        <p:tav tm="0">
                                          <p:val>
                                            <p:fltVal val="90"/>
                                          </p:val>
                                        </p:tav>
                                        <p:tav tm="100000">
                                          <p:val>
                                            <p:fltVal val="0"/>
                                          </p:val>
                                        </p:tav>
                                      </p:tavLst>
                                    </p:anim>
                                    <p:animEffect transition="in" filter="fade">
                                      <p:cBhvr>
                                        <p:cTn id="18" dur="1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fltVal val="0"/>
                                          </p:val>
                                        </p:tav>
                                        <p:tav tm="100000">
                                          <p:val>
                                            <p:strVal val="#ppt_w"/>
                                          </p:val>
                                        </p:tav>
                                      </p:tavLst>
                                    </p:anim>
                                    <p:anim calcmode="lin" valueType="num">
                                      <p:cBhvr>
                                        <p:cTn id="24" dur="1000" fill="hold"/>
                                        <p:tgtEl>
                                          <p:spTgt spid="9"/>
                                        </p:tgtEl>
                                        <p:attrNameLst>
                                          <p:attrName>ppt_h</p:attrName>
                                        </p:attrNameLst>
                                      </p:cBhvr>
                                      <p:tavLst>
                                        <p:tav tm="0">
                                          <p:val>
                                            <p:fltVal val="0"/>
                                          </p:val>
                                        </p:tav>
                                        <p:tav tm="100000">
                                          <p:val>
                                            <p:strVal val="#ppt_h"/>
                                          </p:val>
                                        </p:tav>
                                      </p:tavLst>
                                    </p:anim>
                                    <p:anim calcmode="lin" valueType="num">
                                      <p:cBhvr>
                                        <p:cTn id="25" dur="1000" fill="hold"/>
                                        <p:tgtEl>
                                          <p:spTgt spid="9"/>
                                        </p:tgtEl>
                                        <p:attrNameLst>
                                          <p:attrName>style.rotation</p:attrName>
                                        </p:attrNameLst>
                                      </p:cBhvr>
                                      <p:tavLst>
                                        <p:tav tm="0">
                                          <p:val>
                                            <p:fltVal val="90"/>
                                          </p:val>
                                        </p:tav>
                                        <p:tav tm="100000">
                                          <p:val>
                                            <p:fltVal val="0"/>
                                          </p:val>
                                        </p:tav>
                                      </p:tavLst>
                                    </p:anim>
                                    <p:animEffect transition="in" filter="fade">
                                      <p:cBhvr>
                                        <p:cTn id="26" dur="10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1000" fill="hold"/>
                                        <p:tgtEl>
                                          <p:spTgt spid="11"/>
                                        </p:tgtEl>
                                        <p:attrNameLst>
                                          <p:attrName>ppt_w</p:attrName>
                                        </p:attrNameLst>
                                      </p:cBhvr>
                                      <p:tavLst>
                                        <p:tav tm="0">
                                          <p:val>
                                            <p:fltVal val="0"/>
                                          </p:val>
                                        </p:tav>
                                        <p:tav tm="100000">
                                          <p:val>
                                            <p:strVal val="#ppt_w"/>
                                          </p:val>
                                        </p:tav>
                                      </p:tavLst>
                                    </p:anim>
                                    <p:anim calcmode="lin" valueType="num">
                                      <p:cBhvr>
                                        <p:cTn id="32" dur="1000" fill="hold"/>
                                        <p:tgtEl>
                                          <p:spTgt spid="11"/>
                                        </p:tgtEl>
                                        <p:attrNameLst>
                                          <p:attrName>ppt_h</p:attrName>
                                        </p:attrNameLst>
                                      </p:cBhvr>
                                      <p:tavLst>
                                        <p:tav tm="0">
                                          <p:val>
                                            <p:fltVal val="0"/>
                                          </p:val>
                                        </p:tav>
                                        <p:tav tm="100000">
                                          <p:val>
                                            <p:strVal val="#ppt_h"/>
                                          </p:val>
                                        </p:tav>
                                      </p:tavLst>
                                    </p:anim>
                                    <p:anim calcmode="lin" valueType="num">
                                      <p:cBhvr>
                                        <p:cTn id="33" dur="1000" fill="hold"/>
                                        <p:tgtEl>
                                          <p:spTgt spid="11"/>
                                        </p:tgtEl>
                                        <p:attrNameLst>
                                          <p:attrName>style.rotation</p:attrName>
                                        </p:attrNameLst>
                                      </p:cBhvr>
                                      <p:tavLst>
                                        <p:tav tm="0">
                                          <p:val>
                                            <p:fltVal val="90"/>
                                          </p:val>
                                        </p:tav>
                                        <p:tav tm="100000">
                                          <p:val>
                                            <p:fltVal val="0"/>
                                          </p:val>
                                        </p:tav>
                                      </p:tavLst>
                                    </p:anim>
                                    <p:animEffect transition="in" filter="fade">
                                      <p:cBhvr>
                                        <p:cTn id="3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ransition">
    <p:spTree>
      <p:nvGrpSpPr>
        <p:cNvPr id="1" name=""/>
        <p:cNvGrpSpPr/>
        <p:nvPr/>
      </p:nvGrpSpPr>
      <p:grpSpPr>
        <a:xfrm>
          <a:off x="0" y="0"/>
          <a:ext cx="0" cy="0"/>
          <a:chOff x="0" y="0"/>
          <a:chExt cx="0" cy="0"/>
        </a:xfrm>
      </p:grpSpPr>
      <p:sp>
        <p:nvSpPr>
          <p:cNvPr id="4" name="Google Shape;14;p3">
            <a:extLst>
              <a:ext uri="{FF2B5EF4-FFF2-40B4-BE49-F238E27FC236}">
                <a16:creationId xmlns:a16="http://schemas.microsoft.com/office/drawing/2014/main" id="{BA4CB195-264E-43D1-8131-960659FF3B69}"/>
              </a:ext>
            </a:extLst>
          </p:cNvPr>
          <p:cNvSpPr/>
          <p:nvPr userDrawn="1"/>
        </p:nvSpPr>
        <p:spPr>
          <a:xfrm>
            <a:off x="-33" y="0"/>
            <a:ext cx="12192000" cy="342880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pic>
        <p:nvPicPr>
          <p:cNvPr id="5" name="Google Shape;15;p3" descr="marco.png">
            <a:extLst>
              <a:ext uri="{FF2B5EF4-FFF2-40B4-BE49-F238E27FC236}">
                <a16:creationId xmlns:a16="http://schemas.microsoft.com/office/drawing/2014/main" id="{D4C6C75A-E3BC-4F0A-A2CF-DFB2D2C7B54D}"/>
              </a:ext>
            </a:extLst>
          </p:cNvPr>
          <p:cNvPicPr preferRelativeResize="0"/>
          <p:nvPr userDrawn="1"/>
        </p:nvPicPr>
        <p:blipFill>
          <a:blip r:embed="rId2">
            <a:alphaModFix/>
          </a:blip>
          <a:stretch>
            <a:fillRect/>
          </a:stretch>
        </p:blipFill>
        <p:spPr>
          <a:xfrm>
            <a:off x="0" y="0"/>
            <a:ext cx="12192000" cy="6858000"/>
          </a:xfrm>
          <a:prstGeom prst="rect">
            <a:avLst/>
          </a:prstGeom>
          <a:noFill/>
          <a:ln>
            <a:noFill/>
          </a:ln>
        </p:spPr>
      </p:pic>
      <p:sp>
        <p:nvSpPr>
          <p:cNvPr id="6" name="Google Shape;16;p3">
            <a:extLst>
              <a:ext uri="{FF2B5EF4-FFF2-40B4-BE49-F238E27FC236}">
                <a16:creationId xmlns:a16="http://schemas.microsoft.com/office/drawing/2014/main" id="{9C5324FA-3745-4D7C-BCD9-F119F673966F}"/>
              </a:ext>
            </a:extLst>
          </p:cNvPr>
          <p:cNvSpPr txBox="1">
            <a:spLocks noGrp="1"/>
          </p:cNvSpPr>
          <p:nvPr>
            <p:ph type="ctrTitle" hasCustomPrompt="1"/>
          </p:nvPr>
        </p:nvSpPr>
        <p:spPr>
          <a:xfrm>
            <a:off x="1539200" y="3635133"/>
            <a:ext cx="9113600" cy="1546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3000"/>
              <a:buNone/>
              <a:defRPr sz="4000">
                <a:solidFill>
                  <a:schemeClr val="accent1"/>
                </a:solidFill>
                <a:latin typeface="Calibri" panose="020F0502020204030204" pitchFamily="34" charset="0"/>
                <a:cs typeface="Calibri" panose="020F0502020204030204" pitchFamily="34" charset="0"/>
              </a:defRPr>
            </a:lvl1pPr>
            <a:lvl2pPr lvl="1" rtl="0">
              <a:spcBef>
                <a:spcPts val="0"/>
              </a:spcBef>
              <a:spcAft>
                <a:spcPts val="0"/>
              </a:spcAft>
              <a:buClr>
                <a:schemeClr val="accent1"/>
              </a:buClr>
              <a:buSzPts val="3000"/>
              <a:buNone/>
              <a:defRPr sz="4000">
                <a:solidFill>
                  <a:schemeClr val="accent1"/>
                </a:solidFill>
              </a:defRPr>
            </a:lvl2pPr>
            <a:lvl3pPr lvl="2" rtl="0">
              <a:spcBef>
                <a:spcPts val="0"/>
              </a:spcBef>
              <a:spcAft>
                <a:spcPts val="0"/>
              </a:spcAft>
              <a:buClr>
                <a:schemeClr val="accent1"/>
              </a:buClr>
              <a:buSzPts val="3000"/>
              <a:buNone/>
              <a:defRPr sz="4000">
                <a:solidFill>
                  <a:schemeClr val="accent1"/>
                </a:solidFill>
              </a:defRPr>
            </a:lvl3pPr>
            <a:lvl4pPr lvl="3" rtl="0">
              <a:spcBef>
                <a:spcPts val="0"/>
              </a:spcBef>
              <a:spcAft>
                <a:spcPts val="0"/>
              </a:spcAft>
              <a:buClr>
                <a:schemeClr val="accent1"/>
              </a:buClr>
              <a:buSzPts val="3000"/>
              <a:buNone/>
              <a:defRPr sz="4000">
                <a:solidFill>
                  <a:schemeClr val="accent1"/>
                </a:solidFill>
              </a:defRPr>
            </a:lvl4pPr>
            <a:lvl5pPr lvl="4" rtl="0">
              <a:spcBef>
                <a:spcPts val="0"/>
              </a:spcBef>
              <a:spcAft>
                <a:spcPts val="0"/>
              </a:spcAft>
              <a:buClr>
                <a:schemeClr val="accent1"/>
              </a:buClr>
              <a:buSzPts val="3000"/>
              <a:buNone/>
              <a:defRPr sz="4000">
                <a:solidFill>
                  <a:schemeClr val="accent1"/>
                </a:solidFill>
              </a:defRPr>
            </a:lvl5pPr>
            <a:lvl6pPr lvl="5" rtl="0">
              <a:spcBef>
                <a:spcPts val="0"/>
              </a:spcBef>
              <a:spcAft>
                <a:spcPts val="0"/>
              </a:spcAft>
              <a:buClr>
                <a:schemeClr val="accent1"/>
              </a:buClr>
              <a:buSzPts val="3000"/>
              <a:buNone/>
              <a:defRPr sz="4000">
                <a:solidFill>
                  <a:schemeClr val="accent1"/>
                </a:solidFill>
              </a:defRPr>
            </a:lvl6pPr>
            <a:lvl7pPr lvl="6" rtl="0">
              <a:spcBef>
                <a:spcPts val="0"/>
              </a:spcBef>
              <a:spcAft>
                <a:spcPts val="0"/>
              </a:spcAft>
              <a:buClr>
                <a:schemeClr val="accent1"/>
              </a:buClr>
              <a:buSzPts val="3000"/>
              <a:buNone/>
              <a:defRPr sz="4000">
                <a:solidFill>
                  <a:schemeClr val="accent1"/>
                </a:solidFill>
              </a:defRPr>
            </a:lvl7pPr>
            <a:lvl8pPr lvl="7" rtl="0">
              <a:spcBef>
                <a:spcPts val="0"/>
              </a:spcBef>
              <a:spcAft>
                <a:spcPts val="0"/>
              </a:spcAft>
              <a:buClr>
                <a:schemeClr val="accent1"/>
              </a:buClr>
              <a:buSzPts val="3000"/>
              <a:buNone/>
              <a:defRPr sz="4000">
                <a:solidFill>
                  <a:schemeClr val="accent1"/>
                </a:solidFill>
              </a:defRPr>
            </a:lvl8pPr>
            <a:lvl9pPr lvl="8" rtl="0">
              <a:spcBef>
                <a:spcPts val="0"/>
              </a:spcBef>
              <a:spcAft>
                <a:spcPts val="0"/>
              </a:spcAft>
              <a:buClr>
                <a:schemeClr val="accent1"/>
              </a:buClr>
              <a:buSzPts val="3000"/>
              <a:buNone/>
              <a:defRPr sz="4000">
                <a:solidFill>
                  <a:schemeClr val="accent1"/>
                </a:solidFill>
              </a:defRPr>
            </a:lvl9pPr>
          </a:lstStyle>
          <a:p>
            <a:r>
              <a:rPr lang="en-US" dirty="0"/>
              <a:t>Transition Headline</a:t>
            </a:r>
            <a:endParaRPr dirty="0"/>
          </a:p>
        </p:txBody>
      </p:sp>
      <p:sp>
        <p:nvSpPr>
          <p:cNvPr id="7" name="Google Shape;17;p3">
            <a:extLst>
              <a:ext uri="{FF2B5EF4-FFF2-40B4-BE49-F238E27FC236}">
                <a16:creationId xmlns:a16="http://schemas.microsoft.com/office/drawing/2014/main" id="{1F17C1ED-4E9F-406E-9307-87464AA47D5C}"/>
              </a:ext>
            </a:extLst>
          </p:cNvPr>
          <p:cNvSpPr txBox="1">
            <a:spLocks noGrp="1"/>
          </p:cNvSpPr>
          <p:nvPr>
            <p:ph type="subTitle" idx="1" hasCustomPrompt="1"/>
          </p:nvPr>
        </p:nvSpPr>
        <p:spPr>
          <a:xfrm>
            <a:off x="1539200" y="4294733"/>
            <a:ext cx="9113600" cy="1046400"/>
          </a:xfrm>
          <a:prstGeom prst="rect">
            <a:avLst/>
          </a:prstGeom>
        </p:spPr>
        <p:txBody>
          <a:bodyPr spcFirstLastPara="1" wrap="square" lIns="91425" tIns="91425" rIns="91425" bIns="91425" anchor="t" anchorCtr="0">
            <a:noAutofit/>
          </a:bodyPr>
          <a:lstStyle>
            <a:lvl1pPr marL="0" lvl="0" indent="0" rtl="0">
              <a:spcBef>
                <a:spcPts val="0"/>
              </a:spcBef>
              <a:spcAft>
                <a:spcPts val="0"/>
              </a:spcAft>
              <a:buClr>
                <a:srgbClr val="25516C"/>
              </a:buClr>
              <a:buSzPts val="1800"/>
              <a:buNone/>
              <a:defRPr sz="2400">
                <a:solidFill>
                  <a:srgbClr val="58585A"/>
                </a:solidFill>
                <a:latin typeface="Calibri" panose="020F0502020204030204" pitchFamily="34" charset="0"/>
                <a:cs typeface="Calibri" panose="020F0502020204030204" pitchFamily="34" charset="0"/>
              </a:defRPr>
            </a:lvl1pPr>
            <a:lvl2pPr lvl="1" rtl="0">
              <a:spcBef>
                <a:spcPts val="0"/>
              </a:spcBef>
              <a:spcAft>
                <a:spcPts val="0"/>
              </a:spcAft>
              <a:buClr>
                <a:srgbClr val="25516C"/>
              </a:buClr>
              <a:buSzPts val="1800"/>
              <a:buNone/>
              <a:defRPr sz="2400">
                <a:solidFill>
                  <a:srgbClr val="25516C"/>
                </a:solidFill>
              </a:defRPr>
            </a:lvl2pPr>
            <a:lvl3pPr lvl="2" rtl="0">
              <a:spcBef>
                <a:spcPts val="0"/>
              </a:spcBef>
              <a:spcAft>
                <a:spcPts val="0"/>
              </a:spcAft>
              <a:buClr>
                <a:srgbClr val="25516C"/>
              </a:buClr>
              <a:buSzPts val="1800"/>
              <a:buNone/>
              <a:defRPr sz="2400">
                <a:solidFill>
                  <a:srgbClr val="25516C"/>
                </a:solidFill>
              </a:defRPr>
            </a:lvl3pPr>
            <a:lvl4pPr lvl="3" rtl="0">
              <a:spcBef>
                <a:spcPts val="0"/>
              </a:spcBef>
              <a:spcAft>
                <a:spcPts val="0"/>
              </a:spcAft>
              <a:buClr>
                <a:srgbClr val="25516C"/>
              </a:buClr>
              <a:buSzPts val="1800"/>
              <a:buNone/>
              <a:defRPr sz="2400">
                <a:solidFill>
                  <a:srgbClr val="25516C"/>
                </a:solidFill>
              </a:defRPr>
            </a:lvl4pPr>
            <a:lvl5pPr lvl="4" rtl="0">
              <a:spcBef>
                <a:spcPts val="0"/>
              </a:spcBef>
              <a:spcAft>
                <a:spcPts val="0"/>
              </a:spcAft>
              <a:buClr>
                <a:srgbClr val="25516C"/>
              </a:buClr>
              <a:buSzPts val="1800"/>
              <a:buNone/>
              <a:defRPr sz="2400">
                <a:solidFill>
                  <a:srgbClr val="25516C"/>
                </a:solidFill>
              </a:defRPr>
            </a:lvl5pPr>
            <a:lvl6pPr lvl="5" rtl="0">
              <a:spcBef>
                <a:spcPts val="0"/>
              </a:spcBef>
              <a:spcAft>
                <a:spcPts val="0"/>
              </a:spcAft>
              <a:buClr>
                <a:srgbClr val="25516C"/>
              </a:buClr>
              <a:buSzPts val="1800"/>
              <a:buNone/>
              <a:defRPr sz="2400">
                <a:solidFill>
                  <a:srgbClr val="25516C"/>
                </a:solidFill>
              </a:defRPr>
            </a:lvl6pPr>
            <a:lvl7pPr lvl="6" rtl="0">
              <a:spcBef>
                <a:spcPts val="0"/>
              </a:spcBef>
              <a:spcAft>
                <a:spcPts val="0"/>
              </a:spcAft>
              <a:buClr>
                <a:srgbClr val="25516C"/>
              </a:buClr>
              <a:buSzPts val="1800"/>
              <a:buNone/>
              <a:defRPr sz="2400">
                <a:solidFill>
                  <a:srgbClr val="25516C"/>
                </a:solidFill>
              </a:defRPr>
            </a:lvl7pPr>
            <a:lvl8pPr lvl="7" rtl="0">
              <a:spcBef>
                <a:spcPts val="0"/>
              </a:spcBef>
              <a:spcAft>
                <a:spcPts val="0"/>
              </a:spcAft>
              <a:buClr>
                <a:srgbClr val="25516C"/>
              </a:buClr>
              <a:buSzPts val="1800"/>
              <a:buNone/>
              <a:defRPr sz="2400">
                <a:solidFill>
                  <a:srgbClr val="25516C"/>
                </a:solidFill>
              </a:defRPr>
            </a:lvl8pPr>
            <a:lvl9pPr lvl="8" rtl="0">
              <a:spcBef>
                <a:spcPts val="0"/>
              </a:spcBef>
              <a:spcAft>
                <a:spcPts val="0"/>
              </a:spcAft>
              <a:buClr>
                <a:srgbClr val="25516C"/>
              </a:buClr>
              <a:buSzPts val="1800"/>
              <a:buNone/>
              <a:defRPr sz="2400">
                <a:solidFill>
                  <a:srgbClr val="25516C"/>
                </a:solidFill>
              </a:defRPr>
            </a:lvl9pPr>
          </a:lstStyle>
          <a:p>
            <a:r>
              <a:rPr lang="en-US" dirty="0"/>
              <a:t>Introduction to Next Section</a:t>
            </a:r>
            <a:endParaRPr dirty="0"/>
          </a:p>
        </p:txBody>
      </p:sp>
      <p:pic>
        <p:nvPicPr>
          <p:cNvPr id="8" name="Graphic 7">
            <a:extLst>
              <a:ext uri="{FF2B5EF4-FFF2-40B4-BE49-F238E27FC236}">
                <a16:creationId xmlns:a16="http://schemas.microsoft.com/office/drawing/2014/main" id="{6050095C-8714-41B8-BB99-BC49702B2FE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294487" y="1784445"/>
            <a:ext cx="1354668" cy="993423"/>
          </a:xfrm>
          <a:prstGeom prst="rect">
            <a:avLst/>
          </a:prstGeom>
        </p:spPr>
      </p:pic>
    </p:spTree>
    <p:extLst>
      <p:ext uri="{BB962C8B-B14F-4D97-AF65-F5344CB8AC3E}">
        <p14:creationId xmlns:p14="http://schemas.microsoft.com/office/powerpoint/2010/main" val="535102808"/>
      </p:ext>
    </p:extLst>
  </p:cSld>
  <p:clrMapOvr>
    <a:masterClrMapping/>
  </p:clrMapOvr>
  <p:transition>
    <p:fade thruBlk="1"/>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Quote" preserve="1">
  <p:cSld name="Quote">
    <p:spTree>
      <p:nvGrpSpPr>
        <p:cNvPr id="1" name="Shape 18"/>
        <p:cNvGrpSpPr/>
        <p:nvPr/>
      </p:nvGrpSpPr>
      <p:grpSpPr>
        <a:xfrm>
          <a:off x="0" y="0"/>
          <a:ext cx="0" cy="0"/>
          <a:chOff x="0" y="0"/>
          <a:chExt cx="0" cy="0"/>
        </a:xfrm>
      </p:grpSpPr>
      <p:sp>
        <p:nvSpPr>
          <p:cNvPr id="19" name="Google Shape;19;p4"/>
          <p:cNvSpPr/>
          <p:nvPr/>
        </p:nvSpPr>
        <p:spPr>
          <a:xfrm>
            <a:off x="-33" y="1760167"/>
            <a:ext cx="12192000" cy="509800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pic>
        <p:nvPicPr>
          <p:cNvPr id="20" name="Google Shape;20;p4" descr="marco.png"/>
          <p:cNvPicPr preferRelativeResize="0"/>
          <p:nvPr/>
        </p:nvPicPr>
        <p:blipFill>
          <a:blip r:embed="rId2">
            <a:alphaModFix/>
          </a:blip>
          <a:stretch>
            <a:fillRect/>
          </a:stretch>
        </p:blipFill>
        <p:spPr>
          <a:xfrm>
            <a:off x="0" y="0"/>
            <a:ext cx="12192000" cy="6858000"/>
          </a:xfrm>
          <a:prstGeom prst="rect">
            <a:avLst/>
          </a:prstGeom>
          <a:noFill/>
          <a:ln>
            <a:noFill/>
          </a:ln>
        </p:spPr>
      </p:pic>
      <p:sp>
        <p:nvSpPr>
          <p:cNvPr id="21" name="Google Shape;21;p4"/>
          <p:cNvSpPr txBox="1">
            <a:spLocks noGrp="1"/>
          </p:cNvSpPr>
          <p:nvPr>
            <p:ph type="body" idx="1"/>
          </p:nvPr>
        </p:nvSpPr>
        <p:spPr>
          <a:xfrm>
            <a:off x="2136633" y="1760167"/>
            <a:ext cx="7918800" cy="4234400"/>
          </a:xfrm>
          <a:prstGeom prst="rect">
            <a:avLst/>
          </a:prstGeom>
        </p:spPr>
        <p:txBody>
          <a:bodyPr spcFirstLastPara="1" wrap="square" lIns="91425" tIns="91425" rIns="91425" bIns="91425" anchor="ctr" anchorCtr="0">
            <a:noAutofit/>
          </a:bodyPr>
          <a:lstStyle>
            <a:lvl1pPr marL="609585" lvl="0" indent="-507987" algn="ctr" rtl="0">
              <a:spcBef>
                <a:spcPts val="800"/>
              </a:spcBef>
              <a:spcAft>
                <a:spcPts val="0"/>
              </a:spcAft>
              <a:buClr>
                <a:srgbClr val="FFFFFF"/>
              </a:buClr>
              <a:buSzPts val="2400"/>
              <a:buChar char="»"/>
              <a:defRPr i="1">
                <a:solidFill>
                  <a:srgbClr val="FFFFFF"/>
                </a:solidFill>
                <a:latin typeface="Calibri" panose="020F0502020204030204" pitchFamily="34" charset="0"/>
                <a:cs typeface="Calibri" panose="020F0502020204030204" pitchFamily="34" charset="0"/>
              </a:defRPr>
            </a:lvl1pPr>
            <a:lvl2pPr marL="1219170" lvl="1" indent="-507987" algn="ctr" rtl="0">
              <a:spcBef>
                <a:spcPts val="0"/>
              </a:spcBef>
              <a:spcAft>
                <a:spcPts val="0"/>
              </a:spcAft>
              <a:buClr>
                <a:srgbClr val="FFFFFF"/>
              </a:buClr>
              <a:buSzPts val="2400"/>
              <a:buChar char="»"/>
              <a:defRPr i="1">
                <a:solidFill>
                  <a:srgbClr val="FFFFFF"/>
                </a:solidFill>
              </a:defRPr>
            </a:lvl2pPr>
            <a:lvl3pPr marL="1828754" lvl="2" indent="-507987" algn="ctr" rtl="0">
              <a:spcBef>
                <a:spcPts val="0"/>
              </a:spcBef>
              <a:spcAft>
                <a:spcPts val="0"/>
              </a:spcAft>
              <a:buClr>
                <a:srgbClr val="FFFFFF"/>
              </a:buClr>
              <a:buSzPts val="2400"/>
              <a:buChar char="»"/>
              <a:defRPr i="1">
                <a:solidFill>
                  <a:srgbClr val="FFFFFF"/>
                </a:solidFill>
              </a:defRPr>
            </a:lvl3pPr>
            <a:lvl4pPr marL="2438339" lvl="3" indent="-507987" algn="ctr" rtl="0">
              <a:spcBef>
                <a:spcPts val="0"/>
              </a:spcBef>
              <a:spcAft>
                <a:spcPts val="0"/>
              </a:spcAft>
              <a:buClr>
                <a:srgbClr val="FFFFFF"/>
              </a:buClr>
              <a:buSzPts val="2400"/>
              <a:buChar char="●"/>
              <a:defRPr i="1">
                <a:solidFill>
                  <a:srgbClr val="FFFFFF"/>
                </a:solidFill>
              </a:defRPr>
            </a:lvl4pPr>
            <a:lvl5pPr marL="3047924" lvl="4" indent="-507987" algn="ctr" rtl="0">
              <a:spcBef>
                <a:spcPts val="0"/>
              </a:spcBef>
              <a:spcAft>
                <a:spcPts val="0"/>
              </a:spcAft>
              <a:buClr>
                <a:srgbClr val="FFFFFF"/>
              </a:buClr>
              <a:buSzPts val="2400"/>
              <a:buChar char="○"/>
              <a:defRPr i="1">
                <a:solidFill>
                  <a:srgbClr val="FFFFFF"/>
                </a:solidFill>
              </a:defRPr>
            </a:lvl5pPr>
            <a:lvl6pPr marL="3657509" lvl="5" indent="-507987" algn="ctr" rtl="0">
              <a:spcBef>
                <a:spcPts val="0"/>
              </a:spcBef>
              <a:spcAft>
                <a:spcPts val="0"/>
              </a:spcAft>
              <a:buClr>
                <a:srgbClr val="FFFFFF"/>
              </a:buClr>
              <a:buSzPts val="2400"/>
              <a:buChar char="■"/>
              <a:defRPr i="1">
                <a:solidFill>
                  <a:srgbClr val="FFFFFF"/>
                </a:solidFill>
              </a:defRPr>
            </a:lvl6pPr>
            <a:lvl7pPr marL="4267093" lvl="6" indent="-507987" algn="ctr" rtl="0">
              <a:spcBef>
                <a:spcPts val="0"/>
              </a:spcBef>
              <a:spcAft>
                <a:spcPts val="0"/>
              </a:spcAft>
              <a:buClr>
                <a:srgbClr val="FFFFFF"/>
              </a:buClr>
              <a:buSzPts val="2400"/>
              <a:buChar char="●"/>
              <a:defRPr i="1">
                <a:solidFill>
                  <a:srgbClr val="FFFFFF"/>
                </a:solidFill>
              </a:defRPr>
            </a:lvl7pPr>
            <a:lvl8pPr marL="4876678" lvl="7" indent="-507987" algn="ctr" rtl="0">
              <a:spcBef>
                <a:spcPts val="0"/>
              </a:spcBef>
              <a:spcAft>
                <a:spcPts val="0"/>
              </a:spcAft>
              <a:buClr>
                <a:srgbClr val="FFFFFF"/>
              </a:buClr>
              <a:buSzPts val="2400"/>
              <a:buChar char="○"/>
              <a:defRPr i="1">
                <a:solidFill>
                  <a:srgbClr val="FFFFFF"/>
                </a:solidFill>
              </a:defRPr>
            </a:lvl8pPr>
            <a:lvl9pPr marL="5486263" lvl="8" indent="-507987" algn="ctr">
              <a:spcBef>
                <a:spcPts val="0"/>
              </a:spcBef>
              <a:spcAft>
                <a:spcPts val="0"/>
              </a:spcAft>
              <a:buClr>
                <a:srgbClr val="FFFFFF"/>
              </a:buClr>
              <a:buSzPts val="2400"/>
              <a:buChar char="■"/>
              <a:defRPr i="1">
                <a:solidFill>
                  <a:srgbClr val="FFFFFF"/>
                </a:solidFill>
              </a:defRPr>
            </a:lvl9pPr>
          </a:lstStyle>
          <a:p>
            <a:endParaRPr dirty="0"/>
          </a:p>
        </p:txBody>
      </p:sp>
      <p:sp>
        <p:nvSpPr>
          <p:cNvPr id="22" name="Google Shape;22;p4"/>
          <p:cNvSpPr txBox="1"/>
          <p:nvPr/>
        </p:nvSpPr>
        <p:spPr>
          <a:xfrm>
            <a:off x="4791200" y="625299"/>
            <a:ext cx="2609600" cy="87160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 sz="12800" b="0" i="0" u="none" strike="noStrike" kern="0" cap="none" spc="0" normalizeH="0" baseline="0" noProof="0" dirty="0">
                <a:ln>
                  <a:noFill/>
                </a:ln>
                <a:solidFill>
                  <a:srgbClr val="009DDC"/>
                </a:solidFill>
                <a:effectLst/>
                <a:uLnTx/>
                <a:uFillTx/>
                <a:latin typeface="Calibri" panose="020F0502020204030204" pitchFamily="34" charset="0"/>
                <a:ea typeface="Montserrat"/>
                <a:cs typeface="Calibri" panose="020F0502020204030204" pitchFamily="34" charset="0"/>
                <a:sym typeface="Montserrat"/>
              </a:rPr>
              <a:t>“</a:t>
            </a:r>
            <a:endParaRPr kumimoji="0" sz="12800" b="0" i="0" u="none" strike="noStrike" kern="0" cap="none" spc="0" normalizeH="0" baseline="0" noProof="0" dirty="0">
              <a:ln>
                <a:noFill/>
              </a:ln>
              <a:solidFill>
                <a:srgbClr val="009DDC"/>
              </a:solidFill>
              <a:effectLst/>
              <a:uLnTx/>
              <a:uFillTx/>
              <a:latin typeface="Calibri" panose="020F0502020204030204" pitchFamily="34" charset="0"/>
              <a:ea typeface="Montserrat"/>
              <a:cs typeface="Calibri" panose="020F0502020204030204" pitchFamily="34" charset="0"/>
              <a:sym typeface="Montserrat"/>
            </a:endParaRPr>
          </a:p>
        </p:txBody>
      </p:sp>
      <p:sp>
        <p:nvSpPr>
          <p:cNvPr id="23" name="Google Shape;23;p4"/>
          <p:cNvSpPr txBox="1">
            <a:spLocks noGrp="1"/>
          </p:cNvSpPr>
          <p:nvPr>
            <p:ph type="sldNum" idx="12"/>
          </p:nvPr>
        </p:nvSpPr>
        <p:spPr>
          <a:xfrm>
            <a:off x="850600" y="0"/>
            <a:ext cx="10480800" cy="850400"/>
          </a:xfrm>
          <a:prstGeom prst="rect">
            <a:avLst/>
          </a:prstGeom>
        </p:spPr>
        <p:txBody>
          <a:bodyPr spcFirstLastPara="1" wrap="square" lIns="91425" tIns="91425" rIns="91425" bIns="91425" anchor="b"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defTabSz="1219170" hangingPunct="1">
              <a:buClr>
                <a:srgbClr val="000000"/>
              </a:buClr>
              <a:defRPr/>
            </a:pPr>
            <a:fld id="{00000000-1234-1234-1234-123412341234}" type="slidenum">
              <a:rPr lang="en" smtClean="0">
                <a:solidFill>
                  <a:srgbClr val="FFFFFF"/>
                </a:solidFill>
              </a:rPr>
              <a:pPr defTabSz="1219170" hangingPunct="1">
                <a:buClr>
                  <a:srgbClr val="000000"/>
                </a:buClr>
                <a:defRPr/>
              </a:pPr>
              <a:t>‹#›</a:t>
            </a:fld>
            <a:endParaRPr lang="en" dirty="0">
              <a:solidFill>
                <a:srgbClr val="FFFFFF"/>
              </a:solidFill>
            </a:endParaRPr>
          </a:p>
        </p:txBody>
      </p:sp>
    </p:spTree>
    <p:extLst>
      <p:ext uri="{BB962C8B-B14F-4D97-AF65-F5344CB8AC3E}">
        <p14:creationId xmlns:p14="http://schemas.microsoft.com/office/powerpoint/2010/main" val="423169549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Title + 1 column" type="tx" preserve="1">
  <p:cSld name="Title + 1 column">
    <p:spTree>
      <p:nvGrpSpPr>
        <p:cNvPr id="1" name="Shape 24"/>
        <p:cNvGrpSpPr/>
        <p:nvPr/>
      </p:nvGrpSpPr>
      <p:grpSpPr>
        <a:xfrm>
          <a:off x="0" y="0"/>
          <a:ext cx="0" cy="0"/>
          <a:chOff x="0" y="0"/>
          <a:chExt cx="0" cy="0"/>
        </a:xfrm>
      </p:grpSpPr>
      <p:sp>
        <p:nvSpPr>
          <p:cNvPr id="25" name="Google Shape;25;p5"/>
          <p:cNvSpPr/>
          <p:nvPr/>
        </p:nvSpPr>
        <p:spPr>
          <a:xfrm>
            <a:off x="-33" y="0"/>
            <a:ext cx="12192000" cy="175000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pic>
        <p:nvPicPr>
          <p:cNvPr id="26" name="Google Shape;26;p5" descr="marco.png"/>
          <p:cNvPicPr preferRelativeResize="0"/>
          <p:nvPr/>
        </p:nvPicPr>
        <p:blipFill>
          <a:blip r:embed="rId2">
            <a:alphaModFix/>
          </a:blip>
          <a:stretch>
            <a:fillRect/>
          </a:stretch>
        </p:blipFill>
        <p:spPr>
          <a:xfrm>
            <a:off x="0" y="0"/>
            <a:ext cx="12192000" cy="6858000"/>
          </a:xfrm>
          <a:prstGeom prst="rect">
            <a:avLst/>
          </a:prstGeom>
          <a:noFill/>
          <a:ln>
            <a:noFill/>
          </a:ln>
        </p:spPr>
      </p:pic>
      <p:sp>
        <p:nvSpPr>
          <p:cNvPr id="27" name="Google Shape;27;p5"/>
          <p:cNvSpPr txBox="1">
            <a:spLocks noGrp="1"/>
          </p:cNvSpPr>
          <p:nvPr>
            <p:ph type="title"/>
          </p:nvPr>
        </p:nvSpPr>
        <p:spPr>
          <a:xfrm>
            <a:off x="1346933" y="864967"/>
            <a:ext cx="9508400" cy="895200"/>
          </a:xfrm>
          <a:prstGeom prst="rect">
            <a:avLst/>
          </a:prstGeom>
        </p:spPr>
        <p:txBody>
          <a:bodyPr spcFirstLastPara="1" wrap="square" lIns="91425" tIns="91425" rIns="91425" bIns="91425" anchor="b" anchorCtr="0">
            <a:noAutofit/>
          </a:bodyPr>
          <a:lstStyle>
            <a:lvl1pPr lvl="0">
              <a:spcBef>
                <a:spcPts val="0"/>
              </a:spcBef>
              <a:spcAft>
                <a:spcPts val="0"/>
              </a:spcAft>
              <a:buSzPts val="1400"/>
              <a:buNone/>
              <a:defRPr sz="2667">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8" name="Google Shape;28;p5"/>
          <p:cNvSpPr txBox="1">
            <a:spLocks noGrp="1"/>
          </p:cNvSpPr>
          <p:nvPr>
            <p:ph type="body" idx="1" hasCustomPrompt="1"/>
          </p:nvPr>
        </p:nvSpPr>
        <p:spPr>
          <a:xfrm>
            <a:off x="1346933" y="1913267"/>
            <a:ext cx="9508400" cy="3706800"/>
          </a:xfrm>
          <a:prstGeom prst="rect">
            <a:avLst/>
          </a:prstGeom>
        </p:spPr>
        <p:txBody>
          <a:bodyPr spcFirstLastPara="1" wrap="square" lIns="91425" tIns="91425" rIns="91425" bIns="91425" anchor="t" anchorCtr="0">
            <a:noAutofit/>
          </a:bodyPr>
          <a:lstStyle>
            <a:lvl1pPr marL="380990" lvl="0" indent="-279393">
              <a:spcBef>
                <a:spcPts val="800"/>
              </a:spcBef>
              <a:spcAft>
                <a:spcPts val="0"/>
              </a:spcAft>
              <a:buSzPts val="2400"/>
              <a:buChar char="»"/>
              <a:defRPr sz="2400">
                <a:solidFill>
                  <a:srgbClr val="58585A"/>
                </a:solidFill>
                <a:latin typeface="Calibri" panose="020F0502020204030204" pitchFamily="34" charset="0"/>
                <a:cs typeface="Calibri" panose="020F0502020204030204" pitchFamily="34" charset="0"/>
              </a:defRPr>
            </a:lvl1pPr>
            <a:lvl2pPr marL="914377" lvl="1" indent="-203195">
              <a:spcBef>
                <a:spcPts val="0"/>
              </a:spcBef>
              <a:spcAft>
                <a:spcPts val="0"/>
              </a:spcAft>
              <a:buSzPct val="100000"/>
              <a:buChar char="»"/>
              <a:defRPr sz="1600">
                <a:solidFill>
                  <a:srgbClr val="58585A"/>
                </a:solidFill>
                <a:latin typeface="+mn-lt"/>
              </a:defRPr>
            </a:lvl2pPr>
            <a:lvl3pPr marL="1523962" lvl="2" indent="-203195">
              <a:spcBef>
                <a:spcPts val="0"/>
              </a:spcBef>
              <a:spcAft>
                <a:spcPts val="0"/>
              </a:spcAft>
              <a:buSzPct val="100000"/>
              <a:buFont typeface="Arial" panose="020B0604020202020204" pitchFamily="34" charset="0"/>
              <a:buChar char="•"/>
              <a:defRPr sz="1600">
                <a:solidFill>
                  <a:srgbClr val="58585A"/>
                </a:solidFill>
                <a:latin typeface="+mn-lt"/>
              </a:defRPr>
            </a:lvl3pPr>
            <a:lvl4pPr marL="2133547" lvl="3" indent="-203195">
              <a:spcBef>
                <a:spcPts val="0"/>
              </a:spcBef>
              <a:spcAft>
                <a:spcPts val="0"/>
              </a:spcAft>
              <a:buSzPct val="100000"/>
              <a:buFont typeface="Arial" panose="020B0604020202020204" pitchFamily="34" charset="0"/>
              <a:buChar char="•"/>
              <a:defRPr sz="1600">
                <a:solidFill>
                  <a:srgbClr val="58585A"/>
                </a:solidFill>
                <a:latin typeface="+mn-lt"/>
              </a:defRPr>
            </a:lvl4pPr>
            <a:lvl5pPr marL="2743131" lvl="4" indent="-203195">
              <a:spcBef>
                <a:spcPts val="0"/>
              </a:spcBef>
              <a:spcAft>
                <a:spcPts val="0"/>
              </a:spcAft>
              <a:buSzPct val="100000"/>
              <a:buFont typeface="Arial" panose="020B0604020202020204" pitchFamily="34" charset="0"/>
              <a:buChar char="•"/>
              <a:defRPr sz="1600">
                <a:solidFill>
                  <a:srgbClr val="58585A"/>
                </a:solidFill>
                <a:latin typeface="+mn-lt"/>
              </a:defRPr>
            </a:lvl5pPr>
            <a:lvl6pPr marL="3352716" lvl="5" indent="-203195">
              <a:spcBef>
                <a:spcPts val="0"/>
              </a:spcBef>
              <a:spcAft>
                <a:spcPts val="0"/>
              </a:spcAft>
              <a:buSzPct val="100000"/>
              <a:buFont typeface="Arial" panose="020B0604020202020204" pitchFamily="34" charset="0"/>
              <a:buChar char="•"/>
              <a:defRPr sz="1600">
                <a:solidFill>
                  <a:srgbClr val="58585A"/>
                </a:solidFill>
                <a:latin typeface="+mn-lt"/>
              </a:defRPr>
            </a:lvl6pPr>
            <a:lvl7pPr marL="3962301" lvl="6" indent="-203195">
              <a:spcBef>
                <a:spcPts val="0"/>
              </a:spcBef>
              <a:spcAft>
                <a:spcPts val="0"/>
              </a:spcAft>
              <a:buSzPct val="100000"/>
              <a:buFont typeface="Arial" panose="020B0604020202020204" pitchFamily="34" charset="0"/>
              <a:buChar char="•"/>
              <a:defRPr sz="1600">
                <a:solidFill>
                  <a:srgbClr val="58585A"/>
                </a:solidFill>
                <a:latin typeface="+mn-lt"/>
              </a:defRPr>
            </a:lvl7pPr>
            <a:lvl8pPr marL="4876678" lvl="7" indent="-507987">
              <a:spcBef>
                <a:spcPts val="0"/>
              </a:spcBef>
              <a:spcAft>
                <a:spcPts val="0"/>
              </a:spcAft>
              <a:buSzPts val="2400"/>
              <a:buChar char="○"/>
              <a:defRPr/>
            </a:lvl8pPr>
            <a:lvl9pPr marL="5486263" lvl="8" indent="-507987">
              <a:spcBef>
                <a:spcPts val="0"/>
              </a:spcBef>
              <a:spcAft>
                <a:spcPts val="0"/>
              </a:spcAft>
              <a:buSzPts val="2400"/>
              <a:buChar char="■"/>
              <a:defRPr/>
            </a:lvl9pPr>
          </a:lstStyle>
          <a:p>
            <a:r>
              <a:rPr lang="en-US" dirty="0"/>
              <a:t>Click to add text</a:t>
            </a:r>
          </a:p>
          <a:p>
            <a:pPr lvl="1"/>
            <a:r>
              <a:rPr lang="en-US" dirty="0"/>
              <a:t>Click to add text</a:t>
            </a:r>
          </a:p>
          <a:p>
            <a:pPr lvl="2"/>
            <a:r>
              <a:rPr lang="en-US" dirty="0"/>
              <a:t>Click to add text</a:t>
            </a:r>
          </a:p>
          <a:p>
            <a:pPr lvl="3"/>
            <a:r>
              <a:rPr lang="en-US" dirty="0"/>
              <a:t>Click t add text</a:t>
            </a:r>
          </a:p>
          <a:p>
            <a:pPr lvl="4"/>
            <a:r>
              <a:rPr lang="en-US" dirty="0"/>
              <a:t>Click to add text</a:t>
            </a:r>
          </a:p>
          <a:p>
            <a:pPr lvl="5"/>
            <a:r>
              <a:rPr lang="en-US" dirty="0"/>
              <a:t>Click to add text</a:t>
            </a:r>
          </a:p>
          <a:p>
            <a:pPr lvl="6"/>
            <a:r>
              <a:rPr lang="en-US" dirty="0"/>
              <a:t>Click to add text</a:t>
            </a:r>
          </a:p>
        </p:txBody>
      </p:sp>
      <p:sp>
        <p:nvSpPr>
          <p:cNvPr id="29" name="Google Shape;29;p5"/>
          <p:cNvSpPr txBox="1">
            <a:spLocks noGrp="1"/>
          </p:cNvSpPr>
          <p:nvPr>
            <p:ph type="sldNum" idx="12"/>
          </p:nvPr>
        </p:nvSpPr>
        <p:spPr>
          <a:xfrm>
            <a:off x="10355233" y="864967"/>
            <a:ext cx="731600" cy="895200"/>
          </a:xfrm>
          <a:prstGeom prst="rect">
            <a:avLst/>
          </a:prstGeom>
        </p:spPr>
        <p:txBody>
          <a:bodyPr spcFirstLastPara="1" wrap="square" lIns="91425" tIns="91425" rIns="91425" bIns="91425" anchor="b" anchorCtr="0">
            <a:noAutofit/>
          </a:bodyPr>
          <a:lstStyle>
            <a:lvl1pPr lvl="0">
              <a:buNone/>
              <a:defRPr>
                <a:latin typeface="Calibri" panose="020F0502020204030204" pitchFamily="34" charset="0"/>
                <a:cs typeface="Calibri" panose="020F050202020403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solidFill>
                  <a:srgbClr val="FFFFFF"/>
                </a:solidFill>
              </a:rPr>
              <a:pPr/>
              <a:t>‹#›</a:t>
            </a:fld>
            <a:endParaRPr lang="en" dirty="0">
              <a:solidFill>
                <a:srgbClr val="FFFFFF"/>
              </a:solidFill>
            </a:endParaRPr>
          </a:p>
        </p:txBody>
      </p:sp>
      <p:pic>
        <p:nvPicPr>
          <p:cNvPr id="7" name="Graphic 6">
            <a:extLst>
              <a:ext uri="{FF2B5EF4-FFF2-40B4-BE49-F238E27FC236}">
                <a16:creationId xmlns:a16="http://schemas.microsoft.com/office/drawing/2014/main" id="{A6A6D7AB-135E-4ACA-A1CC-083B10E95AC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380634" y="5027667"/>
            <a:ext cx="858489" cy="875832"/>
          </a:xfrm>
          <a:prstGeom prst="rect">
            <a:avLst/>
          </a:prstGeom>
        </p:spPr>
      </p:pic>
    </p:spTree>
    <p:extLst>
      <p:ext uri="{BB962C8B-B14F-4D97-AF65-F5344CB8AC3E}">
        <p14:creationId xmlns:p14="http://schemas.microsoft.com/office/powerpoint/2010/main" val="244671281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Slim Border">
    <p:spTree>
      <p:nvGrpSpPr>
        <p:cNvPr id="1" name=""/>
        <p:cNvGrpSpPr/>
        <p:nvPr/>
      </p:nvGrpSpPr>
      <p:grpSpPr>
        <a:xfrm>
          <a:off x="0" y="0"/>
          <a:ext cx="0" cy="0"/>
          <a:chOff x="0" y="0"/>
          <a:chExt cx="0" cy="0"/>
        </a:xfrm>
      </p:grpSpPr>
      <p:sp>
        <p:nvSpPr>
          <p:cNvPr id="4" name="Google Shape;25;p5">
            <a:extLst>
              <a:ext uri="{FF2B5EF4-FFF2-40B4-BE49-F238E27FC236}">
                <a16:creationId xmlns:a16="http://schemas.microsoft.com/office/drawing/2014/main" id="{8A94480A-B9D9-4FEF-AAED-C829246051D1}"/>
              </a:ext>
            </a:extLst>
          </p:cNvPr>
          <p:cNvSpPr/>
          <p:nvPr userDrawn="1"/>
        </p:nvSpPr>
        <p:spPr>
          <a:xfrm>
            <a:off x="-33" y="0"/>
            <a:ext cx="12192000" cy="954501"/>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pic>
        <p:nvPicPr>
          <p:cNvPr id="5" name="Google Shape;26;p5" descr="marco.png">
            <a:extLst>
              <a:ext uri="{FF2B5EF4-FFF2-40B4-BE49-F238E27FC236}">
                <a16:creationId xmlns:a16="http://schemas.microsoft.com/office/drawing/2014/main" id="{E2EFBBE6-F692-44B9-B1AC-B36CC4F581CC}"/>
              </a:ext>
            </a:extLst>
          </p:cNvPr>
          <p:cNvPicPr preferRelativeResize="0"/>
          <p:nvPr userDrawn="1"/>
        </p:nvPicPr>
        <p:blipFill rotWithShape="1">
          <a:blip r:embed="rId2">
            <a:alphaModFix/>
          </a:blip>
          <a:srcRect l="5176" t="9811" r="5412" b="9528"/>
          <a:stretch/>
        </p:blipFill>
        <p:spPr>
          <a:xfrm>
            <a:off x="-33" y="1"/>
            <a:ext cx="12192033" cy="6858000"/>
          </a:xfrm>
          <a:prstGeom prst="rect">
            <a:avLst/>
          </a:prstGeom>
          <a:noFill/>
          <a:ln>
            <a:noFill/>
          </a:ln>
        </p:spPr>
      </p:pic>
      <p:sp>
        <p:nvSpPr>
          <p:cNvPr id="3" name="Slide Number Placeholder 2">
            <a:extLst>
              <a:ext uri="{FF2B5EF4-FFF2-40B4-BE49-F238E27FC236}">
                <a16:creationId xmlns:a16="http://schemas.microsoft.com/office/drawing/2014/main" id="{BF346ACF-32FC-42C5-B9A4-8819E460234C}"/>
              </a:ext>
            </a:extLst>
          </p:cNvPr>
          <p:cNvSpPr>
            <a:spLocks noGrp="1"/>
          </p:cNvSpPr>
          <p:nvPr>
            <p:ph type="sldNum" idx="10"/>
          </p:nvPr>
        </p:nvSpPr>
        <p:spPr>
          <a:xfrm>
            <a:off x="11125255" y="14535"/>
            <a:ext cx="731600" cy="895200"/>
          </a:xfrm>
        </p:spPr>
        <p:txBody>
          <a:bodyPr/>
          <a:lstStyle/>
          <a:p>
            <a:pPr defTabSz="1219170" hangingPunct="1">
              <a:buClr>
                <a:srgbClr val="000000"/>
              </a:buClr>
              <a:defRPr/>
            </a:pPr>
            <a:fld id="{00000000-1234-1234-1234-123412341234}" type="slidenum">
              <a:rPr lang="en" smtClean="0">
                <a:solidFill>
                  <a:srgbClr val="FFFFFF"/>
                </a:solidFill>
              </a:rPr>
              <a:pPr defTabSz="1219170" hangingPunct="1">
                <a:buClr>
                  <a:srgbClr val="000000"/>
                </a:buClr>
                <a:defRPr/>
              </a:pPr>
              <a:t>‹#›</a:t>
            </a:fld>
            <a:endParaRPr lang="en" dirty="0">
              <a:solidFill>
                <a:srgbClr val="FFFFFF"/>
              </a:solidFill>
            </a:endParaRPr>
          </a:p>
        </p:txBody>
      </p:sp>
      <p:sp>
        <p:nvSpPr>
          <p:cNvPr id="6" name="Google Shape;28;p5">
            <a:extLst>
              <a:ext uri="{FF2B5EF4-FFF2-40B4-BE49-F238E27FC236}">
                <a16:creationId xmlns:a16="http://schemas.microsoft.com/office/drawing/2014/main" id="{BBC9DFE7-F332-4629-B6CF-2E093834C5F0}"/>
              </a:ext>
            </a:extLst>
          </p:cNvPr>
          <p:cNvSpPr txBox="1">
            <a:spLocks noGrp="1"/>
          </p:cNvSpPr>
          <p:nvPr>
            <p:ph type="body" idx="1" hasCustomPrompt="1"/>
          </p:nvPr>
        </p:nvSpPr>
        <p:spPr>
          <a:xfrm>
            <a:off x="368967" y="999813"/>
            <a:ext cx="11487887" cy="5431136"/>
          </a:xfrm>
          <a:prstGeom prst="rect">
            <a:avLst/>
          </a:prstGeom>
        </p:spPr>
        <p:txBody>
          <a:bodyPr spcFirstLastPara="1" wrap="square" lIns="91425" tIns="91425" rIns="91425" bIns="91425" anchor="t" anchorCtr="0">
            <a:noAutofit/>
          </a:bodyPr>
          <a:lstStyle>
            <a:lvl1pPr marL="380990" lvl="0" indent="-279393">
              <a:spcBef>
                <a:spcPts val="800"/>
              </a:spcBef>
              <a:spcAft>
                <a:spcPts val="0"/>
              </a:spcAft>
              <a:buSzPts val="2400"/>
              <a:buChar char="»"/>
              <a:defRPr sz="2400">
                <a:solidFill>
                  <a:srgbClr val="58585A"/>
                </a:solidFill>
                <a:latin typeface="Calibri" panose="020F0502020204030204" pitchFamily="34" charset="0"/>
                <a:cs typeface="Calibri" panose="020F0502020204030204" pitchFamily="34" charset="0"/>
              </a:defRPr>
            </a:lvl1pPr>
            <a:lvl2pPr marL="914377" lvl="1" indent="-203195">
              <a:spcBef>
                <a:spcPts val="0"/>
              </a:spcBef>
              <a:spcAft>
                <a:spcPts val="0"/>
              </a:spcAft>
              <a:buSzPct val="100000"/>
              <a:buChar char="»"/>
              <a:defRPr sz="1600">
                <a:solidFill>
                  <a:srgbClr val="58585A"/>
                </a:solidFill>
                <a:latin typeface="+mn-lt"/>
              </a:defRPr>
            </a:lvl2pPr>
            <a:lvl3pPr marL="1523962" lvl="2" indent="-203195">
              <a:spcBef>
                <a:spcPts val="0"/>
              </a:spcBef>
              <a:spcAft>
                <a:spcPts val="0"/>
              </a:spcAft>
              <a:buSzPct val="100000"/>
              <a:buFont typeface="Arial" panose="020B0604020202020204" pitchFamily="34" charset="0"/>
              <a:buChar char="•"/>
              <a:defRPr sz="1600">
                <a:solidFill>
                  <a:srgbClr val="58585A"/>
                </a:solidFill>
                <a:latin typeface="+mn-lt"/>
              </a:defRPr>
            </a:lvl3pPr>
            <a:lvl4pPr marL="2133547" lvl="3" indent="-203195">
              <a:spcBef>
                <a:spcPts val="0"/>
              </a:spcBef>
              <a:spcAft>
                <a:spcPts val="0"/>
              </a:spcAft>
              <a:buSzPct val="100000"/>
              <a:buFont typeface="Arial" panose="020B0604020202020204" pitchFamily="34" charset="0"/>
              <a:buChar char="•"/>
              <a:defRPr sz="1600">
                <a:solidFill>
                  <a:srgbClr val="58585A"/>
                </a:solidFill>
                <a:latin typeface="+mn-lt"/>
              </a:defRPr>
            </a:lvl4pPr>
            <a:lvl5pPr marL="2743131" lvl="4" indent="-203195">
              <a:spcBef>
                <a:spcPts val="0"/>
              </a:spcBef>
              <a:spcAft>
                <a:spcPts val="0"/>
              </a:spcAft>
              <a:buSzPct val="100000"/>
              <a:buFont typeface="Arial" panose="020B0604020202020204" pitchFamily="34" charset="0"/>
              <a:buChar char="•"/>
              <a:defRPr sz="1600">
                <a:solidFill>
                  <a:srgbClr val="58585A"/>
                </a:solidFill>
                <a:latin typeface="+mn-lt"/>
              </a:defRPr>
            </a:lvl5pPr>
            <a:lvl6pPr marL="3352716" lvl="5" indent="-203195">
              <a:spcBef>
                <a:spcPts val="0"/>
              </a:spcBef>
              <a:spcAft>
                <a:spcPts val="0"/>
              </a:spcAft>
              <a:buSzPct val="100000"/>
              <a:buFont typeface="Arial" panose="020B0604020202020204" pitchFamily="34" charset="0"/>
              <a:buChar char="•"/>
              <a:defRPr sz="1600">
                <a:solidFill>
                  <a:srgbClr val="58585A"/>
                </a:solidFill>
                <a:latin typeface="+mn-lt"/>
              </a:defRPr>
            </a:lvl6pPr>
            <a:lvl7pPr marL="3962301" lvl="6" indent="-203195">
              <a:spcBef>
                <a:spcPts val="0"/>
              </a:spcBef>
              <a:spcAft>
                <a:spcPts val="0"/>
              </a:spcAft>
              <a:buSzPct val="100000"/>
              <a:buFont typeface="Arial" panose="020B0604020202020204" pitchFamily="34" charset="0"/>
              <a:buChar char="•"/>
              <a:defRPr sz="1600">
                <a:solidFill>
                  <a:srgbClr val="58585A"/>
                </a:solidFill>
                <a:latin typeface="+mn-lt"/>
              </a:defRPr>
            </a:lvl7pPr>
            <a:lvl8pPr marL="4876678" lvl="7" indent="-507987">
              <a:spcBef>
                <a:spcPts val="0"/>
              </a:spcBef>
              <a:spcAft>
                <a:spcPts val="0"/>
              </a:spcAft>
              <a:buSzPts val="2400"/>
              <a:buChar char="○"/>
              <a:defRPr/>
            </a:lvl8pPr>
            <a:lvl9pPr marL="5486263" lvl="8" indent="-507987">
              <a:spcBef>
                <a:spcPts val="0"/>
              </a:spcBef>
              <a:spcAft>
                <a:spcPts val="0"/>
              </a:spcAft>
              <a:buSzPts val="2400"/>
              <a:buChar char="■"/>
              <a:defRPr/>
            </a:lvl9pPr>
          </a:lstStyle>
          <a:p>
            <a:r>
              <a:rPr lang="en-US" dirty="0"/>
              <a:t>Click to add text</a:t>
            </a:r>
          </a:p>
          <a:p>
            <a:pPr lvl="1"/>
            <a:r>
              <a:rPr lang="en-US" dirty="0"/>
              <a:t>Click to add text</a:t>
            </a:r>
          </a:p>
          <a:p>
            <a:pPr lvl="2"/>
            <a:r>
              <a:rPr lang="en-US" dirty="0"/>
              <a:t>Click to add text</a:t>
            </a:r>
          </a:p>
          <a:p>
            <a:pPr lvl="3"/>
            <a:r>
              <a:rPr lang="en-US" dirty="0"/>
              <a:t>Click to add text</a:t>
            </a:r>
          </a:p>
          <a:p>
            <a:pPr lvl="4"/>
            <a:r>
              <a:rPr lang="en-US" dirty="0"/>
              <a:t>Click to add text</a:t>
            </a:r>
          </a:p>
          <a:p>
            <a:pPr lvl="5"/>
            <a:r>
              <a:rPr lang="en-US" dirty="0"/>
              <a:t>Click to add text</a:t>
            </a:r>
          </a:p>
          <a:p>
            <a:pPr lvl="6"/>
            <a:r>
              <a:rPr lang="en-US" dirty="0"/>
              <a:t>Click to add text</a:t>
            </a:r>
          </a:p>
        </p:txBody>
      </p:sp>
      <p:sp>
        <p:nvSpPr>
          <p:cNvPr id="7" name="Google Shape;29;p5">
            <a:extLst>
              <a:ext uri="{FF2B5EF4-FFF2-40B4-BE49-F238E27FC236}">
                <a16:creationId xmlns:a16="http://schemas.microsoft.com/office/drawing/2014/main" id="{C473519D-6991-4A74-A35C-5CD08220D68D}"/>
              </a:ext>
            </a:extLst>
          </p:cNvPr>
          <p:cNvSpPr txBox="1">
            <a:spLocks/>
          </p:cNvSpPr>
          <p:nvPr userDrawn="1"/>
        </p:nvSpPr>
        <p:spPr>
          <a:xfrm>
            <a:off x="10355233" y="864967"/>
            <a:ext cx="731600" cy="8952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200" b="0" i="0" u="none" strike="noStrike" cap="none">
                <a:solidFill>
                  <a:schemeClr val="lt1"/>
                </a:solidFill>
                <a:latin typeface="Calibri" panose="020F0502020204030204" pitchFamily="34" charset="0"/>
                <a:ea typeface="Montserrat"/>
                <a:cs typeface="Calibri" panose="020F0502020204030204" pitchFamily="34" charset="0"/>
                <a:sym typeface="Montserrat"/>
              </a:defRPr>
            </a:lvl1pPr>
            <a:lvl2pPr marR="0" lvl="1" algn="r" rtl="0">
              <a:lnSpc>
                <a:spcPct val="100000"/>
              </a:lnSpc>
              <a:spcBef>
                <a:spcPts val="0"/>
              </a:spcBef>
              <a:spcAft>
                <a:spcPts val="0"/>
              </a:spcAft>
              <a:buClr>
                <a:srgbClr val="000000"/>
              </a:buClr>
              <a:buFont typeface="Arial"/>
              <a:buNone/>
              <a:defRPr sz="1200" b="0" i="0" u="none" strike="noStrike" cap="none">
                <a:solidFill>
                  <a:schemeClr val="lt1"/>
                </a:solidFill>
                <a:latin typeface="Montserrat"/>
                <a:ea typeface="Montserrat"/>
                <a:cs typeface="Montserrat"/>
                <a:sym typeface="Montserrat"/>
              </a:defRPr>
            </a:lvl2pPr>
            <a:lvl3pPr marR="0" lvl="2" algn="r" rtl="0">
              <a:lnSpc>
                <a:spcPct val="100000"/>
              </a:lnSpc>
              <a:spcBef>
                <a:spcPts val="0"/>
              </a:spcBef>
              <a:spcAft>
                <a:spcPts val="0"/>
              </a:spcAft>
              <a:buClr>
                <a:srgbClr val="000000"/>
              </a:buClr>
              <a:buFont typeface="Arial"/>
              <a:buNone/>
              <a:defRPr sz="1200" b="0" i="0" u="none" strike="noStrike" cap="none">
                <a:solidFill>
                  <a:schemeClr val="lt1"/>
                </a:solidFill>
                <a:latin typeface="Montserrat"/>
                <a:ea typeface="Montserrat"/>
                <a:cs typeface="Montserrat"/>
                <a:sym typeface="Montserrat"/>
              </a:defRPr>
            </a:lvl3pPr>
            <a:lvl4pPr marR="0" lvl="3" algn="r" rtl="0">
              <a:lnSpc>
                <a:spcPct val="100000"/>
              </a:lnSpc>
              <a:spcBef>
                <a:spcPts val="0"/>
              </a:spcBef>
              <a:spcAft>
                <a:spcPts val="0"/>
              </a:spcAft>
              <a:buClr>
                <a:srgbClr val="000000"/>
              </a:buClr>
              <a:buFont typeface="Arial"/>
              <a:buNone/>
              <a:defRPr sz="1200" b="0" i="0" u="none" strike="noStrike" cap="none">
                <a:solidFill>
                  <a:schemeClr val="lt1"/>
                </a:solidFill>
                <a:latin typeface="Montserrat"/>
                <a:ea typeface="Montserrat"/>
                <a:cs typeface="Montserrat"/>
                <a:sym typeface="Montserrat"/>
              </a:defRPr>
            </a:lvl4pPr>
            <a:lvl5pPr marR="0" lvl="4" algn="r" rtl="0">
              <a:lnSpc>
                <a:spcPct val="100000"/>
              </a:lnSpc>
              <a:spcBef>
                <a:spcPts val="0"/>
              </a:spcBef>
              <a:spcAft>
                <a:spcPts val="0"/>
              </a:spcAft>
              <a:buClr>
                <a:srgbClr val="000000"/>
              </a:buClr>
              <a:buFont typeface="Arial"/>
              <a:buNone/>
              <a:defRPr sz="1200" b="0" i="0" u="none" strike="noStrike" cap="none">
                <a:solidFill>
                  <a:schemeClr val="lt1"/>
                </a:solidFill>
                <a:latin typeface="Montserrat"/>
                <a:ea typeface="Montserrat"/>
                <a:cs typeface="Montserrat"/>
                <a:sym typeface="Montserrat"/>
              </a:defRPr>
            </a:lvl5pPr>
            <a:lvl6pPr marR="0" lvl="5" algn="r" rtl="0">
              <a:lnSpc>
                <a:spcPct val="100000"/>
              </a:lnSpc>
              <a:spcBef>
                <a:spcPts val="0"/>
              </a:spcBef>
              <a:spcAft>
                <a:spcPts val="0"/>
              </a:spcAft>
              <a:buClr>
                <a:srgbClr val="000000"/>
              </a:buClr>
              <a:buFont typeface="Arial"/>
              <a:buNone/>
              <a:defRPr sz="1200" b="0" i="0" u="none" strike="noStrike" cap="none">
                <a:solidFill>
                  <a:schemeClr val="lt1"/>
                </a:solidFill>
                <a:latin typeface="Montserrat"/>
                <a:ea typeface="Montserrat"/>
                <a:cs typeface="Montserrat"/>
                <a:sym typeface="Montserrat"/>
              </a:defRPr>
            </a:lvl6pPr>
            <a:lvl7pPr marR="0" lvl="6" algn="r" rtl="0">
              <a:lnSpc>
                <a:spcPct val="100000"/>
              </a:lnSpc>
              <a:spcBef>
                <a:spcPts val="0"/>
              </a:spcBef>
              <a:spcAft>
                <a:spcPts val="0"/>
              </a:spcAft>
              <a:buClr>
                <a:srgbClr val="000000"/>
              </a:buClr>
              <a:buFont typeface="Arial"/>
              <a:buNone/>
              <a:defRPr sz="1200" b="0" i="0" u="none" strike="noStrike" cap="none">
                <a:solidFill>
                  <a:schemeClr val="lt1"/>
                </a:solidFill>
                <a:latin typeface="Montserrat"/>
                <a:ea typeface="Montserrat"/>
                <a:cs typeface="Montserrat"/>
                <a:sym typeface="Montserrat"/>
              </a:defRPr>
            </a:lvl7pPr>
            <a:lvl8pPr marR="0" lvl="7" algn="r" rtl="0">
              <a:lnSpc>
                <a:spcPct val="100000"/>
              </a:lnSpc>
              <a:spcBef>
                <a:spcPts val="0"/>
              </a:spcBef>
              <a:spcAft>
                <a:spcPts val="0"/>
              </a:spcAft>
              <a:buClr>
                <a:srgbClr val="000000"/>
              </a:buClr>
              <a:buFont typeface="Arial"/>
              <a:buNone/>
              <a:defRPr sz="1200" b="0" i="0" u="none" strike="noStrike" cap="none">
                <a:solidFill>
                  <a:schemeClr val="lt1"/>
                </a:solidFill>
                <a:latin typeface="Montserrat"/>
                <a:ea typeface="Montserrat"/>
                <a:cs typeface="Montserrat"/>
                <a:sym typeface="Montserrat"/>
              </a:defRPr>
            </a:lvl8pPr>
            <a:lvl9pPr marR="0" lvl="8" algn="r" rtl="0">
              <a:lnSpc>
                <a:spcPct val="100000"/>
              </a:lnSpc>
              <a:spcBef>
                <a:spcPts val="0"/>
              </a:spcBef>
              <a:spcAft>
                <a:spcPts val="0"/>
              </a:spcAft>
              <a:buClr>
                <a:srgbClr val="000000"/>
              </a:buClr>
              <a:buFont typeface="Arial"/>
              <a:buNone/>
              <a:defRPr sz="1200" b="0" i="0" u="none" strike="noStrike" cap="none">
                <a:solidFill>
                  <a:schemeClr val="lt1"/>
                </a:solidFill>
                <a:latin typeface="Montserrat"/>
                <a:ea typeface="Montserrat"/>
                <a:cs typeface="Montserrat"/>
                <a:sym typeface="Montserrat"/>
              </a:defRPr>
            </a:lvl9pPr>
          </a:lstStyle>
          <a:p>
            <a:fld id="{00000000-1234-1234-1234-123412341234}" type="slidenum">
              <a:rPr lang="en" sz="1600" smtClean="0">
                <a:solidFill>
                  <a:srgbClr val="FFFFFF"/>
                </a:solidFill>
              </a:rPr>
              <a:pPr/>
              <a:t>‹#›</a:t>
            </a:fld>
            <a:endParaRPr lang="en" sz="1600" dirty="0">
              <a:solidFill>
                <a:srgbClr val="FFFFFF"/>
              </a:solidFill>
            </a:endParaRPr>
          </a:p>
        </p:txBody>
      </p:sp>
      <p:pic>
        <p:nvPicPr>
          <p:cNvPr id="8" name="Graphic 7">
            <a:extLst>
              <a:ext uri="{FF2B5EF4-FFF2-40B4-BE49-F238E27FC236}">
                <a16:creationId xmlns:a16="http://schemas.microsoft.com/office/drawing/2014/main" id="{109EA449-AA92-4C58-B0D4-5DA9C3FD546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998366" y="5555117"/>
            <a:ext cx="858489" cy="875832"/>
          </a:xfrm>
          <a:prstGeom prst="rect">
            <a:avLst/>
          </a:prstGeom>
        </p:spPr>
      </p:pic>
      <p:sp>
        <p:nvSpPr>
          <p:cNvPr id="9" name="Google Shape;27;p5">
            <a:extLst>
              <a:ext uri="{FF2B5EF4-FFF2-40B4-BE49-F238E27FC236}">
                <a16:creationId xmlns:a16="http://schemas.microsoft.com/office/drawing/2014/main" id="{1705B86B-F0E3-4C5F-9739-23B3C9138195}"/>
              </a:ext>
            </a:extLst>
          </p:cNvPr>
          <p:cNvSpPr txBox="1">
            <a:spLocks noGrp="1"/>
          </p:cNvSpPr>
          <p:nvPr>
            <p:ph type="title"/>
          </p:nvPr>
        </p:nvSpPr>
        <p:spPr>
          <a:xfrm>
            <a:off x="368968" y="45312"/>
            <a:ext cx="10486365" cy="895200"/>
          </a:xfrm>
          <a:prstGeom prst="rect">
            <a:avLst/>
          </a:prstGeom>
        </p:spPr>
        <p:txBody>
          <a:bodyPr spcFirstLastPara="1" wrap="square" lIns="91425" tIns="91425" rIns="91425" bIns="91425" anchor="b" anchorCtr="0">
            <a:noAutofit/>
          </a:bodyPr>
          <a:lstStyle>
            <a:lvl1pPr lvl="0">
              <a:spcBef>
                <a:spcPts val="0"/>
              </a:spcBef>
              <a:spcAft>
                <a:spcPts val="0"/>
              </a:spcAft>
              <a:buSzPts val="1400"/>
              <a:buNone/>
              <a:defRPr sz="2667">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Tree>
    <p:extLst>
      <p:ext uri="{BB962C8B-B14F-4D97-AF65-F5344CB8AC3E}">
        <p14:creationId xmlns:p14="http://schemas.microsoft.com/office/powerpoint/2010/main" val="2774366647"/>
      </p:ext>
    </p:extLst>
  </p:cSld>
  <p:clrMapOvr>
    <a:masterClrMapping/>
  </p:clrMapOvr>
  <p:transition>
    <p:fade thruBlk="1"/>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Title + 2 columns" preserve="1" userDrawn="1">
  <p:cSld name="Title + 2 columns">
    <p:spTree>
      <p:nvGrpSpPr>
        <p:cNvPr id="1" name="Shape 30"/>
        <p:cNvGrpSpPr/>
        <p:nvPr/>
      </p:nvGrpSpPr>
      <p:grpSpPr>
        <a:xfrm>
          <a:off x="0" y="0"/>
          <a:ext cx="0" cy="0"/>
          <a:chOff x="0" y="0"/>
          <a:chExt cx="0" cy="0"/>
        </a:xfrm>
      </p:grpSpPr>
      <p:sp>
        <p:nvSpPr>
          <p:cNvPr id="31" name="Google Shape;31;p6"/>
          <p:cNvSpPr/>
          <p:nvPr/>
        </p:nvSpPr>
        <p:spPr>
          <a:xfrm>
            <a:off x="-33" y="0"/>
            <a:ext cx="12192000" cy="175000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pic>
        <p:nvPicPr>
          <p:cNvPr id="32" name="Google Shape;32;p6" descr="marco.png"/>
          <p:cNvPicPr preferRelativeResize="0"/>
          <p:nvPr/>
        </p:nvPicPr>
        <p:blipFill>
          <a:blip r:embed="rId2">
            <a:alphaModFix/>
          </a:blip>
          <a:stretch>
            <a:fillRect/>
          </a:stretch>
        </p:blipFill>
        <p:spPr>
          <a:xfrm>
            <a:off x="0" y="0"/>
            <a:ext cx="12192000" cy="6858000"/>
          </a:xfrm>
          <a:prstGeom prst="rect">
            <a:avLst/>
          </a:prstGeom>
          <a:noFill/>
          <a:ln>
            <a:noFill/>
          </a:ln>
        </p:spPr>
      </p:pic>
      <p:sp>
        <p:nvSpPr>
          <p:cNvPr id="33" name="Google Shape;33;p6"/>
          <p:cNvSpPr txBox="1">
            <a:spLocks noGrp="1"/>
          </p:cNvSpPr>
          <p:nvPr>
            <p:ph type="title"/>
          </p:nvPr>
        </p:nvSpPr>
        <p:spPr>
          <a:xfrm>
            <a:off x="1346933" y="864967"/>
            <a:ext cx="9508400" cy="895200"/>
          </a:xfrm>
          <a:prstGeom prst="rect">
            <a:avLst/>
          </a:prstGeom>
        </p:spPr>
        <p:txBody>
          <a:bodyPr spcFirstLastPara="1" wrap="square" lIns="91425" tIns="91425" rIns="91425" bIns="91425" anchor="b" anchorCtr="0">
            <a:noAutofit/>
          </a:bodyPr>
          <a:lstStyle>
            <a:lvl1pPr lvl="0">
              <a:spcBef>
                <a:spcPts val="0"/>
              </a:spcBef>
              <a:spcAft>
                <a:spcPts val="0"/>
              </a:spcAft>
              <a:buSzPts val="1400"/>
              <a:buNone/>
              <a:defRPr sz="2667">
                <a:latin typeface="Calibri" panose="020F0502020204030204" pitchFamily="34" charset="0"/>
                <a:ea typeface="Microsoft YaHei UI" panose="020B0503020204020204" pitchFamily="34" charset="-122"/>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4" name="Google Shape;34;p6"/>
          <p:cNvSpPr txBox="1">
            <a:spLocks noGrp="1"/>
          </p:cNvSpPr>
          <p:nvPr>
            <p:ph type="body" idx="1" hasCustomPrompt="1"/>
          </p:nvPr>
        </p:nvSpPr>
        <p:spPr>
          <a:xfrm>
            <a:off x="1346933" y="1924000"/>
            <a:ext cx="4615200" cy="3686000"/>
          </a:xfrm>
          <a:prstGeom prst="rect">
            <a:avLst/>
          </a:prstGeom>
        </p:spPr>
        <p:txBody>
          <a:bodyPr spcFirstLastPara="1" wrap="square" lIns="91425" tIns="91425" rIns="91425" bIns="91425" anchor="t" anchorCtr="0">
            <a:noAutofit/>
          </a:bodyPr>
          <a:lstStyle>
            <a:lvl1pPr marL="380990" lvl="0" indent="-245527">
              <a:spcBef>
                <a:spcPts val="800"/>
              </a:spcBef>
              <a:spcAft>
                <a:spcPts val="0"/>
              </a:spcAft>
              <a:buSzPts val="2000"/>
              <a:buChar char="»"/>
              <a:defRPr sz="2400">
                <a:solidFill>
                  <a:srgbClr val="58585A"/>
                </a:solidFill>
                <a:latin typeface="Calibri" panose="020F0502020204030204" pitchFamily="34" charset="0"/>
                <a:cs typeface="Calibri" panose="020F0502020204030204" pitchFamily="34" charset="0"/>
              </a:defRPr>
            </a:lvl1pPr>
            <a:lvl2pPr marL="914377" lvl="1" indent="-169329">
              <a:spcBef>
                <a:spcPts val="0"/>
              </a:spcBef>
              <a:spcAft>
                <a:spcPts val="0"/>
              </a:spcAft>
              <a:buSzPct val="100000"/>
              <a:buChar char="»"/>
              <a:defRPr sz="1600">
                <a:solidFill>
                  <a:srgbClr val="58585A"/>
                </a:solidFill>
                <a:latin typeface="+mn-lt"/>
              </a:defRPr>
            </a:lvl2pPr>
            <a:lvl3pPr marL="1828754" lvl="2" indent="-474121">
              <a:spcBef>
                <a:spcPts val="0"/>
              </a:spcBef>
              <a:spcAft>
                <a:spcPts val="0"/>
              </a:spcAft>
              <a:buSzPts val="2000"/>
              <a:buChar char="»"/>
              <a:defRPr sz="2667"/>
            </a:lvl3pPr>
            <a:lvl4pPr marL="2438339" lvl="3" indent="-474121">
              <a:spcBef>
                <a:spcPts val="0"/>
              </a:spcBef>
              <a:spcAft>
                <a:spcPts val="0"/>
              </a:spcAft>
              <a:buSzPts val="2000"/>
              <a:buChar char="●"/>
              <a:defRPr sz="2667"/>
            </a:lvl4pPr>
            <a:lvl5pPr marL="3047924" lvl="4" indent="-474121">
              <a:spcBef>
                <a:spcPts val="0"/>
              </a:spcBef>
              <a:spcAft>
                <a:spcPts val="0"/>
              </a:spcAft>
              <a:buSzPts val="2000"/>
              <a:buChar char="○"/>
              <a:defRPr sz="2667"/>
            </a:lvl5pPr>
            <a:lvl6pPr marL="3657509" lvl="5" indent="-474121">
              <a:spcBef>
                <a:spcPts val="0"/>
              </a:spcBef>
              <a:spcAft>
                <a:spcPts val="0"/>
              </a:spcAft>
              <a:buSzPts val="2000"/>
              <a:buChar char="■"/>
              <a:defRPr sz="2667"/>
            </a:lvl6pPr>
            <a:lvl7pPr marL="4267093" lvl="6" indent="-474121">
              <a:spcBef>
                <a:spcPts val="0"/>
              </a:spcBef>
              <a:spcAft>
                <a:spcPts val="0"/>
              </a:spcAft>
              <a:buSzPts val="2000"/>
              <a:buChar char="●"/>
              <a:defRPr sz="2667"/>
            </a:lvl7pPr>
            <a:lvl8pPr marL="4876678" lvl="7" indent="-474121">
              <a:spcBef>
                <a:spcPts val="0"/>
              </a:spcBef>
              <a:spcAft>
                <a:spcPts val="0"/>
              </a:spcAft>
              <a:buSzPts val="2000"/>
              <a:buChar char="○"/>
              <a:defRPr sz="2667"/>
            </a:lvl8pPr>
            <a:lvl9pPr marL="5486263" lvl="8" indent="-474121">
              <a:spcBef>
                <a:spcPts val="0"/>
              </a:spcBef>
              <a:spcAft>
                <a:spcPts val="0"/>
              </a:spcAft>
              <a:buSzPts val="2000"/>
              <a:buChar char="■"/>
              <a:defRPr sz="2667"/>
            </a:lvl9pPr>
          </a:lstStyle>
          <a:p>
            <a:r>
              <a:rPr lang="en-US" dirty="0"/>
              <a:t>Click to add text</a:t>
            </a:r>
          </a:p>
          <a:p>
            <a:pPr lvl="1"/>
            <a:r>
              <a:rPr lang="en-US" dirty="0"/>
              <a:t>Click to add text</a:t>
            </a:r>
            <a:endParaRPr dirty="0"/>
          </a:p>
        </p:txBody>
      </p:sp>
      <p:sp>
        <p:nvSpPr>
          <p:cNvPr id="36" name="Google Shape;36;p6"/>
          <p:cNvSpPr txBox="1">
            <a:spLocks noGrp="1"/>
          </p:cNvSpPr>
          <p:nvPr>
            <p:ph type="sldNum" idx="12"/>
          </p:nvPr>
        </p:nvSpPr>
        <p:spPr>
          <a:xfrm>
            <a:off x="10355233" y="864967"/>
            <a:ext cx="731600" cy="895200"/>
          </a:xfrm>
          <a:prstGeom prst="rect">
            <a:avLst/>
          </a:prstGeom>
        </p:spPr>
        <p:txBody>
          <a:bodyPr spcFirstLastPara="1" wrap="square" lIns="91425" tIns="91425" rIns="91425" bIns="91425" anchor="b" anchorCtr="0">
            <a:noAutofit/>
          </a:bodyPr>
          <a:lstStyle>
            <a:lvl1pPr lvl="0">
              <a:buNone/>
              <a:defRPr>
                <a:latin typeface="Calibri" panose="020F0502020204030204" pitchFamily="34" charset="0"/>
                <a:cs typeface="Calibri" panose="020F050202020403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solidFill>
                  <a:srgbClr val="FFFFFF"/>
                </a:solidFill>
              </a:rPr>
              <a:pPr/>
              <a:t>‹#›</a:t>
            </a:fld>
            <a:endParaRPr lang="en" dirty="0">
              <a:solidFill>
                <a:srgbClr val="FFFFFF"/>
              </a:solidFill>
            </a:endParaRPr>
          </a:p>
        </p:txBody>
      </p:sp>
      <p:pic>
        <p:nvPicPr>
          <p:cNvPr id="8" name="Graphic 7">
            <a:extLst>
              <a:ext uri="{FF2B5EF4-FFF2-40B4-BE49-F238E27FC236}">
                <a16:creationId xmlns:a16="http://schemas.microsoft.com/office/drawing/2014/main" id="{93062AC7-F663-4A68-94AD-E5F6C09068B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380634" y="5027667"/>
            <a:ext cx="858489" cy="875832"/>
          </a:xfrm>
          <a:prstGeom prst="rect">
            <a:avLst/>
          </a:prstGeom>
        </p:spPr>
      </p:pic>
      <p:sp>
        <p:nvSpPr>
          <p:cNvPr id="9" name="Google Shape;34;p6">
            <a:extLst>
              <a:ext uri="{FF2B5EF4-FFF2-40B4-BE49-F238E27FC236}">
                <a16:creationId xmlns:a16="http://schemas.microsoft.com/office/drawing/2014/main" id="{15C6A73A-C1EC-4B3A-9800-CA1F4E28B241}"/>
              </a:ext>
            </a:extLst>
          </p:cNvPr>
          <p:cNvSpPr txBox="1">
            <a:spLocks noGrp="1"/>
          </p:cNvSpPr>
          <p:nvPr>
            <p:ph type="body" idx="13" hasCustomPrompt="1"/>
          </p:nvPr>
        </p:nvSpPr>
        <p:spPr>
          <a:xfrm>
            <a:off x="6229869" y="1924000"/>
            <a:ext cx="4615200" cy="3686000"/>
          </a:xfrm>
          <a:prstGeom prst="rect">
            <a:avLst/>
          </a:prstGeom>
        </p:spPr>
        <p:txBody>
          <a:bodyPr spcFirstLastPara="1" wrap="square" lIns="91425" tIns="91425" rIns="91425" bIns="91425" anchor="t" anchorCtr="0">
            <a:noAutofit/>
          </a:bodyPr>
          <a:lstStyle>
            <a:lvl1pPr marL="380990" lvl="0" indent="-245527">
              <a:spcBef>
                <a:spcPts val="800"/>
              </a:spcBef>
              <a:spcAft>
                <a:spcPts val="0"/>
              </a:spcAft>
              <a:buSzPts val="2000"/>
              <a:buChar char="»"/>
              <a:defRPr sz="2400">
                <a:solidFill>
                  <a:srgbClr val="58585A"/>
                </a:solidFill>
                <a:latin typeface="Calibri" panose="020F0502020204030204" pitchFamily="34" charset="0"/>
                <a:cs typeface="Calibri" panose="020F0502020204030204" pitchFamily="34" charset="0"/>
              </a:defRPr>
            </a:lvl1pPr>
            <a:lvl2pPr marL="914377" lvl="1" indent="-169329">
              <a:spcBef>
                <a:spcPts val="0"/>
              </a:spcBef>
              <a:spcAft>
                <a:spcPts val="0"/>
              </a:spcAft>
              <a:buSzPct val="100000"/>
              <a:buChar char="»"/>
              <a:defRPr sz="1600">
                <a:solidFill>
                  <a:srgbClr val="58585A"/>
                </a:solidFill>
                <a:latin typeface="+mn-lt"/>
              </a:defRPr>
            </a:lvl2pPr>
            <a:lvl3pPr marL="1828754" lvl="2" indent="-474121">
              <a:spcBef>
                <a:spcPts val="0"/>
              </a:spcBef>
              <a:spcAft>
                <a:spcPts val="0"/>
              </a:spcAft>
              <a:buSzPts val="2000"/>
              <a:buChar char="»"/>
              <a:defRPr sz="2667"/>
            </a:lvl3pPr>
            <a:lvl4pPr marL="2438339" lvl="3" indent="-474121">
              <a:spcBef>
                <a:spcPts val="0"/>
              </a:spcBef>
              <a:spcAft>
                <a:spcPts val="0"/>
              </a:spcAft>
              <a:buSzPts val="2000"/>
              <a:buChar char="●"/>
              <a:defRPr sz="2667"/>
            </a:lvl4pPr>
            <a:lvl5pPr marL="3047924" lvl="4" indent="-474121">
              <a:spcBef>
                <a:spcPts val="0"/>
              </a:spcBef>
              <a:spcAft>
                <a:spcPts val="0"/>
              </a:spcAft>
              <a:buSzPts val="2000"/>
              <a:buChar char="○"/>
              <a:defRPr sz="2667"/>
            </a:lvl5pPr>
            <a:lvl6pPr marL="3657509" lvl="5" indent="-474121">
              <a:spcBef>
                <a:spcPts val="0"/>
              </a:spcBef>
              <a:spcAft>
                <a:spcPts val="0"/>
              </a:spcAft>
              <a:buSzPts val="2000"/>
              <a:buChar char="■"/>
              <a:defRPr sz="2667"/>
            </a:lvl6pPr>
            <a:lvl7pPr marL="4267093" lvl="6" indent="-474121">
              <a:spcBef>
                <a:spcPts val="0"/>
              </a:spcBef>
              <a:spcAft>
                <a:spcPts val="0"/>
              </a:spcAft>
              <a:buSzPts val="2000"/>
              <a:buChar char="●"/>
              <a:defRPr sz="2667"/>
            </a:lvl7pPr>
            <a:lvl8pPr marL="4876678" lvl="7" indent="-474121">
              <a:spcBef>
                <a:spcPts val="0"/>
              </a:spcBef>
              <a:spcAft>
                <a:spcPts val="0"/>
              </a:spcAft>
              <a:buSzPts val="2000"/>
              <a:buChar char="○"/>
              <a:defRPr sz="2667"/>
            </a:lvl8pPr>
            <a:lvl9pPr marL="5486263" lvl="8" indent="-474121">
              <a:spcBef>
                <a:spcPts val="0"/>
              </a:spcBef>
              <a:spcAft>
                <a:spcPts val="0"/>
              </a:spcAft>
              <a:buSzPts val="2000"/>
              <a:buChar char="■"/>
              <a:defRPr sz="2667"/>
            </a:lvl9pPr>
          </a:lstStyle>
          <a:p>
            <a:r>
              <a:rPr lang="en-US" dirty="0"/>
              <a:t>Click to add text</a:t>
            </a:r>
          </a:p>
          <a:p>
            <a:pPr lvl="1"/>
            <a:r>
              <a:rPr lang="en-US" dirty="0"/>
              <a:t>Click to add text</a:t>
            </a:r>
            <a:endParaRPr dirty="0"/>
          </a:p>
        </p:txBody>
      </p:sp>
    </p:spTree>
    <p:extLst>
      <p:ext uri="{BB962C8B-B14F-4D97-AF65-F5344CB8AC3E}">
        <p14:creationId xmlns:p14="http://schemas.microsoft.com/office/powerpoint/2010/main" val="356289294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Title + 3 columns" preserve="1" userDrawn="1">
  <p:cSld name="Title + 3 columns">
    <p:spTree>
      <p:nvGrpSpPr>
        <p:cNvPr id="1" name="Shape 37"/>
        <p:cNvGrpSpPr/>
        <p:nvPr/>
      </p:nvGrpSpPr>
      <p:grpSpPr>
        <a:xfrm>
          <a:off x="0" y="0"/>
          <a:ext cx="0" cy="0"/>
          <a:chOff x="0" y="0"/>
          <a:chExt cx="0" cy="0"/>
        </a:xfrm>
      </p:grpSpPr>
      <p:sp>
        <p:nvSpPr>
          <p:cNvPr id="38" name="Google Shape;38;p7"/>
          <p:cNvSpPr/>
          <p:nvPr/>
        </p:nvSpPr>
        <p:spPr>
          <a:xfrm>
            <a:off x="-33" y="0"/>
            <a:ext cx="12192000" cy="175000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39" name="Google Shape;39;p7" descr="marco.png"/>
          <p:cNvPicPr preferRelativeResize="0"/>
          <p:nvPr/>
        </p:nvPicPr>
        <p:blipFill>
          <a:blip r:embed="rId2">
            <a:alphaModFix/>
          </a:blip>
          <a:stretch>
            <a:fillRect/>
          </a:stretch>
        </p:blipFill>
        <p:spPr>
          <a:xfrm>
            <a:off x="0" y="0"/>
            <a:ext cx="12192000" cy="6858000"/>
          </a:xfrm>
          <a:prstGeom prst="rect">
            <a:avLst/>
          </a:prstGeom>
          <a:noFill/>
          <a:ln>
            <a:noFill/>
          </a:ln>
        </p:spPr>
      </p:pic>
      <p:sp>
        <p:nvSpPr>
          <p:cNvPr id="40" name="Google Shape;40;p7"/>
          <p:cNvSpPr txBox="1">
            <a:spLocks noGrp="1"/>
          </p:cNvSpPr>
          <p:nvPr>
            <p:ph type="title"/>
          </p:nvPr>
        </p:nvSpPr>
        <p:spPr>
          <a:xfrm>
            <a:off x="1346933" y="864967"/>
            <a:ext cx="9508400" cy="8952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667">
                <a:latin typeface="Calibri" panose="020F0502020204030204" pitchFamily="34" charset="0"/>
                <a:cs typeface="Calibri" panose="020F0502020204030204" pitchFamily="34" charset="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dirty="0"/>
          </a:p>
        </p:txBody>
      </p:sp>
      <p:sp>
        <p:nvSpPr>
          <p:cNvPr id="41" name="Google Shape;41;p7"/>
          <p:cNvSpPr txBox="1">
            <a:spLocks noGrp="1"/>
          </p:cNvSpPr>
          <p:nvPr>
            <p:ph type="body" idx="1" hasCustomPrompt="1"/>
          </p:nvPr>
        </p:nvSpPr>
        <p:spPr>
          <a:xfrm>
            <a:off x="1346933" y="1944561"/>
            <a:ext cx="3064800" cy="3807200"/>
          </a:xfrm>
          <a:prstGeom prst="rect">
            <a:avLst/>
          </a:prstGeom>
        </p:spPr>
        <p:txBody>
          <a:bodyPr spcFirstLastPara="1" wrap="square" lIns="91425" tIns="91425" rIns="91425" bIns="91425" anchor="t" anchorCtr="0">
            <a:noAutofit/>
          </a:bodyPr>
          <a:lstStyle>
            <a:lvl1pPr marL="380990" lvl="0" indent="-228594" rtl="0">
              <a:spcBef>
                <a:spcPts val="800"/>
              </a:spcBef>
              <a:spcAft>
                <a:spcPts val="0"/>
              </a:spcAft>
              <a:buSzPts val="1800"/>
              <a:buChar char="»"/>
              <a:defRPr sz="2133">
                <a:solidFill>
                  <a:srgbClr val="58585A"/>
                </a:solidFill>
                <a:latin typeface="Calibri" panose="020F0502020204030204" pitchFamily="34" charset="0"/>
                <a:cs typeface="Calibri" panose="020F0502020204030204" pitchFamily="34" charset="0"/>
              </a:defRPr>
            </a:lvl1pPr>
            <a:lvl2pPr marL="990575" lvl="1" indent="-228594" rtl="0">
              <a:spcBef>
                <a:spcPts val="0"/>
              </a:spcBef>
              <a:spcAft>
                <a:spcPts val="0"/>
              </a:spcAft>
              <a:buSzPct val="100000"/>
              <a:buFont typeface="Courier New" panose="02070309020205020404" pitchFamily="49" charset="0"/>
              <a:buChar char="o"/>
              <a:defRPr sz="1600">
                <a:solidFill>
                  <a:srgbClr val="58585A"/>
                </a:solidFill>
                <a:latin typeface="+mn-lt"/>
              </a:defRPr>
            </a:lvl2pPr>
            <a:lvl3pPr marL="1371566" lvl="2" indent="0" rtl="0">
              <a:spcBef>
                <a:spcPts val="0"/>
              </a:spcBef>
              <a:spcAft>
                <a:spcPts val="0"/>
              </a:spcAft>
              <a:buSzPts val="1800"/>
              <a:buNone/>
              <a:defRPr sz="1400">
                <a:solidFill>
                  <a:srgbClr val="58585A"/>
                </a:solidFill>
                <a:latin typeface="+mn-lt"/>
              </a:defRPr>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r>
              <a:rPr lang="en-US" dirty="0"/>
              <a:t>Click to add text</a:t>
            </a:r>
          </a:p>
          <a:p>
            <a:pPr lvl="1"/>
            <a:r>
              <a:rPr lang="en-US" dirty="0"/>
              <a:t>Click to add text</a:t>
            </a:r>
          </a:p>
          <a:p>
            <a:pPr lvl="1"/>
            <a:endParaRPr lang="en-US" dirty="0"/>
          </a:p>
        </p:txBody>
      </p:sp>
      <p:sp>
        <p:nvSpPr>
          <p:cNvPr id="44" name="Google Shape;44;p7"/>
          <p:cNvSpPr txBox="1">
            <a:spLocks noGrp="1"/>
          </p:cNvSpPr>
          <p:nvPr>
            <p:ph type="sldNum" idx="12"/>
          </p:nvPr>
        </p:nvSpPr>
        <p:spPr>
          <a:xfrm>
            <a:off x="10355233" y="864967"/>
            <a:ext cx="731600" cy="895200"/>
          </a:xfrm>
          <a:prstGeom prst="rect">
            <a:avLst/>
          </a:prstGeom>
        </p:spPr>
        <p:txBody>
          <a:bodyPr spcFirstLastPara="1" wrap="square" lIns="91425" tIns="91425" rIns="91425" bIns="91425" anchor="b" anchorCtr="0">
            <a:noAutofit/>
          </a:bodyPr>
          <a:lstStyle>
            <a:lvl1pPr lvl="0">
              <a:buNone/>
              <a:defRPr>
                <a:latin typeface="Calibri" panose="020F0502020204030204" pitchFamily="34" charset="0"/>
                <a:cs typeface="Calibri" panose="020F050202020403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solidFill>
                  <a:srgbClr val="FFFFFF"/>
                </a:solidFill>
              </a:rPr>
              <a:pPr/>
              <a:t>‹#›</a:t>
            </a:fld>
            <a:endParaRPr lang="en">
              <a:solidFill>
                <a:srgbClr val="FFFFFF"/>
              </a:solidFill>
            </a:endParaRPr>
          </a:p>
        </p:txBody>
      </p:sp>
      <p:pic>
        <p:nvPicPr>
          <p:cNvPr id="9" name="Graphic 8">
            <a:extLst>
              <a:ext uri="{FF2B5EF4-FFF2-40B4-BE49-F238E27FC236}">
                <a16:creationId xmlns:a16="http://schemas.microsoft.com/office/drawing/2014/main" id="{0195DEBC-1907-45BF-92D9-73A9F788207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380634" y="5027667"/>
            <a:ext cx="858489" cy="875832"/>
          </a:xfrm>
          <a:prstGeom prst="rect">
            <a:avLst/>
          </a:prstGeom>
        </p:spPr>
      </p:pic>
      <p:sp>
        <p:nvSpPr>
          <p:cNvPr id="12" name="Google Shape;41;p7">
            <a:extLst>
              <a:ext uri="{FF2B5EF4-FFF2-40B4-BE49-F238E27FC236}">
                <a16:creationId xmlns:a16="http://schemas.microsoft.com/office/drawing/2014/main" id="{3BE4F0C6-CB7C-4C29-97BB-B50913D8651C}"/>
              </a:ext>
            </a:extLst>
          </p:cNvPr>
          <p:cNvSpPr txBox="1">
            <a:spLocks noGrp="1"/>
          </p:cNvSpPr>
          <p:nvPr>
            <p:ph type="body" idx="15" hasCustomPrompt="1"/>
          </p:nvPr>
        </p:nvSpPr>
        <p:spPr>
          <a:xfrm>
            <a:off x="4563567" y="1944561"/>
            <a:ext cx="3064800" cy="3807200"/>
          </a:xfrm>
          <a:prstGeom prst="rect">
            <a:avLst/>
          </a:prstGeom>
        </p:spPr>
        <p:txBody>
          <a:bodyPr spcFirstLastPara="1" wrap="square" lIns="91425" tIns="91425" rIns="91425" bIns="91425" anchor="t" anchorCtr="0">
            <a:noAutofit/>
          </a:bodyPr>
          <a:lstStyle>
            <a:lvl1pPr marL="380990" lvl="0" indent="-228594" rtl="0">
              <a:spcBef>
                <a:spcPts val="800"/>
              </a:spcBef>
              <a:spcAft>
                <a:spcPts val="0"/>
              </a:spcAft>
              <a:buSzPts val="1800"/>
              <a:buChar char="»"/>
              <a:defRPr sz="2133">
                <a:solidFill>
                  <a:srgbClr val="58585A"/>
                </a:solidFill>
                <a:latin typeface="Calibri" panose="020F0502020204030204" pitchFamily="34" charset="0"/>
                <a:cs typeface="Calibri" panose="020F0502020204030204" pitchFamily="34" charset="0"/>
              </a:defRPr>
            </a:lvl1pPr>
            <a:lvl2pPr marL="990575" lvl="1" indent="-228594" rtl="0">
              <a:spcBef>
                <a:spcPts val="0"/>
              </a:spcBef>
              <a:spcAft>
                <a:spcPts val="0"/>
              </a:spcAft>
              <a:buSzPct val="100000"/>
              <a:buFont typeface="Courier New" panose="02070309020205020404" pitchFamily="49" charset="0"/>
              <a:buChar char="o"/>
              <a:defRPr sz="1600">
                <a:solidFill>
                  <a:srgbClr val="58585A"/>
                </a:solidFill>
                <a:latin typeface="+mn-lt"/>
              </a:defRPr>
            </a:lvl2pPr>
            <a:lvl3pPr marL="1371566" lvl="2" indent="0" rtl="0">
              <a:spcBef>
                <a:spcPts val="0"/>
              </a:spcBef>
              <a:spcAft>
                <a:spcPts val="0"/>
              </a:spcAft>
              <a:buSzPts val="1800"/>
              <a:buNone/>
              <a:defRPr sz="1400">
                <a:solidFill>
                  <a:srgbClr val="58585A"/>
                </a:solidFill>
                <a:latin typeface="+mn-lt"/>
              </a:defRPr>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r>
              <a:rPr lang="en-US" dirty="0"/>
              <a:t>Click to add text</a:t>
            </a:r>
          </a:p>
          <a:p>
            <a:pPr lvl="1"/>
            <a:r>
              <a:rPr lang="en-US" dirty="0"/>
              <a:t>Click to add text</a:t>
            </a:r>
          </a:p>
          <a:p>
            <a:pPr lvl="1"/>
            <a:endParaRPr lang="en-US" dirty="0"/>
          </a:p>
        </p:txBody>
      </p:sp>
      <p:sp>
        <p:nvSpPr>
          <p:cNvPr id="13" name="Google Shape;41;p7">
            <a:extLst>
              <a:ext uri="{FF2B5EF4-FFF2-40B4-BE49-F238E27FC236}">
                <a16:creationId xmlns:a16="http://schemas.microsoft.com/office/drawing/2014/main" id="{F5C8623A-CF5C-4490-9BA5-9208AA8ACE1E}"/>
              </a:ext>
            </a:extLst>
          </p:cNvPr>
          <p:cNvSpPr txBox="1">
            <a:spLocks noGrp="1"/>
          </p:cNvSpPr>
          <p:nvPr>
            <p:ph type="body" idx="16" hasCustomPrompt="1"/>
          </p:nvPr>
        </p:nvSpPr>
        <p:spPr>
          <a:xfrm>
            <a:off x="7790533" y="1944561"/>
            <a:ext cx="3064800" cy="3807200"/>
          </a:xfrm>
          <a:prstGeom prst="rect">
            <a:avLst/>
          </a:prstGeom>
        </p:spPr>
        <p:txBody>
          <a:bodyPr spcFirstLastPara="1" wrap="square" lIns="91425" tIns="91425" rIns="91425" bIns="91425" anchor="t" anchorCtr="0">
            <a:noAutofit/>
          </a:bodyPr>
          <a:lstStyle>
            <a:lvl1pPr marL="380990" lvl="0" indent="-228594" rtl="0">
              <a:spcBef>
                <a:spcPts val="800"/>
              </a:spcBef>
              <a:spcAft>
                <a:spcPts val="0"/>
              </a:spcAft>
              <a:buSzPts val="1800"/>
              <a:buChar char="»"/>
              <a:defRPr sz="2133">
                <a:solidFill>
                  <a:srgbClr val="58585A"/>
                </a:solidFill>
                <a:latin typeface="Calibri" panose="020F0502020204030204" pitchFamily="34" charset="0"/>
                <a:cs typeface="Calibri" panose="020F0502020204030204" pitchFamily="34" charset="0"/>
              </a:defRPr>
            </a:lvl1pPr>
            <a:lvl2pPr marL="990575" lvl="1" indent="-228594" rtl="0">
              <a:spcBef>
                <a:spcPts val="0"/>
              </a:spcBef>
              <a:spcAft>
                <a:spcPts val="0"/>
              </a:spcAft>
              <a:buSzPct val="100000"/>
              <a:buFont typeface="Courier New" panose="02070309020205020404" pitchFamily="49" charset="0"/>
              <a:buChar char="o"/>
              <a:defRPr sz="1600">
                <a:solidFill>
                  <a:srgbClr val="58585A"/>
                </a:solidFill>
                <a:latin typeface="+mn-lt"/>
              </a:defRPr>
            </a:lvl2pPr>
            <a:lvl3pPr marL="1371566" lvl="2" indent="0" rtl="0">
              <a:spcBef>
                <a:spcPts val="0"/>
              </a:spcBef>
              <a:spcAft>
                <a:spcPts val="0"/>
              </a:spcAft>
              <a:buSzPts val="1800"/>
              <a:buNone/>
              <a:defRPr sz="1400">
                <a:solidFill>
                  <a:srgbClr val="58585A"/>
                </a:solidFill>
                <a:latin typeface="+mn-lt"/>
              </a:defRPr>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r>
              <a:rPr lang="en-US" dirty="0"/>
              <a:t>Click to add text</a:t>
            </a:r>
          </a:p>
          <a:p>
            <a:pPr lvl="1"/>
            <a:r>
              <a:rPr lang="en-US" dirty="0"/>
              <a:t>Click to add text</a:t>
            </a:r>
          </a:p>
          <a:p>
            <a:pPr lvl="1"/>
            <a:endParaRPr lang="en-US" dirty="0"/>
          </a:p>
        </p:txBody>
      </p:sp>
    </p:spTree>
    <p:extLst>
      <p:ext uri="{BB962C8B-B14F-4D97-AF65-F5344CB8AC3E}">
        <p14:creationId xmlns:p14="http://schemas.microsoft.com/office/powerpoint/2010/main" val="340871237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45"/>
        <p:cNvGrpSpPr/>
        <p:nvPr/>
      </p:nvGrpSpPr>
      <p:grpSpPr>
        <a:xfrm>
          <a:off x="0" y="0"/>
          <a:ext cx="0" cy="0"/>
          <a:chOff x="0" y="0"/>
          <a:chExt cx="0" cy="0"/>
        </a:xfrm>
      </p:grpSpPr>
      <p:sp>
        <p:nvSpPr>
          <p:cNvPr id="46" name="Google Shape;46;p8"/>
          <p:cNvSpPr/>
          <p:nvPr/>
        </p:nvSpPr>
        <p:spPr>
          <a:xfrm>
            <a:off x="-33" y="0"/>
            <a:ext cx="12192000" cy="175000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47" name="Google Shape;47;p8" descr="marco.png"/>
          <p:cNvPicPr preferRelativeResize="0"/>
          <p:nvPr/>
        </p:nvPicPr>
        <p:blipFill>
          <a:blip r:embed="rId2">
            <a:alphaModFix/>
          </a:blip>
          <a:stretch>
            <a:fillRect/>
          </a:stretch>
        </p:blipFill>
        <p:spPr>
          <a:xfrm>
            <a:off x="0" y="0"/>
            <a:ext cx="12192000" cy="6858000"/>
          </a:xfrm>
          <a:prstGeom prst="rect">
            <a:avLst/>
          </a:prstGeom>
          <a:noFill/>
          <a:ln>
            <a:noFill/>
          </a:ln>
        </p:spPr>
      </p:pic>
      <p:sp>
        <p:nvSpPr>
          <p:cNvPr id="48" name="Google Shape;48;p8"/>
          <p:cNvSpPr txBox="1">
            <a:spLocks noGrp="1"/>
          </p:cNvSpPr>
          <p:nvPr>
            <p:ph type="title"/>
          </p:nvPr>
        </p:nvSpPr>
        <p:spPr>
          <a:xfrm>
            <a:off x="1346933" y="864967"/>
            <a:ext cx="9508400" cy="895200"/>
          </a:xfrm>
          <a:prstGeom prst="rect">
            <a:avLst/>
          </a:prstGeom>
        </p:spPr>
        <p:txBody>
          <a:bodyPr spcFirstLastPara="1" wrap="square" lIns="91425" tIns="91425" rIns="91425" bIns="91425" anchor="b" anchorCtr="0">
            <a:noAutofit/>
          </a:bodyPr>
          <a:lstStyle>
            <a:lvl1pPr lvl="0">
              <a:spcBef>
                <a:spcPts val="0"/>
              </a:spcBef>
              <a:spcAft>
                <a:spcPts val="0"/>
              </a:spcAft>
              <a:buSzPts val="1400"/>
              <a:buNone/>
              <a:defRPr sz="2667">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9" name="Google Shape;49;p8"/>
          <p:cNvSpPr txBox="1">
            <a:spLocks noGrp="1"/>
          </p:cNvSpPr>
          <p:nvPr>
            <p:ph type="sldNum" idx="12"/>
          </p:nvPr>
        </p:nvSpPr>
        <p:spPr>
          <a:xfrm>
            <a:off x="10355233" y="864967"/>
            <a:ext cx="731600" cy="895200"/>
          </a:xfrm>
          <a:prstGeom prst="rect">
            <a:avLst/>
          </a:prstGeom>
        </p:spPr>
        <p:txBody>
          <a:bodyPr spcFirstLastPara="1" wrap="square" lIns="91425" tIns="91425" rIns="91425" bIns="91425" anchor="b" anchorCtr="0">
            <a:noAutofit/>
          </a:bodyPr>
          <a:lstStyle>
            <a:lvl1pPr lvl="0">
              <a:buNone/>
              <a:defRPr>
                <a:latin typeface="Calibri" panose="020F0502020204030204" pitchFamily="34" charset="0"/>
                <a:cs typeface="Calibri" panose="020F050202020403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solidFill>
                  <a:srgbClr val="FFFFFF"/>
                </a:solidFill>
              </a:rPr>
              <a:pPr/>
              <a:t>‹#›</a:t>
            </a:fld>
            <a:endParaRPr lang="en">
              <a:solidFill>
                <a:srgbClr val="FFFFFF"/>
              </a:solidFill>
            </a:endParaRPr>
          </a:p>
        </p:txBody>
      </p:sp>
      <p:pic>
        <p:nvPicPr>
          <p:cNvPr id="6" name="Graphic 5">
            <a:extLst>
              <a:ext uri="{FF2B5EF4-FFF2-40B4-BE49-F238E27FC236}">
                <a16:creationId xmlns:a16="http://schemas.microsoft.com/office/drawing/2014/main" id="{A352FE65-E592-4F83-A609-C422C3A136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380634" y="5027667"/>
            <a:ext cx="858489" cy="875832"/>
          </a:xfrm>
          <a:prstGeom prst="rect">
            <a:avLst/>
          </a:prstGeom>
        </p:spPr>
      </p:pic>
    </p:spTree>
    <p:extLst>
      <p:ext uri="{BB962C8B-B14F-4D97-AF65-F5344CB8AC3E}">
        <p14:creationId xmlns:p14="http://schemas.microsoft.com/office/powerpoint/2010/main" val="188327842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Image background" preserve="1">
  <p:cSld name="Image background">
    <p:spTree>
      <p:nvGrpSpPr>
        <p:cNvPr id="1" name="Shape 50"/>
        <p:cNvGrpSpPr/>
        <p:nvPr/>
      </p:nvGrpSpPr>
      <p:grpSpPr>
        <a:xfrm>
          <a:off x="0" y="0"/>
          <a:ext cx="0" cy="0"/>
          <a:chOff x="0" y="0"/>
          <a:chExt cx="0" cy="0"/>
        </a:xfrm>
      </p:grpSpPr>
      <p:pic>
        <p:nvPicPr>
          <p:cNvPr id="51" name="Google Shape;51;p9" descr="marco.png"/>
          <p:cNvPicPr preferRelativeResize="0"/>
          <p:nvPr/>
        </p:nvPicPr>
        <p:blipFill>
          <a:blip r:embed="rId2">
            <a:alphaModFix/>
          </a:blip>
          <a:stretch>
            <a:fillRect/>
          </a:stretch>
        </p:blipFill>
        <p:spPr>
          <a:xfrm>
            <a:off x="0" y="0"/>
            <a:ext cx="12192000" cy="6858000"/>
          </a:xfrm>
          <a:prstGeom prst="rect">
            <a:avLst/>
          </a:prstGeom>
          <a:noFill/>
          <a:ln>
            <a:noFill/>
          </a:ln>
        </p:spPr>
      </p:pic>
      <p:sp>
        <p:nvSpPr>
          <p:cNvPr id="52" name="Google Shape;52;p9"/>
          <p:cNvSpPr txBox="1">
            <a:spLocks noGrp="1"/>
          </p:cNvSpPr>
          <p:nvPr>
            <p:ph type="sldNum" idx="12"/>
          </p:nvPr>
        </p:nvSpPr>
        <p:spPr>
          <a:xfrm>
            <a:off x="850600" y="0"/>
            <a:ext cx="10480800" cy="850400"/>
          </a:xfrm>
          <a:prstGeom prst="rect">
            <a:avLst/>
          </a:prstGeom>
        </p:spPr>
        <p:txBody>
          <a:bodyPr spcFirstLastPara="1" wrap="square" lIns="91425" tIns="91425" rIns="91425" bIns="91425" anchor="b" anchorCtr="0">
            <a:noAutofit/>
          </a:bodyPr>
          <a:lstStyle>
            <a:lvl1pPr lvl="0" algn="ctr" rtl="0">
              <a:buNone/>
              <a:defRPr>
                <a:latin typeface="Calibri" panose="020F0502020204030204" pitchFamily="34" charset="0"/>
                <a:cs typeface="Calibri" panose="020F0502020204030204" pitchFamily="34" charset="0"/>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fld id="{00000000-1234-1234-1234-123412341234}" type="slidenum">
              <a:rPr lang="en" smtClean="0">
                <a:solidFill>
                  <a:srgbClr val="FFFFFF"/>
                </a:solidFill>
              </a:rPr>
              <a:pPr/>
              <a:t>‹#›</a:t>
            </a:fld>
            <a:endParaRPr lang="en" dirty="0">
              <a:solidFill>
                <a:srgbClr val="FFFFFF"/>
              </a:solidFill>
            </a:endParaRPr>
          </a:p>
        </p:txBody>
      </p:sp>
      <p:pic>
        <p:nvPicPr>
          <p:cNvPr id="4" name="Graphic 3">
            <a:extLst>
              <a:ext uri="{FF2B5EF4-FFF2-40B4-BE49-F238E27FC236}">
                <a16:creationId xmlns:a16="http://schemas.microsoft.com/office/drawing/2014/main" id="{CAF0DC0D-D44E-4042-9550-966779C40FD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380634" y="5027667"/>
            <a:ext cx="858489" cy="875832"/>
          </a:xfrm>
          <a:prstGeom prst="rect">
            <a:avLst/>
          </a:prstGeom>
        </p:spPr>
      </p:pic>
    </p:spTree>
    <p:extLst>
      <p:ext uri="{BB962C8B-B14F-4D97-AF65-F5344CB8AC3E}">
        <p14:creationId xmlns:p14="http://schemas.microsoft.com/office/powerpoint/2010/main" val="185411713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53"/>
        <p:cNvGrpSpPr/>
        <p:nvPr/>
      </p:nvGrpSpPr>
      <p:grpSpPr>
        <a:xfrm>
          <a:off x="0" y="0"/>
          <a:ext cx="0" cy="0"/>
          <a:chOff x="0" y="0"/>
          <a:chExt cx="0" cy="0"/>
        </a:xfrm>
      </p:grpSpPr>
      <p:sp>
        <p:nvSpPr>
          <p:cNvPr id="54" name="Google Shape;54;p10"/>
          <p:cNvSpPr/>
          <p:nvPr/>
        </p:nvSpPr>
        <p:spPr>
          <a:xfrm>
            <a:off x="-33" y="5100252"/>
            <a:ext cx="12192000" cy="175000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55" name="Google Shape;55;p10" descr="marco.png"/>
          <p:cNvPicPr preferRelativeResize="0"/>
          <p:nvPr/>
        </p:nvPicPr>
        <p:blipFill>
          <a:blip r:embed="rId2">
            <a:alphaModFix/>
          </a:blip>
          <a:stretch>
            <a:fillRect/>
          </a:stretch>
        </p:blipFill>
        <p:spPr>
          <a:xfrm>
            <a:off x="0" y="0"/>
            <a:ext cx="12192000" cy="6858000"/>
          </a:xfrm>
          <a:prstGeom prst="rect">
            <a:avLst/>
          </a:prstGeom>
          <a:noFill/>
          <a:ln>
            <a:noFill/>
          </a:ln>
        </p:spPr>
      </p:pic>
      <p:sp>
        <p:nvSpPr>
          <p:cNvPr id="56" name="Google Shape;56;p10"/>
          <p:cNvSpPr txBox="1">
            <a:spLocks noGrp="1"/>
          </p:cNvSpPr>
          <p:nvPr>
            <p:ph type="body" idx="1"/>
          </p:nvPr>
        </p:nvSpPr>
        <p:spPr>
          <a:xfrm>
            <a:off x="1043000" y="5100267"/>
            <a:ext cx="10145600" cy="895200"/>
          </a:xfrm>
          <a:prstGeom prst="rect">
            <a:avLst/>
          </a:prstGeom>
        </p:spPr>
        <p:txBody>
          <a:bodyPr spcFirstLastPara="1" wrap="square" lIns="91425" tIns="91425" rIns="91425" bIns="91425" anchor="ctr" anchorCtr="0">
            <a:noAutofit/>
          </a:bodyPr>
          <a:lstStyle>
            <a:lvl1pPr marL="609585" lvl="0" indent="-304792">
              <a:spcBef>
                <a:spcPts val="480"/>
              </a:spcBef>
              <a:spcAft>
                <a:spcPts val="0"/>
              </a:spcAft>
              <a:buClr>
                <a:srgbClr val="FFFFFF"/>
              </a:buClr>
              <a:buSzPts val="1400"/>
              <a:buNone/>
              <a:defRPr sz="2667">
                <a:solidFill>
                  <a:srgbClr val="FFFFFF"/>
                </a:solidFill>
                <a:latin typeface="Calibri" panose="020F0502020204030204" pitchFamily="34" charset="0"/>
                <a:cs typeface="Calibri" panose="020F0502020204030204" pitchFamily="34" charset="0"/>
              </a:defRPr>
            </a:lvl1pPr>
          </a:lstStyle>
          <a:p>
            <a:endParaRPr dirty="0"/>
          </a:p>
        </p:txBody>
      </p:sp>
      <p:sp>
        <p:nvSpPr>
          <p:cNvPr id="57" name="Google Shape;57;p10"/>
          <p:cNvSpPr txBox="1">
            <a:spLocks noGrp="1"/>
          </p:cNvSpPr>
          <p:nvPr>
            <p:ph type="sldNum" idx="12"/>
          </p:nvPr>
        </p:nvSpPr>
        <p:spPr>
          <a:xfrm>
            <a:off x="10456833" y="864967"/>
            <a:ext cx="731600" cy="552800"/>
          </a:xfrm>
          <a:prstGeom prst="rect">
            <a:avLst/>
          </a:prstGeom>
        </p:spPr>
        <p:txBody>
          <a:bodyPr spcFirstLastPara="1" wrap="square" lIns="91425" tIns="91425" rIns="91425" bIns="91425" anchor="b" anchorCtr="0">
            <a:noAutofit/>
          </a:bodyPr>
          <a:lstStyle>
            <a:lvl1pPr lvl="0">
              <a:buNone/>
              <a:defRPr>
                <a:solidFill>
                  <a:srgbClr val="58585A"/>
                </a:solidFill>
                <a:latin typeface="Calibri" panose="020F0502020204030204" pitchFamily="34" charset="0"/>
                <a:cs typeface="Calibri" panose="020F0502020204030204" pitchFamily="34" charset="0"/>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fld id="{00000000-1234-1234-1234-123412341234}" type="slidenum">
              <a:rPr lang="en" smtClean="0"/>
              <a:pPr/>
              <a:t>‹#›</a:t>
            </a:fld>
            <a:endParaRPr lang="en" dirty="0"/>
          </a:p>
        </p:txBody>
      </p:sp>
      <p:pic>
        <p:nvPicPr>
          <p:cNvPr id="6" name="Graphic 5">
            <a:extLst>
              <a:ext uri="{FF2B5EF4-FFF2-40B4-BE49-F238E27FC236}">
                <a16:creationId xmlns:a16="http://schemas.microsoft.com/office/drawing/2014/main" id="{39C6608B-3C58-43F9-87E4-3B9C296A5F8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3568" y="979851"/>
            <a:ext cx="858489" cy="875832"/>
          </a:xfrm>
          <a:prstGeom prst="rect">
            <a:avLst/>
          </a:prstGeom>
        </p:spPr>
      </p:pic>
    </p:spTree>
    <p:extLst>
      <p:ext uri="{BB962C8B-B14F-4D97-AF65-F5344CB8AC3E}">
        <p14:creationId xmlns:p14="http://schemas.microsoft.com/office/powerpoint/2010/main" val="121840463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Blank" type="blank" preserve="1">
  <p:cSld name="Blank">
    <p:spTree>
      <p:nvGrpSpPr>
        <p:cNvPr id="1" name="Shape 58"/>
        <p:cNvGrpSpPr/>
        <p:nvPr/>
      </p:nvGrpSpPr>
      <p:grpSpPr>
        <a:xfrm>
          <a:off x="0" y="0"/>
          <a:ext cx="0" cy="0"/>
          <a:chOff x="0" y="0"/>
          <a:chExt cx="0" cy="0"/>
        </a:xfrm>
      </p:grpSpPr>
      <p:sp>
        <p:nvSpPr>
          <p:cNvPr id="59" name="Google Shape;59;p11"/>
          <p:cNvSpPr/>
          <p:nvPr/>
        </p:nvSpPr>
        <p:spPr>
          <a:xfrm>
            <a:off x="-33" y="0"/>
            <a:ext cx="12192000" cy="175000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60" name="Google Shape;60;p11" descr="marco.png"/>
          <p:cNvPicPr preferRelativeResize="0"/>
          <p:nvPr/>
        </p:nvPicPr>
        <p:blipFill>
          <a:blip r:embed="rId2">
            <a:alphaModFix/>
          </a:blip>
          <a:stretch>
            <a:fillRect/>
          </a:stretch>
        </p:blipFill>
        <p:spPr>
          <a:xfrm>
            <a:off x="0" y="0"/>
            <a:ext cx="12192000" cy="6858000"/>
          </a:xfrm>
          <a:prstGeom prst="rect">
            <a:avLst/>
          </a:prstGeom>
          <a:noFill/>
          <a:ln>
            <a:noFill/>
          </a:ln>
        </p:spPr>
      </p:pic>
      <p:sp>
        <p:nvSpPr>
          <p:cNvPr id="61" name="Google Shape;61;p11"/>
          <p:cNvSpPr txBox="1">
            <a:spLocks noGrp="1"/>
          </p:cNvSpPr>
          <p:nvPr>
            <p:ph type="sldNum" idx="12"/>
          </p:nvPr>
        </p:nvSpPr>
        <p:spPr>
          <a:xfrm>
            <a:off x="10355233" y="864967"/>
            <a:ext cx="731600" cy="895200"/>
          </a:xfrm>
          <a:prstGeom prst="rect">
            <a:avLst/>
          </a:prstGeom>
        </p:spPr>
        <p:txBody>
          <a:bodyPr spcFirstLastPara="1" wrap="square" lIns="91425" tIns="91425" rIns="91425" bIns="91425" anchor="b" anchorCtr="0">
            <a:noAutofit/>
          </a:bodyPr>
          <a:lstStyle>
            <a:lvl1pPr lvl="0">
              <a:buNone/>
              <a:defRPr>
                <a:latin typeface="Calibri" panose="020F0502020204030204" pitchFamily="34" charset="0"/>
                <a:cs typeface="Calibri" panose="020F050202020403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solidFill>
                  <a:srgbClr val="FFFFFF"/>
                </a:solidFill>
              </a:rPr>
              <a:pPr/>
              <a:t>‹#›</a:t>
            </a:fld>
            <a:endParaRPr lang="en" dirty="0">
              <a:solidFill>
                <a:srgbClr val="FFFFFF"/>
              </a:solidFill>
            </a:endParaRPr>
          </a:p>
        </p:txBody>
      </p:sp>
      <p:pic>
        <p:nvPicPr>
          <p:cNvPr id="5" name="Graphic 4">
            <a:extLst>
              <a:ext uri="{FF2B5EF4-FFF2-40B4-BE49-F238E27FC236}">
                <a16:creationId xmlns:a16="http://schemas.microsoft.com/office/drawing/2014/main" id="{7F4F86C9-6A98-4665-BC1A-BBFA54861C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380634" y="5027667"/>
            <a:ext cx="858489" cy="875832"/>
          </a:xfrm>
          <a:prstGeom prst="rect">
            <a:avLst/>
          </a:prstGeom>
        </p:spPr>
      </p:pic>
    </p:spTree>
    <p:extLst>
      <p:ext uri="{BB962C8B-B14F-4D97-AF65-F5344CB8AC3E}">
        <p14:creationId xmlns:p14="http://schemas.microsoft.com/office/powerpoint/2010/main" val="39481401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ransition">
    <p:spTree>
      <p:nvGrpSpPr>
        <p:cNvPr id="1" name=""/>
        <p:cNvGrpSpPr/>
        <p:nvPr/>
      </p:nvGrpSpPr>
      <p:grpSpPr>
        <a:xfrm>
          <a:off x="0" y="0"/>
          <a:ext cx="0" cy="0"/>
          <a:chOff x="0" y="0"/>
          <a:chExt cx="0" cy="0"/>
        </a:xfrm>
      </p:grpSpPr>
      <p:sp>
        <p:nvSpPr>
          <p:cNvPr id="4" name="Google Shape;14;p3">
            <a:extLst>
              <a:ext uri="{FF2B5EF4-FFF2-40B4-BE49-F238E27FC236}">
                <a16:creationId xmlns:a16="http://schemas.microsoft.com/office/drawing/2014/main" id="{BA4CB195-264E-43D1-8131-960659FF3B69}"/>
              </a:ext>
            </a:extLst>
          </p:cNvPr>
          <p:cNvSpPr/>
          <p:nvPr userDrawn="1"/>
        </p:nvSpPr>
        <p:spPr>
          <a:xfrm>
            <a:off x="-33" y="0"/>
            <a:ext cx="12192000" cy="342880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pic>
        <p:nvPicPr>
          <p:cNvPr id="5" name="Google Shape;15;p3" descr="marco.png">
            <a:extLst>
              <a:ext uri="{FF2B5EF4-FFF2-40B4-BE49-F238E27FC236}">
                <a16:creationId xmlns:a16="http://schemas.microsoft.com/office/drawing/2014/main" id="{D4C6C75A-E3BC-4F0A-A2CF-DFB2D2C7B54D}"/>
              </a:ext>
            </a:extLst>
          </p:cNvPr>
          <p:cNvPicPr preferRelativeResize="0"/>
          <p:nvPr userDrawn="1"/>
        </p:nvPicPr>
        <p:blipFill>
          <a:blip r:embed="rId2">
            <a:alphaModFix/>
          </a:blip>
          <a:stretch>
            <a:fillRect/>
          </a:stretch>
        </p:blipFill>
        <p:spPr>
          <a:xfrm>
            <a:off x="0" y="0"/>
            <a:ext cx="12192000" cy="6858000"/>
          </a:xfrm>
          <a:prstGeom prst="rect">
            <a:avLst/>
          </a:prstGeom>
          <a:noFill/>
          <a:ln>
            <a:noFill/>
          </a:ln>
        </p:spPr>
      </p:pic>
      <p:sp>
        <p:nvSpPr>
          <p:cNvPr id="6" name="Google Shape;16;p3">
            <a:extLst>
              <a:ext uri="{FF2B5EF4-FFF2-40B4-BE49-F238E27FC236}">
                <a16:creationId xmlns:a16="http://schemas.microsoft.com/office/drawing/2014/main" id="{9C5324FA-3745-4D7C-BCD9-F119F673966F}"/>
              </a:ext>
            </a:extLst>
          </p:cNvPr>
          <p:cNvSpPr txBox="1">
            <a:spLocks noGrp="1"/>
          </p:cNvSpPr>
          <p:nvPr>
            <p:ph type="ctrTitle" hasCustomPrompt="1"/>
          </p:nvPr>
        </p:nvSpPr>
        <p:spPr>
          <a:xfrm>
            <a:off x="1539200" y="3635133"/>
            <a:ext cx="9113600" cy="1546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3000"/>
              <a:buNone/>
              <a:defRPr sz="4000">
                <a:solidFill>
                  <a:schemeClr val="accent1"/>
                </a:solidFill>
                <a:latin typeface="Calibri" panose="020F0502020204030204" pitchFamily="34" charset="0"/>
                <a:cs typeface="Calibri" panose="020F0502020204030204" pitchFamily="34" charset="0"/>
              </a:defRPr>
            </a:lvl1pPr>
            <a:lvl2pPr lvl="1" rtl="0">
              <a:spcBef>
                <a:spcPts val="0"/>
              </a:spcBef>
              <a:spcAft>
                <a:spcPts val="0"/>
              </a:spcAft>
              <a:buClr>
                <a:schemeClr val="accent1"/>
              </a:buClr>
              <a:buSzPts val="3000"/>
              <a:buNone/>
              <a:defRPr sz="4000">
                <a:solidFill>
                  <a:schemeClr val="accent1"/>
                </a:solidFill>
              </a:defRPr>
            </a:lvl2pPr>
            <a:lvl3pPr lvl="2" rtl="0">
              <a:spcBef>
                <a:spcPts val="0"/>
              </a:spcBef>
              <a:spcAft>
                <a:spcPts val="0"/>
              </a:spcAft>
              <a:buClr>
                <a:schemeClr val="accent1"/>
              </a:buClr>
              <a:buSzPts val="3000"/>
              <a:buNone/>
              <a:defRPr sz="4000">
                <a:solidFill>
                  <a:schemeClr val="accent1"/>
                </a:solidFill>
              </a:defRPr>
            </a:lvl3pPr>
            <a:lvl4pPr lvl="3" rtl="0">
              <a:spcBef>
                <a:spcPts val="0"/>
              </a:spcBef>
              <a:spcAft>
                <a:spcPts val="0"/>
              </a:spcAft>
              <a:buClr>
                <a:schemeClr val="accent1"/>
              </a:buClr>
              <a:buSzPts val="3000"/>
              <a:buNone/>
              <a:defRPr sz="4000">
                <a:solidFill>
                  <a:schemeClr val="accent1"/>
                </a:solidFill>
              </a:defRPr>
            </a:lvl4pPr>
            <a:lvl5pPr lvl="4" rtl="0">
              <a:spcBef>
                <a:spcPts val="0"/>
              </a:spcBef>
              <a:spcAft>
                <a:spcPts val="0"/>
              </a:spcAft>
              <a:buClr>
                <a:schemeClr val="accent1"/>
              </a:buClr>
              <a:buSzPts val="3000"/>
              <a:buNone/>
              <a:defRPr sz="4000">
                <a:solidFill>
                  <a:schemeClr val="accent1"/>
                </a:solidFill>
              </a:defRPr>
            </a:lvl5pPr>
            <a:lvl6pPr lvl="5" rtl="0">
              <a:spcBef>
                <a:spcPts val="0"/>
              </a:spcBef>
              <a:spcAft>
                <a:spcPts val="0"/>
              </a:spcAft>
              <a:buClr>
                <a:schemeClr val="accent1"/>
              </a:buClr>
              <a:buSzPts val="3000"/>
              <a:buNone/>
              <a:defRPr sz="4000">
                <a:solidFill>
                  <a:schemeClr val="accent1"/>
                </a:solidFill>
              </a:defRPr>
            </a:lvl6pPr>
            <a:lvl7pPr lvl="6" rtl="0">
              <a:spcBef>
                <a:spcPts val="0"/>
              </a:spcBef>
              <a:spcAft>
                <a:spcPts val="0"/>
              </a:spcAft>
              <a:buClr>
                <a:schemeClr val="accent1"/>
              </a:buClr>
              <a:buSzPts val="3000"/>
              <a:buNone/>
              <a:defRPr sz="4000">
                <a:solidFill>
                  <a:schemeClr val="accent1"/>
                </a:solidFill>
              </a:defRPr>
            </a:lvl7pPr>
            <a:lvl8pPr lvl="7" rtl="0">
              <a:spcBef>
                <a:spcPts val="0"/>
              </a:spcBef>
              <a:spcAft>
                <a:spcPts val="0"/>
              </a:spcAft>
              <a:buClr>
                <a:schemeClr val="accent1"/>
              </a:buClr>
              <a:buSzPts val="3000"/>
              <a:buNone/>
              <a:defRPr sz="4000">
                <a:solidFill>
                  <a:schemeClr val="accent1"/>
                </a:solidFill>
              </a:defRPr>
            </a:lvl8pPr>
            <a:lvl9pPr lvl="8" rtl="0">
              <a:spcBef>
                <a:spcPts val="0"/>
              </a:spcBef>
              <a:spcAft>
                <a:spcPts val="0"/>
              </a:spcAft>
              <a:buClr>
                <a:schemeClr val="accent1"/>
              </a:buClr>
              <a:buSzPts val="3000"/>
              <a:buNone/>
              <a:defRPr sz="4000">
                <a:solidFill>
                  <a:schemeClr val="accent1"/>
                </a:solidFill>
              </a:defRPr>
            </a:lvl9pPr>
          </a:lstStyle>
          <a:p>
            <a:r>
              <a:rPr lang="en-US" dirty="0"/>
              <a:t>Transition Headline</a:t>
            </a:r>
            <a:endParaRPr dirty="0"/>
          </a:p>
        </p:txBody>
      </p:sp>
      <p:sp>
        <p:nvSpPr>
          <p:cNvPr id="7" name="Google Shape;17;p3">
            <a:extLst>
              <a:ext uri="{FF2B5EF4-FFF2-40B4-BE49-F238E27FC236}">
                <a16:creationId xmlns:a16="http://schemas.microsoft.com/office/drawing/2014/main" id="{1F17C1ED-4E9F-406E-9307-87464AA47D5C}"/>
              </a:ext>
            </a:extLst>
          </p:cNvPr>
          <p:cNvSpPr txBox="1">
            <a:spLocks noGrp="1"/>
          </p:cNvSpPr>
          <p:nvPr>
            <p:ph type="subTitle" idx="1" hasCustomPrompt="1"/>
          </p:nvPr>
        </p:nvSpPr>
        <p:spPr>
          <a:xfrm>
            <a:off x="1539200" y="4294733"/>
            <a:ext cx="9113600" cy="1046400"/>
          </a:xfrm>
          <a:prstGeom prst="rect">
            <a:avLst/>
          </a:prstGeom>
        </p:spPr>
        <p:txBody>
          <a:bodyPr spcFirstLastPara="1" wrap="square" lIns="91425" tIns="91425" rIns="91425" bIns="91425" anchor="t" anchorCtr="0">
            <a:noAutofit/>
          </a:bodyPr>
          <a:lstStyle>
            <a:lvl1pPr marL="0" lvl="0" indent="0" rtl="0">
              <a:spcBef>
                <a:spcPts val="0"/>
              </a:spcBef>
              <a:spcAft>
                <a:spcPts val="0"/>
              </a:spcAft>
              <a:buClr>
                <a:srgbClr val="25516C"/>
              </a:buClr>
              <a:buSzPts val="1800"/>
              <a:buNone/>
              <a:defRPr sz="2400">
                <a:solidFill>
                  <a:srgbClr val="58585A"/>
                </a:solidFill>
                <a:latin typeface="Calibri" panose="020F0502020204030204" pitchFamily="34" charset="0"/>
                <a:cs typeface="Calibri" panose="020F0502020204030204" pitchFamily="34" charset="0"/>
              </a:defRPr>
            </a:lvl1pPr>
            <a:lvl2pPr lvl="1" rtl="0">
              <a:spcBef>
                <a:spcPts val="0"/>
              </a:spcBef>
              <a:spcAft>
                <a:spcPts val="0"/>
              </a:spcAft>
              <a:buClr>
                <a:srgbClr val="25516C"/>
              </a:buClr>
              <a:buSzPts val="1800"/>
              <a:buNone/>
              <a:defRPr sz="2400">
                <a:solidFill>
                  <a:srgbClr val="25516C"/>
                </a:solidFill>
              </a:defRPr>
            </a:lvl2pPr>
            <a:lvl3pPr lvl="2" rtl="0">
              <a:spcBef>
                <a:spcPts val="0"/>
              </a:spcBef>
              <a:spcAft>
                <a:spcPts val="0"/>
              </a:spcAft>
              <a:buClr>
                <a:srgbClr val="25516C"/>
              </a:buClr>
              <a:buSzPts val="1800"/>
              <a:buNone/>
              <a:defRPr sz="2400">
                <a:solidFill>
                  <a:srgbClr val="25516C"/>
                </a:solidFill>
              </a:defRPr>
            </a:lvl3pPr>
            <a:lvl4pPr lvl="3" rtl="0">
              <a:spcBef>
                <a:spcPts val="0"/>
              </a:spcBef>
              <a:spcAft>
                <a:spcPts val="0"/>
              </a:spcAft>
              <a:buClr>
                <a:srgbClr val="25516C"/>
              </a:buClr>
              <a:buSzPts val="1800"/>
              <a:buNone/>
              <a:defRPr sz="2400">
                <a:solidFill>
                  <a:srgbClr val="25516C"/>
                </a:solidFill>
              </a:defRPr>
            </a:lvl4pPr>
            <a:lvl5pPr lvl="4" rtl="0">
              <a:spcBef>
                <a:spcPts val="0"/>
              </a:spcBef>
              <a:spcAft>
                <a:spcPts val="0"/>
              </a:spcAft>
              <a:buClr>
                <a:srgbClr val="25516C"/>
              </a:buClr>
              <a:buSzPts val="1800"/>
              <a:buNone/>
              <a:defRPr sz="2400">
                <a:solidFill>
                  <a:srgbClr val="25516C"/>
                </a:solidFill>
              </a:defRPr>
            </a:lvl5pPr>
            <a:lvl6pPr lvl="5" rtl="0">
              <a:spcBef>
                <a:spcPts val="0"/>
              </a:spcBef>
              <a:spcAft>
                <a:spcPts val="0"/>
              </a:spcAft>
              <a:buClr>
                <a:srgbClr val="25516C"/>
              </a:buClr>
              <a:buSzPts val="1800"/>
              <a:buNone/>
              <a:defRPr sz="2400">
                <a:solidFill>
                  <a:srgbClr val="25516C"/>
                </a:solidFill>
              </a:defRPr>
            </a:lvl6pPr>
            <a:lvl7pPr lvl="6" rtl="0">
              <a:spcBef>
                <a:spcPts val="0"/>
              </a:spcBef>
              <a:spcAft>
                <a:spcPts val="0"/>
              </a:spcAft>
              <a:buClr>
                <a:srgbClr val="25516C"/>
              </a:buClr>
              <a:buSzPts val="1800"/>
              <a:buNone/>
              <a:defRPr sz="2400">
                <a:solidFill>
                  <a:srgbClr val="25516C"/>
                </a:solidFill>
              </a:defRPr>
            </a:lvl7pPr>
            <a:lvl8pPr lvl="7" rtl="0">
              <a:spcBef>
                <a:spcPts val="0"/>
              </a:spcBef>
              <a:spcAft>
                <a:spcPts val="0"/>
              </a:spcAft>
              <a:buClr>
                <a:srgbClr val="25516C"/>
              </a:buClr>
              <a:buSzPts val="1800"/>
              <a:buNone/>
              <a:defRPr sz="2400">
                <a:solidFill>
                  <a:srgbClr val="25516C"/>
                </a:solidFill>
              </a:defRPr>
            </a:lvl8pPr>
            <a:lvl9pPr lvl="8" rtl="0">
              <a:spcBef>
                <a:spcPts val="0"/>
              </a:spcBef>
              <a:spcAft>
                <a:spcPts val="0"/>
              </a:spcAft>
              <a:buClr>
                <a:srgbClr val="25516C"/>
              </a:buClr>
              <a:buSzPts val="1800"/>
              <a:buNone/>
              <a:defRPr sz="2400">
                <a:solidFill>
                  <a:srgbClr val="25516C"/>
                </a:solidFill>
              </a:defRPr>
            </a:lvl9pPr>
          </a:lstStyle>
          <a:p>
            <a:r>
              <a:rPr lang="en-US" dirty="0"/>
              <a:t>Introduction to Next Section</a:t>
            </a:r>
            <a:endParaRPr dirty="0"/>
          </a:p>
        </p:txBody>
      </p:sp>
      <p:pic>
        <p:nvPicPr>
          <p:cNvPr id="8" name="Graphic 7">
            <a:extLst>
              <a:ext uri="{FF2B5EF4-FFF2-40B4-BE49-F238E27FC236}">
                <a16:creationId xmlns:a16="http://schemas.microsoft.com/office/drawing/2014/main" id="{6050095C-8714-41B8-BB99-BC49702B2FE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294487" y="1784445"/>
            <a:ext cx="1354668" cy="993423"/>
          </a:xfrm>
          <a:prstGeom prst="rect">
            <a:avLst/>
          </a:prstGeom>
        </p:spPr>
      </p:pic>
    </p:spTree>
    <p:extLst>
      <p:ext uri="{BB962C8B-B14F-4D97-AF65-F5344CB8AC3E}">
        <p14:creationId xmlns:p14="http://schemas.microsoft.com/office/powerpoint/2010/main" val="2296877445"/>
      </p:ext>
    </p:extLst>
  </p:cSld>
  <p:clrMapOvr>
    <a:masterClrMapping/>
  </p:clrMapOvr>
  <p:transition>
    <p:fade thruBlk="1"/>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Blank color" preserve="1">
  <p:cSld name="Blank color">
    <p:spTree>
      <p:nvGrpSpPr>
        <p:cNvPr id="1" name="Shape 62"/>
        <p:cNvGrpSpPr/>
        <p:nvPr/>
      </p:nvGrpSpPr>
      <p:grpSpPr>
        <a:xfrm>
          <a:off x="0" y="0"/>
          <a:ext cx="0" cy="0"/>
          <a:chOff x="0" y="0"/>
          <a:chExt cx="0" cy="0"/>
        </a:xfrm>
      </p:grpSpPr>
      <p:sp>
        <p:nvSpPr>
          <p:cNvPr id="63" name="Google Shape;63;p12"/>
          <p:cNvSpPr/>
          <p:nvPr/>
        </p:nvSpPr>
        <p:spPr>
          <a:xfrm rot="10800000" flipH="1">
            <a:off x="-33" y="1719800"/>
            <a:ext cx="12192000" cy="514240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64" name="Google Shape;64;p12" descr="marco.png"/>
          <p:cNvPicPr preferRelativeResize="0"/>
          <p:nvPr/>
        </p:nvPicPr>
        <p:blipFill>
          <a:blip r:embed="rId2">
            <a:alphaModFix/>
          </a:blip>
          <a:stretch>
            <a:fillRect/>
          </a:stretch>
        </p:blipFill>
        <p:spPr>
          <a:xfrm>
            <a:off x="0" y="0"/>
            <a:ext cx="12192000" cy="6858000"/>
          </a:xfrm>
          <a:prstGeom prst="rect">
            <a:avLst/>
          </a:prstGeom>
          <a:noFill/>
          <a:ln>
            <a:noFill/>
          </a:ln>
        </p:spPr>
      </p:pic>
      <p:sp>
        <p:nvSpPr>
          <p:cNvPr id="65" name="Google Shape;65;p12"/>
          <p:cNvSpPr txBox="1">
            <a:spLocks noGrp="1"/>
          </p:cNvSpPr>
          <p:nvPr>
            <p:ph type="sldNum" idx="12"/>
          </p:nvPr>
        </p:nvSpPr>
        <p:spPr>
          <a:xfrm>
            <a:off x="10355233" y="864967"/>
            <a:ext cx="731600" cy="895200"/>
          </a:xfrm>
          <a:prstGeom prst="rect">
            <a:avLst/>
          </a:prstGeom>
        </p:spPr>
        <p:txBody>
          <a:bodyPr spcFirstLastPara="1" wrap="square" lIns="91425" tIns="91425" rIns="91425" bIns="91425" anchor="b" anchorCtr="0">
            <a:noAutofit/>
          </a:bodyPr>
          <a:lstStyle>
            <a:lvl1pPr lvl="0" rtl="0">
              <a:buNone/>
              <a:defRPr>
                <a:solidFill>
                  <a:srgbClr val="58585A"/>
                </a:solidFill>
                <a:latin typeface="Calibri" panose="020F0502020204030204" pitchFamily="34" charset="0"/>
                <a:cs typeface="Calibri" panose="020F0502020204030204" pitchFamily="34" charset="0"/>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104787414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sp>
        <p:nvSpPr>
          <p:cNvPr id="4" name="Google Shape;25;p5">
            <a:extLst>
              <a:ext uri="{FF2B5EF4-FFF2-40B4-BE49-F238E27FC236}">
                <a16:creationId xmlns:a16="http://schemas.microsoft.com/office/drawing/2014/main" id="{29451D43-7909-49C7-AACA-D19F3CC51355}"/>
              </a:ext>
            </a:extLst>
          </p:cNvPr>
          <p:cNvSpPr/>
          <p:nvPr userDrawn="1"/>
        </p:nvSpPr>
        <p:spPr>
          <a:xfrm>
            <a:off x="-33" y="0"/>
            <a:ext cx="12192000" cy="175000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pic>
        <p:nvPicPr>
          <p:cNvPr id="5" name="Google Shape;26;p5" descr="marco.png">
            <a:extLst>
              <a:ext uri="{FF2B5EF4-FFF2-40B4-BE49-F238E27FC236}">
                <a16:creationId xmlns:a16="http://schemas.microsoft.com/office/drawing/2014/main" id="{1F1E46FB-A5D4-4732-A892-D50B8A749917}"/>
              </a:ext>
            </a:extLst>
          </p:cNvPr>
          <p:cNvPicPr preferRelativeResize="0"/>
          <p:nvPr userDrawn="1"/>
        </p:nvPicPr>
        <p:blipFill>
          <a:blip r:embed="rId2">
            <a:alphaModFix/>
          </a:blip>
          <a:stretch>
            <a:fillRect/>
          </a:stretch>
        </p:blipFill>
        <p:spPr>
          <a:xfrm>
            <a:off x="0" y="0"/>
            <a:ext cx="12192000" cy="6858000"/>
          </a:xfrm>
          <a:prstGeom prst="rect">
            <a:avLst/>
          </a:prstGeom>
          <a:noFill/>
          <a:ln>
            <a:noFill/>
          </a:ln>
        </p:spPr>
      </p:pic>
      <p:pic>
        <p:nvPicPr>
          <p:cNvPr id="8" name="Graphic 7">
            <a:extLst>
              <a:ext uri="{FF2B5EF4-FFF2-40B4-BE49-F238E27FC236}">
                <a16:creationId xmlns:a16="http://schemas.microsoft.com/office/drawing/2014/main" id="{93C812E3-1F34-482B-8378-248E83D11BB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380634" y="5027667"/>
            <a:ext cx="858489" cy="875832"/>
          </a:xfrm>
          <a:prstGeom prst="rect">
            <a:avLst/>
          </a:prstGeom>
        </p:spPr>
      </p:pic>
      <p:sp>
        <p:nvSpPr>
          <p:cNvPr id="10" name="Rectangle 9">
            <a:extLst>
              <a:ext uri="{FF2B5EF4-FFF2-40B4-BE49-F238E27FC236}">
                <a16:creationId xmlns:a16="http://schemas.microsoft.com/office/drawing/2014/main" id="{78BB7428-0B77-4B47-932E-1D41E8E31797}"/>
              </a:ext>
            </a:extLst>
          </p:cNvPr>
          <p:cNvSpPr/>
          <p:nvPr userDrawn="1"/>
        </p:nvSpPr>
        <p:spPr>
          <a:xfrm>
            <a:off x="1545277" y="2007880"/>
            <a:ext cx="9264601" cy="3108543"/>
          </a:xfrm>
          <a:prstGeom prst="rect">
            <a:avLst/>
          </a:prstGeom>
        </p:spPr>
        <p:txBody>
          <a:bodyPr wrap="square">
            <a:spAutoFit/>
          </a:bodyPr>
          <a:lstStyle/>
          <a:p>
            <a:pPr marL="0" indent="0">
              <a:buNone/>
            </a:pPr>
            <a:r>
              <a:rPr kumimoji="0" lang="en-US" sz="1600" b="0" i="0" u="none" strike="noStrike" kern="0" cap="none" spc="0" normalizeH="0" baseline="0" noProof="0" dirty="0">
                <a:ln>
                  <a:noFill/>
                </a:ln>
                <a:solidFill>
                  <a:srgbClr val="58585A"/>
                </a:solidFill>
                <a:effectLst/>
                <a:uLnTx/>
                <a:uFillTx/>
                <a:latin typeface="Calibri" panose="020F0502020204030204" pitchFamily="34" charset="0"/>
                <a:cs typeface="Calibri" panose="020F0502020204030204" pitchFamily="34" charset="0"/>
                <a:sym typeface="Montserrat"/>
              </a:rPr>
              <a:t>Today’s content and answers to participants’ questions reflect Telligen’s best understanding</a:t>
            </a:r>
          </a:p>
          <a:p>
            <a:pPr marL="380990" marR="0" lvl="0" indent="-279393" algn="l" defTabSz="1219170" rtl="0" eaLnBrk="1" fontAlgn="auto" latinLnBrk="0" hangingPunct="1">
              <a:lnSpc>
                <a:spcPct val="100000"/>
              </a:lnSpc>
              <a:spcBef>
                <a:spcPts val="800"/>
              </a:spcBef>
              <a:spcAft>
                <a:spcPts val="0"/>
              </a:spcAft>
              <a:buClr>
                <a:srgbClr val="00BEF2"/>
              </a:buClr>
              <a:buSzPts val="2400"/>
              <a:buFont typeface="Source Sans Pro"/>
              <a:buChar char="»"/>
              <a:tabLst/>
              <a:defRPr/>
            </a:pPr>
            <a:r>
              <a:rPr kumimoji="0" lang="en-US" sz="1600" b="0" i="0" u="none" strike="noStrike" kern="0" cap="none" spc="0" normalizeH="0" baseline="0" noProof="0" dirty="0">
                <a:ln>
                  <a:noFill/>
                </a:ln>
                <a:solidFill>
                  <a:srgbClr val="58585A"/>
                </a:solidFill>
                <a:effectLst/>
                <a:uLnTx/>
                <a:uFillTx/>
                <a:latin typeface="Calibri" panose="020F0502020204030204" pitchFamily="34" charset="0"/>
                <a:cs typeface="Calibri" panose="020F0502020204030204" pitchFamily="34" charset="0"/>
                <a:sym typeface="Montserrat"/>
              </a:rPr>
              <a:t>Today’s content and answers to participants’ questions reflect Telligen’s best understanding based on currently available information about COVID-19 as of </a:t>
            </a:r>
            <a:fld id="{1FFE4046-EF3D-4373-A62C-750C69F621C7}" type="datetime2">
              <a:rPr kumimoji="0" lang="en-US" sz="1600" b="0" i="0" u="none" strike="noStrike" kern="0" cap="none" spc="0" normalizeH="0" baseline="0" noProof="0" smtClean="0">
                <a:ln>
                  <a:noFill/>
                </a:ln>
                <a:solidFill>
                  <a:srgbClr val="58585A"/>
                </a:solidFill>
                <a:effectLst/>
                <a:uLnTx/>
                <a:uFillTx/>
                <a:latin typeface="Calibri" panose="020F0502020204030204" pitchFamily="34" charset="0"/>
                <a:cs typeface="Calibri" panose="020F0502020204030204" pitchFamily="34" charset="0"/>
                <a:sym typeface="Montserrat"/>
              </a:rPr>
              <a:pPr marL="380990" marR="0" lvl="0" indent="-279393" algn="l" defTabSz="1219170" rtl="0" eaLnBrk="1" fontAlgn="auto" latinLnBrk="0" hangingPunct="1">
                <a:lnSpc>
                  <a:spcPct val="100000"/>
                </a:lnSpc>
                <a:spcBef>
                  <a:spcPts val="800"/>
                </a:spcBef>
                <a:spcAft>
                  <a:spcPts val="0"/>
                </a:spcAft>
                <a:buClr>
                  <a:srgbClr val="00BEF2"/>
                </a:buClr>
                <a:buSzPts val="2400"/>
                <a:buFont typeface="Source Sans Pro"/>
                <a:buChar char="»"/>
                <a:tabLst/>
                <a:defRPr/>
              </a:pPr>
              <a:t>Friday, June 11, 2021</a:t>
            </a:fld>
            <a:r>
              <a:rPr kumimoji="0" lang="en-US" sz="1600" b="0" i="0" u="none" strike="noStrike" kern="0" cap="none" spc="0" normalizeH="0" baseline="0" noProof="0" dirty="0">
                <a:ln>
                  <a:noFill/>
                </a:ln>
                <a:solidFill>
                  <a:srgbClr val="58585A"/>
                </a:solidFill>
                <a:effectLst/>
                <a:uLnTx/>
                <a:uFillTx/>
                <a:latin typeface="Calibri" panose="020F0502020204030204" pitchFamily="34" charset="0"/>
                <a:cs typeface="Calibri" panose="020F0502020204030204" pitchFamily="34" charset="0"/>
                <a:sym typeface="Montserrat"/>
              </a:rPr>
              <a:t>.</a:t>
            </a:r>
          </a:p>
          <a:p>
            <a:pPr marL="380990" marR="0" lvl="0" indent="-279393" algn="l" defTabSz="1219170" rtl="0" eaLnBrk="1" fontAlgn="auto" latinLnBrk="0" hangingPunct="1">
              <a:lnSpc>
                <a:spcPct val="100000"/>
              </a:lnSpc>
              <a:spcBef>
                <a:spcPts val="800"/>
              </a:spcBef>
              <a:spcAft>
                <a:spcPts val="0"/>
              </a:spcAft>
              <a:buClr>
                <a:srgbClr val="00BEF2"/>
              </a:buClr>
              <a:buSzPts val="2400"/>
              <a:buFont typeface="Source Sans Pro"/>
              <a:buChar char="»"/>
              <a:tabLst/>
              <a:defRPr/>
            </a:pPr>
            <a:r>
              <a:rPr kumimoji="0" lang="en-US" sz="1600" b="0" i="0" u="none" strike="noStrike" kern="0" cap="none" spc="0" normalizeH="0" baseline="0" noProof="0" dirty="0">
                <a:ln>
                  <a:noFill/>
                </a:ln>
                <a:solidFill>
                  <a:srgbClr val="58585A"/>
                </a:solidFill>
                <a:effectLst/>
                <a:uLnTx/>
                <a:uFillTx/>
                <a:latin typeface="Calibri" panose="020F0502020204030204" pitchFamily="34" charset="0"/>
                <a:ea typeface="Source Sans Pro"/>
                <a:cs typeface="Calibri" panose="020F0502020204030204" pitchFamily="34" charset="0"/>
                <a:sym typeface="Source Sans Pro"/>
              </a:rPr>
              <a:t>However, COVID-19 is an emerging, rapidly evolving situation. Therefore, it remains critically important to continually check the CDC’s most up-to-date guidance, as well as the guidance from your state/local health department. </a:t>
            </a:r>
            <a:r>
              <a:rPr kumimoji="0" lang="en-US" sz="1600" b="0" i="0" u="none" strike="noStrike" kern="0" cap="none" spc="0" normalizeH="0" baseline="0" noProof="0" dirty="0">
                <a:ln>
                  <a:noFill/>
                </a:ln>
                <a:solidFill>
                  <a:srgbClr val="58585A"/>
                </a:solidFill>
                <a:effectLst/>
                <a:uLnTx/>
                <a:uFillTx/>
                <a:latin typeface="Calibri" panose="020F0502020204030204" pitchFamily="34" charset="0"/>
                <a:ea typeface="Source Sans Pro"/>
                <a:cs typeface="Calibri" panose="020F0502020204030204" pitchFamily="34" charset="0"/>
                <a:sym typeface="Source Sans Pro"/>
                <a:hlinkClick r:id="rId5"/>
              </a:rPr>
              <a:t>CDC guidance for COVID-19 </a:t>
            </a:r>
            <a:r>
              <a:rPr kumimoji="0" lang="en-US" sz="1600" b="0" i="0" u="none" strike="noStrike" kern="0" cap="none" spc="0" normalizeH="0" baseline="0" noProof="0" dirty="0">
                <a:ln>
                  <a:noFill/>
                </a:ln>
                <a:solidFill>
                  <a:srgbClr val="58585A"/>
                </a:solidFill>
                <a:effectLst/>
                <a:uLnTx/>
                <a:uFillTx/>
                <a:latin typeface="Calibri" panose="020F0502020204030204" pitchFamily="34" charset="0"/>
                <a:ea typeface="Source Sans Pro"/>
                <a:cs typeface="Calibri" panose="020F0502020204030204" pitchFamily="34" charset="0"/>
                <a:sym typeface="Source Sans Pro"/>
              </a:rPr>
              <a:t>may be adapted by state (</a:t>
            </a:r>
            <a:r>
              <a:rPr kumimoji="0" lang="en-US" sz="1600" b="0" i="0" u="none" strike="noStrike" kern="0" cap="none" spc="0" normalizeH="0" baseline="0" noProof="0" dirty="0">
                <a:ln>
                  <a:noFill/>
                </a:ln>
                <a:solidFill>
                  <a:srgbClr val="58585A"/>
                </a:solidFill>
                <a:effectLst/>
                <a:uLnTx/>
                <a:uFillTx/>
                <a:latin typeface="Calibri" panose="020F0502020204030204" pitchFamily="34" charset="0"/>
                <a:ea typeface="Source Sans Pro"/>
                <a:cs typeface="Calibri" panose="020F0502020204030204" pitchFamily="34" charset="0"/>
                <a:sym typeface="Source Sans Pro"/>
                <a:hlinkClick r:id="rId6"/>
              </a:rPr>
              <a:t>Colorado</a:t>
            </a:r>
            <a:r>
              <a:rPr kumimoji="0" lang="en-US" sz="1600" b="0" i="0" u="none" strike="noStrike" kern="0" cap="none" spc="0" normalizeH="0" baseline="0" noProof="0" dirty="0">
                <a:ln>
                  <a:noFill/>
                </a:ln>
                <a:solidFill>
                  <a:srgbClr val="58585A"/>
                </a:solidFill>
                <a:effectLst/>
                <a:uLnTx/>
                <a:uFillTx/>
                <a:latin typeface="Calibri" panose="020F0502020204030204" pitchFamily="34" charset="0"/>
                <a:ea typeface="Source Sans Pro"/>
                <a:cs typeface="Calibri" panose="020F0502020204030204" pitchFamily="34" charset="0"/>
                <a:sym typeface="Source Sans Pro"/>
              </a:rPr>
              <a:t>, </a:t>
            </a:r>
            <a:r>
              <a:rPr kumimoji="0" lang="en-US" sz="1600" b="0" i="0" u="none" strike="noStrike" kern="0" cap="none" spc="0" normalizeH="0" baseline="0" noProof="0" dirty="0">
                <a:ln>
                  <a:noFill/>
                </a:ln>
                <a:solidFill>
                  <a:srgbClr val="58585A"/>
                </a:solidFill>
                <a:effectLst/>
                <a:uLnTx/>
                <a:uFillTx/>
                <a:latin typeface="Calibri" panose="020F0502020204030204" pitchFamily="34" charset="0"/>
                <a:ea typeface="Source Sans Pro"/>
                <a:cs typeface="Calibri" panose="020F0502020204030204" pitchFamily="34" charset="0"/>
                <a:sym typeface="Source Sans Pro"/>
                <a:hlinkClick r:id="rId7"/>
              </a:rPr>
              <a:t>Illinois</a:t>
            </a:r>
            <a:r>
              <a:rPr kumimoji="0" lang="en-US" sz="1600" b="0" i="0" u="none" strike="noStrike" kern="0" cap="none" spc="0" normalizeH="0" baseline="0" noProof="0" dirty="0">
                <a:ln>
                  <a:noFill/>
                </a:ln>
                <a:solidFill>
                  <a:srgbClr val="58585A"/>
                </a:solidFill>
                <a:effectLst/>
                <a:uLnTx/>
                <a:uFillTx/>
                <a:latin typeface="Calibri" panose="020F0502020204030204" pitchFamily="34" charset="0"/>
                <a:ea typeface="Source Sans Pro"/>
                <a:cs typeface="Calibri" panose="020F0502020204030204" pitchFamily="34" charset="0"/>
                <a:sym typeface="Source Sans Pro"/>
              </a:rPr>
              <a:t>, </a:t>
            </a:r>
            <a:r>
              <a:rPr kumimoji="0" lang="en-US" sz="1600" b="0" i="0" u="none" strike="noStrike" kern="0" cap="none" spc="0" normalizeH="0" baseline="0" noProof="0" dirty="0">
                <a:ln>
                  <a:noFill/>
                </a:ln>
                <a:solidFill>
                  <a:srgbClr val="58585A"/>
                </a:solidFill>
                <a:effectLst/>
                <a:uLnTx/>
                <a:uFillTx/>
                <a:latin typeface="Calibri" panose="020F0502020204030204" pitchFamily="34" charset="0"/>
                <a:ea typeface="Source Sans Pro"/>
                <a:cs typeface="Calibri" panose="020F0502020204030204" pitchFamily="34" charset="0"/>
                <a:sym typeface="Source Sans Pro"/>
                <a:hlinkClick r:id="rId8"/>
              </a:rPr>
              <a:t>Iowa</a:t>
            </a:r>
            <a:r>
              <a:rPr kumimoji="0" lang="en-US" sz="1600" b="0" i="0" u="none" strike="noStrike" kern="0" cap="none" spc="0" normalizeH="0" baseline="0" noProof="0" dirty="0">
                <a:ln>
                  <a:noFill/>
                </a:ln>
                <a:solidFill>
                  <a:srgbClr val="58585A"/>
                </a:solidFill>
                <a:effectLst/>
                <a:uLnTx/>
                <a:uFillTx/>
                <a:latin typeface="Calibri" panose="020F0502020204030204" pitchFamily="34" charset="0"/>
                <a:ea typeface="Source Sans Pro"/>
                <a:cs typeface="Calibri" panose="020F0502020204030204" pitchFamily="34" charset="0"/>
                <a:sym typeface="Source Sans Pro"/>
              </a:rPr>
              <a:t> and </a:t>
            </a:r>
            <a:r>
              <a:rPr kumimoji="0" lang="en-US" sz="1600" b="0" i="0" u="none" strike="noStrike" kern="0" cap="none" spc="0" normalizeH="0" baseline="0" noProof="0" dirty="0">
                <a:ln>
                  <a:noFill/>
                </a:ln>
                <a:solidFill>
                  <a:srgbClr val="58585A"/>
                </a:solidFill>
                <a:effectLst/>
                <a:uLnTx/>
                <a:uFillTx/>
                <a:latin typeface="Calibri" panose="020F0502020204030204" pitchFamily="34" charset="0"/>
                <a:ea typeface="Source Sans Pro"/>
                <a:cs typeface="Calibri" panose="020F0502020204030204" pitchFamily="34" charset="0"/>
                <a:sym typeface="Source Sans Pro"/>
                <a:hlinkClick r:id="rId9"/>
              </a:rPr>
              <a:t>Oklahoma</a:t>
            </a:r>
            <a:r>
              <a:rPr kumimoji="0" lang="en-US" sz="1600" b="0" i="0" u="none" strike="noStrike" kern="0" cap="none" spc="0" normalizeH="0" baseline="0" noProof="0" dirty="0">
                <a:ln>
                  <a:noFill/>
                </a:ln>
                <a:solidFill>
                  <a:srgbClr val="58585A"/>
                </a:solidFill>
                <a:effectLst/>
                <a:uLnTx/>
                <a:uFillTx/>
                <a:latin typeface="Calibri" panose="020F0502020204030204" pitchFamily="34" charset="0"/>
                <a:ea typeface="Source Sans Pro"/>
                <a:cs typeface="Calibri" panose="020F0502020204030204" pitchFamily="34" charset="0"/>
                <a:sym typeface="Source Sans Pro"/>
              </a:rPr>
              <a:t>) and local health departments to respond to rapidly changing local circumstances.</a:t>
            </a:r>
          </a:p>
          <a:p>
            <a:pPr marL="380990" marR="0" lvl="0" indent="-279393" algn="l" defTabSz="1219170" rtl="0" eaLnBrk="1" fontAlgn="auto" latinLnBrk="0" hangingPunct="1">
              <a:lnSpc>
                <a:spcPct val="100000"/>
              </a:lnSpc>
              <a:spcBef>
                <a:spcPts val="800"/>
              </a:spcBef>
              <a:spcAft>
                <a:spcPts val="0"/>
              </a:spcAft>
              <a:buClr>
                <a:srgbClr val="00BEF2"/>
              </a:buClr>
              <a:buSzPts val="2400"/>
              <a:buFont typeface="Source Sans Pro"/>
              <a:buChar char="»"/>
              <a:tabLst/>
              <a:defRPr/>
            </a:pPr>
            <a:r>
              <a:rPr kumimoji="0" lang="en-US" sz="1600" b="0" i="0" u="none" strike="noStrike" kern="0" cap="none" spc="0" normalizeH="0" baseline="0" noProof="0" dirty="0">
                <a:ln>
                  <a:noFill/>
                </a:ln>
                <a:solidFill>
                  <a:srgbClr val="58585A"/>
                </a:solidFill>
                <a:effectLst/>
                <a:uLnTx/>
                <a:uFillTx/>
                <a:latin typeface="Calibri" panose="020F0502020204030204" pitchFamily="34" charset="0"/>
                <a:ea typeface="Source Sans Pro"/>
                <a:cs typeface="Calibri" panose="020F0502020204030204" pitchFamily="34" charset="0"/>
                <a:sym typeface="Source Sans Pro"/>
              </a:rPr>
              <a:t>The views expressed by the speaker do not necessarily reflect the views of Telligen or The Centers for Medicare &amp; Medicaid Services. Presentation content is for information purposes only and does not constitute medical advice; it is not intended to be a substitute for professional medical advice, diagnosis or treatment. </a:t>
            </a:r>
          </a:p>
        </p:txBody>
      </p:sp>
      <p:sp>
        <p:nvSpPr>
          <p:cNvPr id="11" name="Google Shape;61;p11">
            <a:extLst>
              <a:ext uri="{FF2B5EF4-FFF2-40B4-BE49-F238E27FC236}">
                <a16:creationId xmlns:a16="http://schemas.microsoft.com/office/drawing/2014/main" id="{D87FF14C-5F59-4E89-B58B-8310C4F96B42}"/>
              </a:ext>
            </a:extLst>
          </p:cNvPr>
          <p:cNvSpPr txBox="1">
            <a:spLocks noGrp="1"/>
          </p:cNvSpPr>
          <p:nvPr>
            <p:ph type="sldNum" idx="12"/>
          </p:nvPr>
        </p:nvSpPr>
        <p:spPr>
          <a:xfrm>
            <a:off x="10355233" y="864967"/>
            <a:ext cx="731600" cy="895200"/>
          </a:xfrm>
          <a:prstGeom prst="rect">
            <a:avLst/>
          </a:prstGeom>
        </p:spPr>
        <p:txBody>
          <a:bodyPr spcFirstLastPara="1" wrap="square" lIns="91425" tIns="91425" rIns="91425" bIns="91425" anchor="b" anchorCtr="0">
            <a:noAutofit/>
          </a:bodyPr>
          <a:lstStyle>
            <a:lvl1pPr lvl="0">
              <a:buNone/>
              <a:defRPr>
                <a:latin typeface="Calibri" panose="020F0502020204030204" pitchFamily="34" charset="0"/>
                <a:cs typeface="Calibri" panose="020F050202020403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solidFill>
                  <a:srgbClr val="FFFFFF"/>
                </a:solidFill>
              </a:rPr>
              <a:pPr/>
              <a:t>‹#›</a:t>
            </a:fld>
            <a:endParaRPr lang="en" dirty="0">
              <a:solidFill>
                <a:srgbClr val="FFFFFF"/>
              </a:solidFill>
            </a:endParaRPr>
          </a:p>
        </p:txBody>
      </p:sp>
      <p:sp>
        <p:nvSpPr>
          <p:cNvPr id="12" name="Rectangle 11">
            <a:extLst>
              <a:ext uri="{FF2B5EF4-FFF2-40B4-BE49-F238E27FC236}">
                <a16:creationId xmlns:a16="http://schemas.microsoft.com/office/drawing/2014/main" id="{831AD5ED-5BE2-40A5-9779-7757537C1497}"/>
              </a:ext>
            </a:extLst>
          </p:cNvPr>
          <p:cNvSpPr/>
          <p:nvPr userDrawn="1"/>
        </p:nvSpPr>
        <p:spPr>
          <a:xfrm>
            <a:off x="1346901" y="1176637"/>
            <a:ext cx="9264601" cy="502766"/>
          </a:xfrm>
          <a:prstGeom prst="rect">
            <a:avLst/>
          </a:prstGeom>
        </p:spPr>
        <p:txBody>
          <a:bodyPr wrap="square">
            <a:spAutoFit/>
          </a:bodyPr>
          <a:lstStyle/>
          <a:p>
            <a:pPr marL="0" indent="0">
              <a:buNone/>
            </a:pPr>
            <a:r>
              <a:rPr kumimoji="0" lang="en-US" sz="2667"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Montserrat"/>
              </a:rPr>
              <a:t>Disclaimers</a:t>
            </a:r>
            <a:endParaRPr lang="en-US" sz="2667" dirty="0">
              <a:solidFill>
                <a:srgbClr val="58585A"/>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3042413"/>
      </p:ext>
    </p:extLst>
  </p:cSld>
  <p:clrMapOvr>
    <a:masterClrMapping/>
  </p:clrMapOvr>
  <p:transition>
    <p:fade thruBlk="1"/>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Disclaimers - Video Conference">
    <p:spTree>
      <p:nvGrpSpPr>
        <p:cNvPr id="1" name=""/>
        <p:cNvGrpSpPr/>
        <p:nvPr/>
      </p:nvGrpSpPr>
      <p:grpSpPr>
        <a:xfrm>
          <a:off x="0" y="0"/>
          <a:ext cx="0" cy="0"/>
          <a:chOff x="0" y="0"/>
          <a:chExt cx="0" cy="0"/>
        </a:xfrm>
      </p:grpSpPr>
      <p:sp>
        <p:nvSpPr>
          <p:cNvPr id="4" name="Google Shape;25;p5">
            <a:extLst>
              <a:ext uri="{FF2B5EF4-FFF2-40B4-BE49-F238E27FC236}">
                <a16:creationId xmlns:a16="http://schemas.microsoft.com/office/drawing/2014/main" id="{7F15BEA1-0396-44A4-876C-2A1EC07D488A}"/>
              </a:ext>
            </a:extLst>
          </p:cNvPr>
          <p:cNvSpPr/>
          <p:nvPr userDrawn="1"/>
        </p:nvSpPr>
        <p:spPr>
          <a:xfrm>
            <a:off x="-33" y="0"/>
            <a:ext cx="12192000" cy="175000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pic>
        <p:nvPicPr>
          <p:cNvPr id="5" name="Google Shape;26;p5" descr="marco.png">
            <a:extLst>
              <a:ext uri="{FF2B5EF4-FFF2-40B4-BE49-F238E27FC236}">
                <a16:creationId xmlns:a16="http://schemas.microsoft.com/office/drawing/2014/main" id="{CD87A3D3-61C6-46D4-8DB4-DC1DCE4D2CC4}"/>
              </a:ext>
            </a:extLst>
          </p:cNvPr>
          <p:cNvPicPr preferRelativeResize="0"/>
          <p:nvPr userDrawn="1"/>
        </p:nvPicPr>
        <p:blipFill>
          <a:blip r:embed="rId2">
            <a:alphaModFix/>
          </a:blip>
          <a:stretch>
            <a:fillRect/>
          </a:stretch>
        </p:blipFill>
        <p:spPr>
          <a:xfrm>
            <a:off x="0" y="0"/>
            <a:ext cx="12192000" cy="6858000"/>
          </a:xfrm>
          <a:prstGeom prst="rect">
            <a:avLst/>
          </a:prstGeom>
          <a:noFill/>
          <a:ln>
            <a:noFill/>
          </a:ln>
        </p:spPr>
      </p:pic>
      <p:pic>
        <p:nvPicPr>
          <p:cNvPr id="6" name="Graphic 5">
            <a:extLst>
              <a:ext uri="{FF2B5EF4-FFF2-40B4-BE49-F238E27FC236}">
                <a16:creationId xmlns:a16="http://schemas.microsoft.com/office/drawing/2014/main" id="{BB05FB1D-D138-4D98-AE1E-A35089AE026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380634" y="5027667"/>
            <a:ext cx="858489" cy="875832"/>
          </a:xfrm>
          <a:prstGeom prst="rect">
            <a:avLst/>
          </a:prstGeom>
        </p:spPr>
      </p:pic>
      <p:sp>
        <p:nvSpPr>
          <p:cNvPr id="7" name="Rectangle 6">
            <a:extLst>
              <a:ext uri="{FF2B5EF4-FFF2-40B4-BE49-F238E27FC236}">
                <a16:creationId xmlns:a16="http://schemas.microsoft.com/office/drawing/2014/main" id="{726FF968-E6A1-4133-9522-5DE4B74A15D8}"/>
              </a:ext>
            </a:extLst>
          </p:cNvPr>
          <p:cNvSpPr/>
          <p:nvPr userDrawn="1"/>
        </p:nvSpPr>
        <p:spPr>
          <a:xfrm>
            <a:off x="1545277" y="2007880"/>
            <a:ext cx="9264601" cy="338554"/>
          </a:xfrm>
          <a:prstGeom prst="rect">
            <a:avLst/>
          </a:prstGeom>
        </p:spPr>
        <p:txBody>
          <a:bodyPr wrap="square">
            <a:spAutoFit/>
          </a:bodyPr>
          <a:lstStyle/>
          <a:p>
            <a:pPr marL="0" indent="0">
              <a:buNone/>
            </a:pPr>
            <a:endParaRPr kumimoji="0" lang="en-US" sz="1600" b="0" i="0" u="none" strike="noStrike" kern="0" cap="none" spc="0" normalizeH="0" baseline="0" noProof="0" dirty="0">
              <a:ln>
                <a:noFill/>
              </a:ln>
              <a:solidFill>
                <a:srgbClr val="58585A"/>
              </a:solidFill>
              <a:effectLst/>
              <a:uLnTx/>
              <a:uFillTx/>
              <a:latin typeface="Calibri" panose="020F0502020204030204" pitchFamily="34" charset="0"/>
              <a:ea typeface="Source Sans Pro"/>
              <a:cs typeface="Calibri" panose="020F0502020204030204" pitchFamily="34" charset="0"/>
              <a:sym typeface="Source Sans Pro"/>
            </a:endParaRPr>
          </a:p>
        </p:txBody>
      </p:sp>
      <p:sp>
        <p:nvSpPr>
          <p:cNvPr id="8" name="Google Shape;61;p11">
            <a:extLst>
              <a:ext uri="{FF2B5EF4-FFF2-40B4-BE49-F238E27FC236}">
                <a16:creationId xmlns:a16="http://schemas.microsoft.com/office/drawing/2014/main" id="{B37735BC-8172-4122-B5CD-145ECA1B9E1E}"/>
              </a:ext>
            </a:extLst>
          </p:cNvPr>
          <p:cNvSpPr txBox="1">
            <a:spLocks noGrp="1"/>
          </p:cNvSpPr>
          <p:nvPr>
            <p:ph type="sldNum" idx="12"/>
          </p:nvPr>
        </p:nvSpPr>
        <p:spPr>
          <a:xfrm>
            <a:off x="10355233" y="864967"/>
            <a:ext cx="731600" cy="895200"/>
          </a:xfrm>
          <a:prstGeom prst="rect">
            <a:avLst/>
          </a:prstGeom>
        </p:spPr>
        <p:txBody>
          <a:bodyPr spcFirstLastPara="1" wrap="square" lIns="91425" tIns="91425" rIns="91425" bIns="91425" anchor="b" anchorCtr="0">
            <a:noAutofit/>
          </a:bodyPr>
          <a:lstStyle>
            <a:lvl1pPr lvl="0">
              <a:buNone/>
              <a:defRPr>
                <a:latin typeface="Calibri" panose="020F0502020204030204" pitchFamily="34" charset="0"/>
                <a:cs typeface="Calibri" panose="020F050202020403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solidFill>
                  <a:srgbClr val="FFFFFF"/>
                </a:solidFill>
              </a:rPr>
              <a:pPr/>
              <a:t>‹#›</a:t>
            </a:fld>
            <a:endParaRPr lang="en" dirty="0">
              <a:solidFill>
                <a:srgbClr val="FFFFFF"/>
              </a:solidFill>
            </a:endParaRPr>
          </a:p>
        </p:txBody>
      </p:sp>
      <p:sp>
        <p:nvSpPr>
          <p:cNvPr id="9" name="Rectangle 8">
            <a:extLst>
              <a:ext uri="{FF2B5EF4-FFF2-40B4-BE49-F238E27FC236}">
                <a16:creationId xmlns:a16="http://schemas.microsoft.com/office/drawing/2014/main" id="{E7311861-7A97-4077-A2F7-104A9D4BF644}"/>
              </a:ext>
            </a:extLst>
          </p:cNvPr>
          <p:cNvSpPr/>
          <p:nvPr userDrawn="1"/>
        </p:nvSpPr>
        <p:spPr>
          <a:xfrm>
            <a:off x="1346901" y="1176637"/>
            <a:ext cx="9264601" cy="502766"/>
          </a:xfrm>
          <a:prstGeom prst="rect">
            <a:avLst/>
          </a:prstGeom>
        </p:spPr>
        <p:txBody>
          <a:bodyPr wrap="square">
            <a:spAutoFit/>
          </a:bodyPr>
          <a:lstStyle/>
          <a:p>
            <a:pPr marL="0" indent="0">
              <a:buNone/>
            </a:pPr>
            <a:r>
              <a:rPr kumimoji="0" lang="en-US" sz="2667"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Montserrat"/>
              </a:rPr>
              <a:t>Disclaimers</a:t>
            </a:r>
            <a:endParaRPr lang="en-US" sz="2667" dirty="0">
              <a:solidFill>
                <a:srgbClr val="58585A"/>
              </a:solidFill>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F797F57C-24DA-41E3-B83B-B97433D161B3}"/>
              </a:ext>
            </a:extLst>
          </p:cNvPr>
          <p:cNvSpPr/>
          <p:nvPr userDrawn="1"/>
        </p:nvSpPr>
        <p:spPr>
          <a:xfrm>
            <a:off x="1545277" y="2007881"/>
            <a:ext cx="9264601" cy="2410916"/>
          </a:xfrm>
          <a:prstGeom prst="rect">
            <a:avLst/>
          </a:prstGeom>
        </p:spPr>
        <p:txBody>
          <a:bodyPr wrap="square">
            <a:spAutoFit/>
          </a:bodyPr>
          <a:lstStyle/>
          <a:p>
            <a:pPr marL="380990" marR="0" lvl="0" indent="-279393" algn="l" defTabSz="1219170" rtl="0" eaLnBrk="1" fontAlgn="auto" latinLnBrk="0" hangingPunct="1">
              <a:lnSpc>
                <a:spcPct val="100000"/>
              </a:lnSpc>
              <a:spcBef>
                <a:spcPts val="800"/>
              </a:spcBef>
              <a:spcAft>
                <a:spcPts val="0"/>
              </a:spcAft>
              <a:buClr>
                <a:srgbClr val="00BEF2"/>
              </a:buClr>
              <a:buSzPts val="2400"/>
              <a:buFont typeface="Source Sans Pro"/>
              <a:buChar char="»"/>
              <a:tabLst/>
              <a:defRPr/>
            </a:pPr>
            <a:r>
              <a:rPr kumimoji="0" lang="en-US" sz="1600" b="0" i="0" u="none" strike="noStrike" kern="0" cap="none" spc="0" normalizeH="0" baseline="0" noProof="0" dirty="0">
                <a:ln>
                  <a:noFill/>
                </a:ln>
                <a:solidFill>
                  <a:srgbClr val="58585A"/>
                </a:solidFill>
                <a:effectLst/>
                <a:uLnTx/>
                <a:uFillTx/>
                <a:latin typeface="Calibri" panose="020F0502020204030204" pitchFamily="34" charset="0"/>
                <a:cs typeface="Calibri" panose="020F0502020204030204" pitchFamily="34" charset="0"/>
                <a:sym typeface="Montserrat"/>
              </a:rPr>
              <a:t>This video conference utilizes links to other websites or third-party content to offer this webinar. Telligen is providing these links or third-party content to you as a convenience and has no liability, obligation or responsibility for any correspondence, purchase or promotion between you and any third party with a link on the Website, or for any content or links displayed on such sites to which you may be linked. </a:t>
            </a:r>
          </a:p>
          <a:p>
            <a:pPr marL="380990" marR="0" lvl="0" indent="-279393" algn="l" defTabSz="1219170" rtl="0" eaLnBrk="1" fontAlgn="auto" latinLnBrk="0" hangingPunct="1">
              <a:lnSpc>
                <a:spcPct val="100000"/>
              </a:lnSpc>
              <a:spcBef>
                <a:spcPts val="800"/>
              </a:spcBef>
              <a:spcAft>
                <a:spcPts val="0"/>
              </a:spcAft>
              <a:buClr>
                <a:srgbClr val="00BEF2"/>
              </a:buClr>
              <a:buSzPts val="2400"/>
              <a:buFont typeface="Source Sans Pro"/>
              <a:buChar char="»"/>
              <a:tabLst/>
              <a:defRPr/>
            </a:pPr>
            <a:r>
              <a:rPr kumimoji="0" lang="en-US" sz="1600" b="0" i="0" u="none" strike="noStrike" kern="0" cap="none" spc="0" normalizeH="0" baseline="0" noProof="0" dirty="0">
                <a:ln>
                  <a:noFill/>
                </a:ln>
                <a:solidFill>
                  <a:srgbClr val="58585A"/>
                </a:solidFill>
                <a:effectLst/>
                <a:uLnTx/>
                <a:uFillTx/>
                <a:latin typeface="Calibri" panose="020F0502020204030204" pitchFamily="34" charset="0"/>
                <a:cs typeface="Calibri" panose="020F0502020204030204" pitchFamily="34" charset="0"/>
                <a:sym typeface="Montserrat"/>
              </a:rPr>
              <a:t>Telligen is not responsible for and assumes no liability for any mistakes, misstatements of law, defamation, slander, libel, omissions, falsehood, obscenity, pornography or profanity in the statements, opinions, representations or any other form of content contained in any third-party content appearing on the Website. The information and opinions in the third-party content are neither endorsed by nor do they reflect the opinions or beliefs of Telligen. </a:t>
            </a:r>
          </a:p>
        </p:txBody>
      </p:sp>
    </p:spTree>
    <p:extLst>
      <p:ext uri="{BB962C8B-B14F-4D97-AF65-F5344CB8AC3E}">
        <p14:creationId xmlns:p14="http://schemas.microsoft.com/office/powerpoint/2010/main" val="1177898951"/>
      </p:ext>
    </p:extLst>
  </p:cSld>
  <p:clrMapOvr>
    <a:masterClrMapping/>
  </p:clrMapOvr>
  <p:transition>
    <p:fade thruBlk="1"/>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Upcoming Events">
    <p:spTree>
      <p:nvGrpSpPr>
        <p:cNvPr id="1" name=""/>
        <p:cNvGrpSpPr/>
        <p:nvPr/>
      </p:nvGrpSpPr>
      <p:grpSpPr>
        <a:xfrm>
          <a:off x="0" y="0"/>
          <a:ext cx="0" cy="0"/>
          <a:chOff x="0" y="0"/>
          <a:chExt cx="0" cy="0"/>
        </a:xfrm>
      </p:grpSpPr>
      <p:sp>
        <p:nvSpPr>
          <p:cNvPr id="4" name="Google Shape;25;p5">
            <a:extLst>
              <a:ext uri="{FF2B5EF4-FFF2-40B4-BE49-F238E27FC236}">
                <a16:creationId xmlns:a16="http://schemas.microsoft.com/office/drawing/2014/main" id="{2FF0BD9D-6BAD-47CF-8215-63B0D1AE53CF}"/>
              </a:ext>
            </a:extLst>
          </p:cNvPr>
          <p:cNvSpPr/>
          <p:nvPr userDrawn="1"/>
        </p:nvSpPr>
        <p:spPr>
          <a:xfrm>
            <a:off x="-33" y="0"/>
            <a:ext cx="12192000" cy="175000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pic>
        <p:nvPicPr>
          <p:cNvPr id="5" name="Google Shape;26;p5" descr="marco.png">
            <a:extLst>
              <a:ext uri="{FF2B5EF4-FFF2-40B4-BE49-F238E27FC236}">
                <a16:creationId xmlns:a16="http://schemas.microsoft.com/office/drawing/2014/main" id="{5FBA4BCD-F221-43C5-9E38-BCF529D89FC7}"/>
              </a:ext>
            </a:extLst>
          </p:cNvPr>
          <p:cNvPicPr preferRelativeResize="0"/>
          <p:nvPr userDrawn="1"/>
        </p:nvPicPr>
        <p:blipFill>
          <a:blip r:embed="rId2">
            <a:alphaModFix/>
          </a:blip>
          <a:stretch>
            <a:fillRect/>
          </a:stretch>
        </p:blipFill>
        <p:spPr>
          <a:xfrm>
            <a:off x="0" y="0"/>
            <a:ext cx="12192000" cy="6858000"/>
          </a:xfrm>
          <a:prstGeom prst="rect">
            <a:avLst/>
          </a:prstGeom>
          <a:noFill/>
          <a:ln>
            <a:noFill/>
          </a:ln>
        </p:spPr>
      </p:pic>
      <p:sp>
        <p:nvSpPr>
          <p:cNvPr id="7" name="Google Shape;28;p5">
            <a:extLst>
              <a:ext uri="{FF2B5EF4-FFF2-40B4-BE49-F238E27FC236}">
                <a16:creationId xmlns:a16="http://schemas.microsoft.com/office/drawing/2014/main" id="{FEAF1F53-521B-40F8-8792-F3986DD13FC0}"/>
              </a:ext>
            </a:extLst>
          </p:cNvPr>
          <p:cNvSpPr txBox="1">
            <a:spLocks noGrp="1"/>
          </p:cNvSpPr>
          <p:nvPr>
            <p:ph type="body" idx="1" hasCustomPrompt="1"/>
          </p:nvPr>
        </p:nvSpPr>
        <p:spPr>
          <a:xfrm>
            <a:off x="1346933" y="1913267"/>
            <a:ext cx="9508400" cy="3706800"/>
          </a:xfrm>
          <a:prstGeom prst="rect">
            <a:avLst/>
          </a:prstGeom>
        </p:spPr>
        <p:txBody>
          <a:bodyPr spcFirstLastPara="1" wrap="square" lIns="91425" tIns="91425" rIns="91425" bIns="91425" anchor="t" anchorCtr="0">
            <a:noAutofit/>
          </a:bodyPr>
          <a:lstStyle>
            <a:lvl1pPr marL="380990" lvl="0" indent="-279393">
              <a:spcBef>
                <a:spcPts val="800"/>
              </a:spcBef>
              <a:spcAft>
                <a:spcPts val="0"/>
              </a:spcAft>
              <a:buSzPts val="2400"/>
              <a:buChar char="»"/>
              <a:defRPr sz="2400">
                <a:solidFill>
                  <a:srgbClr val="58585A"/>
                </a:solidFill>
                <a:latin typeface="Calibri" panose="020F0502020204030204" pitchFamily="34" charset="0"/>
                <a:cs typeface="Calibri" panose="020F0502020204030204" pitchFamily="34" charset="0"/>
              </a:defRPr>
            </a:lvl1pPr>
            <a:lvl2pPr marL="914377" lvl="1" indent="-203195">
              <a:spcBef>
                <a:spcPts val="0"/>
              </a:spcBef>
              <a:spcAft>
                <a:spcPts val="0"/>
              </a:spcAft>
              <a:buSzPct val="100000"/>
              <a:buChar char="»"/>
              <a:defRPr sz="1600">
                <a:solidFill>
                  <a:srgbClr val="58585A"/>
                </a:solidFill>
                <a:latin typeface="+mn-lt"/>
              </a:defRPr>
            </a:lvl2pPr>
            <a:lvl3pPr marL="1523962" lvl="2" indent="-203195">
              <a:spcBef>
                <a:spcPts val="0"/>
              </a:spcBef>
              <a:spcAft>
                <a:spcPts val="0"/>
              </a:spcAft>
              <a:buSzPct val="100000"/>
              <a:buFont typeface="Arial" panose="020B0604020202020204" pitchFamily="34" charset="0"/>
              <a:buChar char="•"/>
              <a:defRPr sz="1600">
                <a:solidFill>
                  <a:srgbClr val="58585A"/>
                </a:solidFill>
                <a:latin typeface="+mn-lt"/>
              </a:defRPr>
            </a:lvl3pPr>
            <a:lvl4pPr marL="2133547" lvl="3" indent="-203195">
              <a:spcBef>
                <a:spcPts val="0"/>
              </a:spcBef>
              <a:spcAft>
                <a:spcPts val="0"/>
              </a:spcAft>
              <a:buSzPct val="100000"/>
              <a:buFont typeface="Arial" panose="020B0604020202020204" pitchFamily="34" charset="0"/>
              <a:buChar char="•"/>
              <a:defRPr sz="1600">
                <a:solidFill>
                  <a:schemeClr val="tx2">
                    <a:lumMod val="10000"/>
                  </a:schemeClr>
                </a:solidFill>
                <a:latin typeface="+mn-lt"/>
              </a:defRPr>
            </a:lvl4pPr>
            <a:lvl5pPr marL="2743131" lvl="4" indent="-203195">
              <a:spcBef>
                <a:spcPts val="0"/>
              </a:spcBef>
              <a:spcAft>
                <a:spcPts val="0"/>
              </a:spcAft>
              <a:buSzPct val="100000"/>
              <a:buFont typeface="Arial" panose="020B0604020202020204" pitchFamily="34" charset="0"/>
              <a:buChar char="•"/>
              <a:defRPr sz="1600">
                <a:solidFill>
                  <a:schemeClr val="tx2">
                    <a:lumMod val="10000"/>
                  </a:schemeClr>
                </a:solidFill>
                <a:latin typeface="+mn-lt"/>
              </a:defRPr>
            </a:lvl5pPr>
            <a:lvl6pPr marL="3352716" lvl="5" indent="-203195">
              <a:spcBef>
                <a:spcPts val="0"/>
              </a:spcBef>
              <a:spcAft>
                <a:spcPts val="0"/>
              </a:spcAft>
              <a:buSzPct val="100000"/>
              <a:buFont typeface="Arial" panose="020B0604020202020204" pitchFamily="34" charset="0"/>
              <a:buChar char="•"/>
              <a:defRPr sz="1600">
                <a:solidFill>
                  <a:schemeClr val="tx2">
                    <a:lumMod val="10000"/>
                  </a:schemeClr>
                </a:solidFill>
                <a:latin typeface="+mn-lt"/>
              </a:defRPr>
            </a:lvl6pPr>
            <a:lvl7pPr marL="3962301" lvl="6" indent="-203195">
              <a:spcBef>
                <a:spcPts val="0"/>
              </a:spcBef>
              <a:spcAft>
                <a:spcPts val="0"/>
              </a:spcAft>
              <a:buSzPct val="100000"/>
              <a:buFont typeface="Arial" panose="020B0604020202020204" pitchFamily="34" charset="0"/>
              <a:buChar char="•"/>
              <a:defRPr sz="1600">
                <a:solidFill>
                  <a:schemeClr val="tx2">
                    <a:lumMod val="10000"/>
                  </a:schemeClr>
                </a:solidFill>
                <a:latin typeface="+mn-lt"/>
              </a:defRPr>
            </a:lvl7pPr>
            <a:lvl8pPr marL="4876678" lvl="7" indent="-507987">
              <a:spcBef>
                <a:spcPts val="0"/>
              </a:spcBef>
              <a:spcAft>
                <a:spcPts val="0"/>
              </a:spcAft>
              <a:buSzPts val="2400"/>
              <a:buChar char="○"/>
              <a:defRPr/>
            </a:lvl8pPr>
            <a:lvl9pPr marL="5486263" lvl="8" indent="-507987">
              <a:spcBef>
                <a:spcPts val="0"/>
              </a:spcBef>
              <a:spcAft>
                <a:spcPts val="0"/>
              </a:spcAft>
              <a:buSzPts val="2400"/>
              <a:buChar char="■"/>
              <a:defRPr/>
            </a:lvl9pPr>
          </a:lstStyle>
          <a:p>
            <a:r>
              <a:rPr lang="en-US" dirty="0"/>
              <a:t>Click to add text</a:t>
            </a:r>
          </a:p>
          <a:p>
            <a:pPr lvl="1"/>
            <a:r>
              <a:rPr lang="en-US" dirty="0"/>
              <a:t>Click to add text</a:t>
            </a:r>
          </a:p>
          <a:p>
            <a:pPr lvl="2"/>
            <a:r>
              <a:rPr lang="en-US" dirty="0"/>
              <a:t>Click to add text</a:t>
            </a:r>
          </a:p>
          <a:p>
            <a:pPr lvl="3"/>
            <a:r>
              <a:rPr lang="en-US" dirty="0"/>
              <a:t>Click to add text</a:t>
            </a:r>
          </a:p>
          <a:p>
            <a:pPr lvl="4"/>
            <a:r>
              <a:rPr lang="en-US" dirty="0"/>
              <a:t>Click to add text</a:t>
            </a:r>
          </a:p>
          <a:p>
            <a:pPr lvl="5"/>
            <a:r>
              <a:rPr lang="en-US" dirty="0"/>
              <a:t>Click to add text</a:t>
            </a:r>
          </a:p>
          <a:p>
            <a:pPr lvl="6"/>
            <a:r>
              <a:rPr lang="en-US" dirty="0"/>
              <a:t>Click to add text</a:t>
            </a:r>
          </a:p>
        </p:txBody>
      </p:sp>
      <p:sp>
        <p:nvSpPr>
          <p:cNvPr id="8" name="Google Shape;29;p5">
            <a:extLst>
              <a:ext uri="{FF2B5EF4-FFF2-40B4-BE49-F238E27FC236}">
                <a16:creationId xmlns:a16="http://schemas.microsoft.com/office/drawing/2014/main" id="{C8AD5E51-D64A-4F2A-9AF5-0BE17433166B}"/>
              </a:ext>
            </a:extLst>
          </p:cNvPr>
          <p:cNvSpPr txBox="1">
            <a:spLocks noGrp="1"/>
          </p:cNvSpPr>
          <p:nvPr>
            <p:ph type="sldNum" idx="12"/>
          </p:nvPr>
        </p:nvSpPr>
        <p:spPr>
          <a:xfrm>
            <a:off x="10355233" y="864967"/>
            <a:ext cx="731600" cy="895200"/>
          </a:xfrm>
          <a:prstGeom prst="rect">
            <a:avLst/>
          </a:prstGeom>
        </p:spPr>
        <p:txBody>
          <a:bodyPr spcFirstLastPara="1" wrap="square" lIns="91425" tIns="91425" rIns="91425" bIns="91425" anchor="b" anchorCtr="0">
            <a:noAutofit/>
          </a:bodyPr>
          <a:lstStyle>
            <a:lvl1pPr lvl="0">
              <a:buNone/>
              <a:defRPr>
                <a:latin typeface="Calibri" panose="020F0502020204030204" pitchFamily="34" charset="0"/>
                <a:cs typeface="Calibri" panose="020F050202020403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solidFill>
                  <a:srgbClr val="FFFFFF"/>
                </a:solidFill>
              </a:rPr>
              <a:pPr/>
              <a:t>‹#›</a:t>
            </a:fld>
            <a:endParaRPr lang="en" dirty="0">
              <a:solidFill>
                <a:srgbClr val="FFFFFF"/>
              </a:solidFill>
            </a:endParaRPr>
          </a:p>
        </p:txBody>
      </p:sp>
      <p:pic>
        <p:nvPicPr>
          <p:cNvPr id="9" name="Graphic 8">
            <a:extLst>
              <a:ext uri="{FF2B5EF4-FFF2-40B4-BE49-F238E27FC236}">
                <a16:creationId xmlns:a16="http://schemas.microsoft.com/office/drawing/2014/main" id="{BDC456DD-4AE6-445D-9801-BA9733A2AA0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380634" y="5027667"/>
            <a:ext cx="858489" cy="875832"/>
          </a:xfrm>
          <a:prstGeom prst="rect">
            <a:avLst/>
          </a:prstGeom>
        </p:spPr>
      </p:pic>
      <p:sp>
        <p:nvSpPr>
          <p:cNvPr id="11" name="Rectangle 10">
            <a:extLst>
              <a:ext uri="{FF2B5EF4-FFF2-40B4-BE49-F238E27FC236}">
                <a16:creationId xmlns:a16="http://schemas.microsoft.com/office/drawing/2014/main" id="{C33204A6-05AF-4DDC-BE0C-D2C3394ED650}"/>
              </a:ext>
            </a:extLst>
          </p:cNvPr>
          <p:cNvSpPr/>
          <p:nvPr userDrawn="1"/>
        </p:nvSpPr>
        <p:spPr>
          <a:xfrm>
            <a:off x="1346901" y="1176637"/>
            <a:ext cx="9264601" cy="502766"/>
          </a:xfrm>
          <a:prstGeom prst="rect">
            <a:avLst/>
          </a:prstGeom>
        </p:spPr>
        <p:txBody>
          <a:bodyPr wrap="square">
            <a:spAutoFit/>
          </a:bodyPr>
          <a:lstStyle/>
          <a:p>
            <a:pPr marL="0" indent="0">
              <a:buNone/>
            </a:pPr>
            <a:r>
              <a:rPr kumimoji="0" lang="en-US" sz="2667"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Montserrat"/>
              </a:rPr>
              <a:t>Upcoming Events</a:t>
            </a:r>
            <a:endParaRPr lang="en-US" sz="2667" dirty="0">
              <a:solidFill>
                <a:srgbClr val="58585A"/>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02940415"/>
      </p:ext>
    </p:extLst>
  </p:cSld>
  <p:clrMapOvr>
    <a:masterClrMapping/>
  </p:clrMapOvr>
  <p:transition>
    <p:fade thruBlk="1"/>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Guest Templa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5C2F2AC-048C-4330-A28C-8593A7579AB3}"/>
              </a:ext>
            </a:extLst>
          </p:cNvPr>
          <p:cNvSpPr/>
          <p:nvPr userDrawn="1"/>
        </p:nvSpPr>
        <p:spPr>
          <a:xfrm>
            <a:off x="0" y="0"/>
            <a:ext cx="12192000" cy="6858000"/>
          </a:xfrm>
          <a:prstGeom prst="rect">
            <a:avLst/>
          </a:prstGeom>
          <a:solidFill>
            <a:srgbClr val="BCBD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9" name="Rectangle 8">
            <a:extLst>
              <a:ext uri="{FF2B5EF4-FFF2-40B4-BE49-F238E27FC236}">
                <a16:creationId xmlns:a16="http://schemas.microsoft.com/office/drawing/2014/main" id="{F2C3D26B-49BC-460A-B218-BE9C2B305B68}"/>
              </a:ext>
            </a:extLst>
          </p:cNvPr>
          <p:cNvSpPr/>
          <p:nvPr userDrawn="1"/>
        </p:nvSpPr>
        <p:spPr>
          <a:xfrm>
            <a:off x="1523608" y="0"/>
            <a:ext cx="9144784" cy="6858000"/>
          </a:xfrm>
          <a:prstGeom prst="rect">
            <a:avLst/>
          </a:prstGeom>
          <a:solidFill>
            <a:schemeClr val="bg1"/>
          </a:solidFill>
          <a:ln>
            <a:noFill/>
          </a:ln>
          <a:effectLst>
            <a:outerShdw blurRad="241300" sx="102000" sy="102000" algn="ctr"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Google Shape;29;p5">
            <a:extLst>
              <a:ext uri="{FF2B5EF4-FFF2-40B4-BE49-F238E27FC236}">
                <a16:creationId xmlns:a16="http://schemas.microsoft.com/office/drawing/2014/main" id="{6DC23F79-82D3-44E9-86A4-DC3E6DE0DC2B}"/>
              </a:ext>
            </a:extLst>
          </p:cNvPr>
          <p:cNvSpPr txBox="1">
            <a:spLocks noGrp="1"/>
          </p:cNvSpPr>
          <p:nvPr>
            <p:ph type="sldNum" idx="12"/>
          </p:nvPr>
        </p:nvSpPr>
        <p:spPr>
          <a:xfrm>
            <a:off x="10668392" y="0"/>
            <a:ext cx="1523608" cy="895200"/>
          </a:xfrm>
          <a:prstGeom prst="rect">
            <a:avLst/>
          </a:prstGeom>
        </p:spPr>
        <p:txBody>
          <a:bodyPr spcFirstLastPara="1" wrap="square" lIns="91425" tIns="91425" rIns="91425" bIns="91425" anchor="b" anchorCtr="0">
            <a:noAutofit/>
          </a:bodyPr>
          <a:lstStyle>
            <a:lvl1pPr lvl="0" algn="ctr">
              <a:buNone/>
              <a:defRPr>
                <a:latin typeface="Calibri" panose="020F0502020204030204" pitchFamily="34" charset="0"/>
                <a:cs typeface="Calibri" panose="020F050202020403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solidFill>
                  <a:srgbClr val="FFFFFF"/>
                </a:solidFill>
              </a:rPr>
              <a:pPr/>
              <a:t>‹#›</a:t>
            </a:fld>
            <a:endParaRPr lang="en" dirty="0">
              <a:solidFill>
                <a:srgbClr val="FFFFFF"/>
              </a:solidFill>
            </a:endParaRPr>
          </a:p>
        </p:txBody>
      </p:sp>
    </p:spTree>
    <p:extLst>
      <p:ext uri="{BB962C8B-B14F-4D97-AF65-F5344CB8AC3E}">
        <p14:creationId xmlns:p14="http://schemas.microsoft.com/office/powerpoint/2010/main" val="3482011947"/>
      </p:ext>
    </p:extLst>
  </p:cSld>
  <p:clrMapOvr>
    <a:masterClrMapping/>
  </p:clrMapOvr>
  <p:transition>
    <p:fade thruBlk="1"/>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4" name="Google Shape;63;p12">
            <a:extLst>
              <a:ext uri="{FF2B5EF4-FFF2-40B4-BE49-F238E27FC236}">
                <a16:creationId xmlns:a16="http://schemas.microsoft.com/office/drawing/2014/main" id="{59AF7E29-0D1C-4D5A-9235-1B13ED154267}"/>
              </a:ext>
            </a:extLst>
          </p:cNvPr>
          <p:cNvSpPr/>
          <p:nvPr userDrawn="1"/>
        </p:nvSpPr>
        <p:spPr>
          <a:xfrm rot="10800000" flipH="1">
            <a:off x="-33" y="1719800"/>
            <a:ext cx="12192000" cy="514240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5" name="Google Shape;64;p12" descr="marco.png">
            <a:extLst>
              <a:ext uri="{FF2B5EF4-FFF2-40B4-BE49-F238E27FC236}">
                <a16:creationId xmlns:a16="http://schemas.microsoft.com/office/drawing/2014/main" id="{B2BCE2B2-84B1-43BE-AB85-F291CC121106}"/>
              </a:ext>
            </a:extLst>
          </p:cNvPr>
          <p:cNvPicPr preferRelativeResize="0"/>
          <p:nvPr userDrawn="1"/>
        </p:nvPicPr>
        <p:blipFill>
          <a:blip r:embed="rId2">
            <a:alphaModFix/>
          </a:blip>
          <a:stretch>
            <a:fillRect/>
          </a:stretch>
        </p:blipFill>
        <p:spPr>
          <a:xfrm>
            <a:off x="0" y="0"/>
            <a:ext cx="12192000" cy="6858000"/>
          </a:xfrm>
          <a:prstGeom prst="rect">
            <a:avLst/>
          </a:prstGeom>
          <a:noFill/>
          <a:ln>
            <a:noFill/>
          </a:ln>
        </p:spPr>
      </p:pic>
      <p:sp>
        <p:nvSpPr>
          <p:cNvPr id="6" name="Google Shape;65;p12">
            <a:extLst>
              <a:ext uri="{FF2B5EF4-FFF2-40B4-BE49-F238E27FC236}">
                <a16:creationId xmlns:a16="http://schemas.microsoft.com/office/drawing/2014/main" id="{DAE1A824-F632-4A5F-AFCF-F951308463AA}"/>
              </a:ext>
            </a:extLst>
          </p:cNvPr>
          <p:cNvSpPr txBox="1">
            <a:spLocks noGrp="1"/>
          </p:cNvSpPr>
          <p:nvPr>
            <p:ph type="sldNum" idx="12"/>
          </p:nvPr>
        </p:nvSpPr>
        <p:spPr>
          <a:xfrm>
            <a:off x="10355233" y="864967"/>
            <a:ext cx="731600" cy="895200"/>
          </a:xfrm>
          <a:prstGeom prst="rect">
            <a:avLst/>
          </a:prstGeom>
        </p:spPr>
        <p:txBody>
          <a:bodyPr spcFirstLastPara="1" wrap="square" lIns="91425" tIns="91425" rIns="91425" bIns="91425" anchor="b" anchorCtr="0">
            <a:noAutofit/>
          </a:bodyPr>
          <a:lstStyle>
            <a:lvl1pPr lvl="0" rtl="0">
              <a:buNone/>
              <a:defRPr>
                <a:solidFill>
                  <a:srgbClr val="58585A"/>
                </a:solidFill>
                <a:latin typeface="Calibri" panose="020F0502020204030204" pitchFamily="34" charset="0"/>
                <a:cs typeface="Calibri" panose="020F0502020204030204" pitchFamily="34" charset="0"/>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fld id="{00000000-1234-1234-1234-123412341234}" type="slidenum">
              <a:rPr lang="en" smtClean="0"/>
              <a:pPr/>
              <a:t>‹#›</a:t>
            </a:fld>
            <a:endParaRPr lang="en" dirty="0"/>
          </a:p>
        </p:txBody>
      </p:sp>
      <p:pic>
        <p:nvPicPr>
          <p:cNvPr id="9" name="Graphic 8">
            <a:extLst>
              <a:ext uri="{FF2B5EF4-FFF2-40B4-BE49-F238E27FC236}">
                <a16:creationId xmlns:a16="http://schemas.microsoft.com/office/drawing/2014/main" id="{E8A106C5-B8F5-4F23-83EA-606F7CBF1C5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540979" y="2385854"/>
            <a:ext cx="2437541" cy="2437541"/>
          </a:xfrm>
          <a:prstGeom prst="rect">
            <a:avLst/>
          </a:prstGeom>
        </p:spPr>
      </p:pic>
      <p:sp>
        <p:nvSpPr>
          <p:cNvPr id="10" name="Rectangle 9">
            <a:extLst>
              <a:ext uri="{FF2B5EF4-FFF2-40B4-BE49-F238E27FC236}">
                <a16:creationId xmlns:a16="http://schemas.microsoft.com/office/drawing/2014/main" id="{9F9240F4-15B5-4657-B01A-B2D3475596FF}"/>
              </a:ext>
            </a:extLst>
          </p:cNvPr>
          <p:cNvSpPr/>
          <p:nvPr userDrawn="1"/>
        </p:nvSpPr>
        <p:spPr>
          <a:xfrm>
            <a:off x="1654333" y="3050626"/>
            <a:ext cx="5045441" cy="1077218"/>
          </a:xfrm>
          <a:prstGeom prst="rect">
            <a:avLst/>
          </a:prstGeom>
        </p:spPr>
        <p:txBody>
          <a:bodyPr wrap="square">
            <a:spAutoFit/>
          </a:bodyPr>
          <a:lstStyle/>
          <a:p>
            <a:pPr marL="0" indent="0">
              <a:buNone/>
            </a:pPr>
            <a:r>
              <a:rPr kumimoji="0" lang="en-US" sz="6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Montserrat"/>
              </a:rPr>
              <a:t>Questions?</a:t>
            </a:r>
            <a:endParaRPr lang="en-US" sz="5867" dirty="0">
              <a:solidFill>
                <a:srgbClr val="58585A"/>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65378085"/>
      </p:ext>
    </p:extLst>
  </p:cSld>
  <p:clrMapOvr>
    <a:masterClrMapping/>
  </p:clrMapOvr>
  <p:transition>
    <p:fade thruBlk="1"/>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4" name="Google Shape;25;p5">
            <a:extLst>
              <a:ext uri="{FF2B5EF4-FFF2-40B4-BE49-F238E27FC236}">
                <a16:creationId xmlns:a16="http://schemas.microsoft.com/office/drawing/2014/main" id="{1DA58DE0-B755-4468-9197-29AC5ED56CFD}"/>
              </a:ext>
            </a:extLst>
          </p:cNvPr>
          <p:cNvSpPr/>
          <p:nvPr userDrawn="1"/>
        </p:nvSpPr>
        <p:spPr>
          <a:xfrm>
            <a:off x="-33" y="0"/>
            <a:ext cx="12192000" cy="175000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pic>
        <p:nvPicPr>
          <p:cNvPr id="5" name="Google Shape;26;p5" descr="marco.png">
            <a:extLst>
              <a:ext uri="{FF2B5EF4-FFF2-40B4-BE49-F238E27FC236}">
                <a16:creationId xmlns:a16="http://schemas.microsoft.com/office/drawing/2014/main" id="{1C5DB29D-DD8B-40CD-8925-0BB24F637645}"/>
              </a:ext>
            </a:extLst>
          </p:cNvPr>
          <p:cNvPicPr preferRelativeResize="0"/>
          <p:nvPr userDrawn="1"/>
        </p:nvPicPr>
        <p:blipFill>
          <a:blip r:embed="rId2">
            <a:alphaModFix/>
          </a:blip>
          <a:stretch>
            <a:fillRect/>
          </a:stretch>
        </p:blipFill>
        <p:spPr>
          <a:xfrm>
            <a:off x="0" y="0"/>
            <a:ext cx="12192000" cy="6858000"/>
          </a:xfrm>
          <a:prstGeom prst="rect">
            <a:avLst/>
          </a:prstGeom>
          <a:noFill/>
          <a:ln>
            <a:noFill/>
          </a:ln>
        </p:spPr>
      </p:pic>
      <p:sp>
        <p:nvSpPr>
          <p:cNvPr id="3" name="Slide Number Placeholder 2">
            <a:extLst>
              <a:ext uri="{FF2B5EF4-FFF2-40B4-BE49-F238E27FC236}">
                <a16:creationId xmlns:a16="http://schemas.microsoft.com/office/drawing/2014/main" id="{3D9D5432-8B2C-441F-A931-DF56780A364F}"/>
              </a:ext>
            </a:extLst>
          </p:cNvPr>
          <p:cNvSpPr>
            <a:spLocks noGrp="1"/>
          </p:cNvSpPr>
          <p:nvPr>
            <p:ph type="sldNum" idx="10"/>
          </p:nvPr>
        </p:nvSpPr>
        <p:spPr/>
        <p:txBody>
          <a:bodyPr/>
          <a:lstStyle/>
          <a:p>
            <a:pPr defTabSz="1219170" hangingPunct="1">
              <a:buClr>
                <a:srgbClr val="000000"/>
              </a:buClr>
              <a:defRPr/>
            </a:pPr>
            <a:fld id="{00000000-1234-1234-1234-123412341234}" type="slidenum">
              <a:rPr lang="en" smtClean="0">
                <a:solidFill>
                  <a:srgbClr val="FFFFFF"/>
                </a:solidFill>
              </a:rPr>
              <a:pPr defTabSz="1219170" hangingPunct="1">
                <a:buClr>
                  <a:srgbClr val="000000"/>
                </a:buClr>
                <a:defRPr/>
              </a:pPr>
              <a:t>‹#›</a:t>
            </a:fld>
            <a:endParaRPr lang="en">
              <a:solidFill>
                <a:srgbClr val="FFFFFF"/>
              </a:solidFill>
            </a:endParaRPr>
          </a:p>
        </p:txBody>
      </p:sp>
      <p:sp>
        <p:nvSpPr>
          <p:cNvPr id="6" name="Google Shape;28;p5">
            <a:extLst>
              <a:ext uri="{FF2B5EF4-FFF2-40B4-BE49-F238E27FC236}">
                <a16:creationId xmlns:a16="http://schemas.microsoft.com/office/drawing/2014/main" id="{9A15E564-5FEE-4F08-8CD7-B2FEA6D3AB7C}"/>
              </a:ext>
            </a:extLst>
          </p:cNvPr>
          <p:cNvSpPr txBox="1">
            <a:spLocks noGrp="1"/>
          </p:cNvSpPr>
          <p:nvPr>
            <p:ph type="body" idx="1" hasCustomPrompt="1"/>
          </p:nvPr>
        </p:nvSpPr>
        <p:spPr>
          <a:xfrm>
            <a:off x="1346933" y="1913267"/>
            <a:ext cx="9508400" cy="3706800"/>
          </a:xfrm>
          <a:prstGeom prst="rect">
            <a:avLst/>
          </a:prstGeom>
        </p:spPr>
        <p:txBody>
          <a:bodyPr spcFirstLastPara="1" wrap="square" lIns="91425" tIns="91425" rIns="91425" bIns="91425" anchor="t" anchorCtr="0">
            <a:noAutofit/>
          </a:bodyPr>
          <a:lstStyle>
            <a:lvl1pPr marL="380990" lvl="0" indent="-279393">
              <a:spcBef>
                <a:spcPts val="800"/>
              </a:spcBef>
              <a:spcAft>
                <a:spcPts val="0"/>
              </a:spcAft>
              <a:buSzPts val="2400"/>
              <a:buChar char="»"/>
              <a:defRPr sz="1400">
                <a:solidFill>
                  <a:srgbClr val="58585A"/>
                </a:solidFill>
                <a:latin typeface="+mn-lt"/>
                <a:cs typeface="Calibri" panose="020F0502020204030204" pitchFamily="34" charset="0"/>
              </a:defRPr>
            </a:lvl1pPr>
            <a:lvl2pPr marL="990575" lvl="1" indent="-279393">
              <a:spcBef>
                <a:spcPts val="0"/>
              </a:spcBef>
              <a:spcAft>
                <a:spcPts val="0"/>
              </a:spcAft>
              <a:buSzPct val="100000"/>
              <a:buChar char="»"/>
              <a:defRPr sz="1400">
                <a:solidFill>
                  <a:srgbClr val="58585A"/>
                </a:solidFill>
                <a:latin typeface="+mn-lt"/>
              </a:defRPr>
            </a:lvl2pPr>
            <a:lvl3pPr marL="1523962" lvl="2" indent="-203195">
              <a:spcBef>
                <a:spcPts val="0"/>
              </a:spcBef>
              <a:spcAft>
                <a:spcPts val="0"/>
              </a:spcAft>
              <a:buSzPct val="100000"/>
              <a:buFont typeface="Arial" panose="020B0604020202020204" pitchFamily="34" charset="0"/>
              <a:buChar char="•"/>
              <a:defRPr sz="1400">
                <a:solidFill>
                  <a:srgbClr val="58585A"/>
                </a:solidFill>
                <a:latin typeface="+mn-lt"/>
              </a:defRPr>
            </a:lvl3pPr>
            <a:lvl4pPr marL="2133547" lvl="3" indent="-203195">
              <a:spcBef>
                <a:spcPts val="0"/>
              </a:spcBef>
              <a:spcAft>
                <a:spcPts val="0"/>
              </a:spcAft>
              <a:buSzPct val="100000"/>
              <a:buFont typeface="Arial" panose="020B0604020202020204" pitchFamily="34" charset="0"/>
              <a:buChar char="•"/>
              <a:defRPr sz="1400">
                <a:solidFill>
                  <a:schemeClr val="tx2">
                    <a:lumMod val="10000"/>
                  </a:schemeClr>
                </a:solidFill>
                <a:latin typeface="+mn-lt"/>
              </a:defRPr>
            </a:lvl4pPr>
            <a:lvl5pPr marL="2743131" lvl="4" indent="-203195">
              <a:spcBef>
                <a:spcPts val="0"/>
              </a:spcBef>
              <a:spcAft>
                <a:spcPts val="0"/>
              </a:spcAft>
              <a:buSzPct val="100000"/>
              <a:buFont typeface="Arial" panose="020B0604020202020204" pitchFamily="34" charset="0"/>
              <a:buChar char="•"/>
              <a:defRPr sz="1400">
                <a:solidFill>
                  <a:schemeClr val="tx2">
                    <a:lumMod val="10000"/>
                  </a:schemeClr>
                </a:solidFill>
                <a:latin typeface="+mn-lt"/>
              </a:defRPr>
            </a:lvl5pPr>
            <a:lvl6pPr marL="3352716" lvl="5" indent="-203195">
              <a:spcBef>
                <a:spcPts val="0"/>
              </a:spcBef>
              <a:spcAft>
                <a:spcPts val="0"/>
              </a:spcAft>
              <a:buSzPct val="100000"/>
              <a:buFont typeface="Arial" panose="020B0604020202020204" pitchFamily="34" charset="0"/>
              <a:buChar char="•"/>
              <a:defRPr sz="1400">
                <a:solidFill>
                  <a:schemeClr val="tx2">
                    <a:lumMod val="10000"/>
                  </a:schemeClr>
                </a:solidFill>
                <a:latin typeface="+mn-lt"/>
              </a:defRPr>
            </a:lvl6pPr>
            <a:lvl7pPr marL="3962301" lvl="6" indent="-203195">
              <a:spcBef>
                <a:spcPts val="0"/>
              </a:spcBef>
              <a:spcAft>
                <a:spcPts val="0"/>
              </a:spcAft>
              <a:buSzPct val="100000"/>
              <a:buFont typeface="Arial" panose="020B0604020202020204" pitchFamily="34" charset="0"/>
              <a:buChar char="•"/>
              <a:defRPr sz="1400">
                <a:solidFill>
                  <a:schemeClr val="tx2">
                    <a:lumMod val="10000"/>
                  </a:schemeClr>
                </a:solidFill>
                <a:latin typeface="+mn-lt"/>
              </a:defRPr>
            </a:lvl7pPr>
            <a:lvl8pPr marL="4876678" lvl="7" indent="-507987">
              <a:spcBef>
                <a:spcPts val="0"/>
              </a:spcBef>
              <a:spcAft>
                <a:spcPts val="0"/>
              </a:spcAft>
              <a:buSzPts val="2400"/>
              <a:buChar char="○"/>
              <a:defRPr/>
            </a:lvl8pPr>
            <a:lvl9pPr marL="5486263" lvl="8" indent="-507987">
              <a:spcBef>
                <a:spcPts val="0"/>
              </a:spcBef>
              <a:spcAft>
                <a:spcPts val="0"/>
              </a:spcAft>
              <a:buSzPts val="2400"/>
              <a:buChar char="■"/>
              <a:defRPr/>
            </a:lvl9pPr>
          </a:lstStyle>
          <a:p>
            <a:r>
              <a:rPr lang="en-US" dirty="0"/>
              <a:t>Click to add text</a:t>
            </a:r>
          </a:p>
          <a:p>
            <a:pPr lvl="1"/>
            <a:r>
              <a:rPr lang="en-US" dirty="0"/>
              <a:t>Click to add text</a:t>
            </a:r>
          </a:p>
          <a:p>
            <a:pPr lvl="2"/>
            <a:r>
              <a:rPr lang="en-US" dirty="0"/>
              <a:t>Click to add text</a:t>
            </a:r>
          </a:p>
          <a:p>
            <a:pPr lvl="3"/>
            <a:r>
              <a:rPr lang="en-US" dirty="0"/>
              <a:t>Click t add text</a:t>
            </a:r>
          </a:p>
          <a:p>
            <a:pPr lvl="4"/>
            <a:r>
              <a:rPr lang="en-US" dirty="0"/>
              <a:t>Click to add text</a:t>
            </a:r>
          </a:p>
          <a:p>
            <a:pPr lvl="5"/>
            <a:r>
              <a:rPr lang="en-US" dirty="0"/>
              <a:t>Click to add text</a:t>
            </a:r>
          </a:p>
          <a:p>
            <a:pPr lvl="6"/>
            <a:r>
              <a:rPr lang="en-US" dirty="0"/>
              <a:t>Click to add text</a:t>
            </a:r>
          </a:p>
        </p:txBody>
      </p:sp>
      <p:pic>
        <p:nvPicPr>
          <p:cNvPr id="8" name="Graphic 7">
            <a:extLst>
              <a:ext uri="{FF2B5EF4-FFF2-40B4-BE49-F238E27FC236}">
                <a16:creationId xmlns:a16="http://schemas.microsoft.com/office/drawing/2014/main" id="{1EC4FFD8-B5D0-425A-9554-85B7E9CC50A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380634" y="5027667"/>
            <a:ext cx="858489" cy="875832"/>
          </a:xfrm>
          <a:prstGeom prst="rect">
            <a:avLst/>
          </a:prstGeom>
        </p:spPr>
      </p:pic>
      <p:sp>
        <p:nvSpPr>
          <p:cNvPr id="9" name="Rectangle 8">
            <a:extLst>
              <a:ext uri="{FF2B5EF4-FFF2-40B4-BE49-F238E27FC236}">
                <a16:creationId xmlns:a16="http://schemas.microsoft.com/office/drawing/2014/main" id="{170BEFAD-9BA8-4520-AF8F-C8366701055C}"/>
              </a:ext>
            </a:extLst>
          </p:cNvPr>
          <p:cNvSpPr/>
          <p:nvPr userDrawn="1"/>
        </p:nvSpPr>
        <p:spPr>
          <a:xfrm>
            <a:off x="1346901" y="1176637"/>
            <a:ext cx="9264601" cy="502766"/>
          </a:xfrm>
          <a:prstGeom prst="rect">
            <a:avLst/>
          </a:prstGeom>
        </p:spPr>
        <p:txBody>
          <a:bodyPr wrap="square">
            <a:spAutoFit/>
          </a:bodyPr>
          <a:lstStyle/>
          <a:p>
            <a:pPr marL="0" indent="0">
              <a:buNone/>
            </a:pPr>
            <a:r>
              <a:rPr kumimoji="0" lang="en-US" sz="2667"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Montserrat"/>
              </a:rPr>
              <a:t>References</a:t>
            </a:r>
            <a:endParaRPr lang="en-US" sz="2667" dirty="0">
              <a:solidFill>
                <a:srgbClr val="58585A"/>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97857184"/>
      </p:ext>
    </p:extLst>
  </p:cSld>
  <p:clrMapOvr>
    <a:masterClrMapping/>
  </p:clrMapOvr>
  <p:transition>
    <p:fade thruBlk="1"/>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Join us!">
    <p:spTree>
      <p:nvGrpSpPr>
        <p:cNvPr id="1" name=""/>
        <p:cNvGrpSpPr/>
        <p:nvPr/>
      </p:nvGrpSpPr>
      <p:grpSpPr>
        <a:xfrm>
          <a:off x="0" y="0"/>
          <a:ext cx="0" cy="0"/>
          <a:chOff x="0" y="0"/>
          <a:chExt cx="0" cy="0"/>
        </a:xfrm>
      </p:grpSpPr>
      <p:sp>
        <p:nvSpPr>
          <p:cNvPr id="4" name="Google Shape;25;p5">
            <a:extLst>
              <a:ext uri="{FF2B5EF4-FFF2-40B4-BE49-F238E27FC236}">
                <a16:creationId xmlns:a16="http://schemas.microsoft.com/office/drawing/2014/main" id="{05E09BFE-8830-4183-94FB-2C2F655EC611}"/>
              </a:ext>
            </a:extLst>
          </p:cNvPr>
          <p:cNvSpPr/>
          <p:nvPr userDrawn="1"/>
        </p:nvSpPr>
        <p:spPr>
          <a:xfrm>
            <a:off x="-33" y="0"/>
            <a:ext cx="12192000" cy="175000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pic>
        <p:nvPicPr>
          <p:cNvPr id="5" name="Google Shape;26;p5" descr="marco.png">
            <a:extLst>
              <a:ext uri="{FF2B5EF4-FFF2-40B4-BE49-F238E27FC236}">
                <a16:creationId xmlns:a16="http://schemas.microsoft.com/office/drawing/2014/main" id="{C1F34F1E-B0CD-436B-9C50-873F2FDF589F}"/>
              </a:ext>
            </a:extLst>
          </p:cNvPr>
          <p:cNvPicPr preferRelativeResize="0"/>
          <p:nvPr userDrawn="1"/>
        </p:nvPicPr>
        <p:blipFill>
          <a:blip r:embed="rId2">
            <a:alphaModFix/>
          </a:blip>
          <a:stretch>
            <a:fillRect/>
          </a:stretch>
        </p:blipFill>
        <p:spPr>
          <a:xfrm>
            <a:off x="0" y="0"/>
            <a:ext cx="12192000" cy="6858000"/>
          </a:xfrm>
          <a:prstGeom prst="rect">
            <a:avLst/>
          </a:prstGeom>
          <a:noFill/>
          <a:ln>
            <a:noFill/>
          </a:ln>
        </p:spPr>
      </p:pic>
      <p:pic>
        <p:nvPicPr>
          <p:cNvPr id="6" name="Graphic 5">
            <a:extLst>
              <a:ext uri="{FF2B5EF4-FFF2-40B4-BE49-F238E27FC236}">
                <a16:creationId xmlns:a16="http://schemas.microsoft.com/office/drawing/2014/main" id="{1CAFA70B-CE0E-4E15-B965-C8337782B9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380634" y="5027667"/>
            <a:ext cx="858489" cy="875832"/>
          </a:xfrm>
          <a:prstGeom prst="rect">
            <a:avLst/>
          </a:prstGeom>
        </p:spPr>
      </p:pic>
      <p:sp>
        <p:nvSpPr>
          <p:cNvPr id="8" name="Rectangle 7">
            <a:extLst>
              <a:ext uri="{FF2B5EF4-FFF2-40B4-BE49-F238E27FC236}">
                <a16:creationId xmlns:a16="http://schemas.microsoft.com/office/drawing/2014/main" id="{C6333C85-1DB7-4195-B483-C00B74D15F35}"/>
              </a:ext>
            </a:extLst>
          </p:cNvPr>
          <p:cNvSpPr/>
          <p:nvPr userDrawn="1"/>
        </p:nvSpPr>
        <p:spPr>
          <a:xfrm>
            <a:off x="1545277" y="1925799"/>
            <a:ext cx="9264601" cy="584775"/>
          </a:xfrm>
          <a:prstGeom prst="rect">
            <a:avLst/>
          </a:prstGeom>
        </p:spPr>
        <p:txBody>
          <a:bodyPr wrap="square">
            <a:spAutoFit/>
          </a:bodyPr>
          <a:lstStyle/>
          <a:p>
            <a:pPr marL="0" indent="0">
              <a:buNone/>
            </a:pPr>
            <a:r>
              <a:rPr kumimoji="0" lang="en-US" sz="1600" b="0" i="0" u="none" strike="noStrike" kern="0" cap="none" spc="0" normalizeH="0" baseline="0" noProof="0" dirty="0">
                <a:ln>
                  <a:noFill/>
                </a:ln>
                <a:solidFill>
                  <a:srgbClr val="58585A"/>
                </a:solidFill>
                <a:effectLst/>
                <a:uLnTx/>
                <a:uFillTx/>
                <a:latin typeface="Calibri" panose="020F0502020204030204" pitchFamily="34" charset="0"/>
                <a:cs typeface="Calibri" panose="020F0502020204030204" pitchFamily="34" charset="0"/>
                <a:sym typeface="Montserrat"/>
              </a:rPr>
              <a:t>Telligen serves as the Quality Innovation Network-Quality Improvement Organization (QIN-QIO) for </a:t>
            </a:r>
            <a:r>
              <a:rPr kumimoji="0" lang="en-US" sz="1600" b="1" i="0" u="none" strike="noStrike" kern="0" cap="none" spc="0" normalizeH="0" baseline="0" noProof="0" dirty="0">
                <a:ln>
                  <a:noFill/>
                </a:ln>
                <a:solidFill>
                  <a:srgbClr val="58585A"/>
                </a:solidFill>
                <a:effectLst/>
                <a:uLnTx/>
                <a:uFillTx/>
                <a:latin typeface="Calibri" panose="020F0502020204030204" pitchFamily="34" charset="0"/>
                <a:cs typeface="Calibri" panose="020F0502020204030204" pitchFamily="34" charset="0"/>
                <a:sym typeface="Montserrat"/>
              </a:rPr>
              <a:t>Colorado</a:t>
            </a:r>
            <a:r>
              <a:rPr kumimoji="0" lang="en-US" sz="1600" b="0" i="0" u="none" strike="noStrike" kern="0" cap="none" spc="0" normalizeH="0" baseline="0" noProof="0" dirty="0">
                <a:ln>
                  <a:noFill/>
                </a:ln>
                <a:solidFill>
                  <a:srgbClr val="58585A"/>
                </a:solidFill>
                <a:effectLst/>
                <a:uLnTx/>
                <a:uFillTx/>
                <a:latin typeface="Calibri" panose="020F0502020204030204" pitchFamily="34" charset="0"/>
                <a:cs typeface="Calibri" panose="020F0502020204030204" pitchFamily="34" charset="0"/>
                <a:sym typeface="Montserrat"/>
              </a:rPr>
              <a:t>, </a:t>
            </a:r>
            <a:r>
              <a:rPr kumimoji="0" lang="en-US" sz="1600" b="1" i="0" u="none" strike="noStrike" kern="0" cap="none" spc="0" normalizeH="0" baseline="0" noProof="0" dirty="0">
                <a:ln>
                  <a:noFill/>
                </a:ln>
                <a:solidFill>
                  <a:srgbClr val="58585A"/>
                </a:solidFill>
                <a:effectLst/>
                <a:uLnTx/>
                <a:uFillTx/>
                <a:latin typeface="Calibri" panose="020F0502020204030204" pitchFamily="34" charset="0"/>
                <a:cs typeface="Calibri" panose="020F0502020204030204" pitchFamily="34" charset="0"/>
                <a:sym typeface="Montserrat"/>
              </a:rPr>
              <a:t>Illinois</a:t>
            </a:r>
            <a:r>
              <a:rPr kumimoji="0" lang="en-US" sz="1600" b="0" i="0" u="none" strike="noStrike" kern="0" cap="none" spc="0" normalizeH="0" baseline="0" noProof="0" dirty="0">
                <a:ln>
                  <a:noFill/>
                </a:ln>
                <a:solidFill>
                  <a:srgbClr val="58585A"/>
                </a:solidFill>
                <a:effectLst/>
                <a:uLnTx/>
                <a:uFillTx/>
                <a:latin typeface="Calibri" panose="020F0502020204030204" pitchFamily="34" charset="0"/>
                <a:cs typeface="Calibri" panose="020F0502020204030204" pitchFamily="34" charset="0"/>
                <a:sym typeface="Montserrat"/>
              </a:rPr>
              <a:t>, </a:t>
            </a:r>
            <a:r>
              <a:rPr kumimoji="0" lang="en-US" sz="1600" b="1" i="0" u="none" strike="noStrike" kern="0" cap="none" spc="0" normalizeH="0" baseline="0" noProof="0" dirty="0">
                <a:ln>
                  <a:noFill/>
                </a:ln>
                <a:solidFill>
                  <a:srgbClr val="58585A"/>
                </a:solidFill>
                <a:effectLst/>
                <a:uLnTx/>
                <a:uFillTx/>
                <a:latin typeface="Calibri" panose="020F0502020204030204" pitchFamily="34" charset="0"/>
                <a:cs typeface="Calibri" panose="020F0502020204030204" pitchFamily="34" charset="0"/>
                <a:sym typeface="Montserrat"/>
              </a:rPr>
              <a:t>Iowa</a:t>
            </a:r>
            <a:r>
              <a:rPr kumimoji="0" lang="en-US" sz="1600" b="0" i="0" u="none" strike="noStrike" kern="0" cap="none" spc="0" normalizeH="0" baseline="0" noProof="0" dirty="0">
                <a:ln>
                  <a:noFill/>
                </a:ln>
                <a:solidFill>
                  <a:srgbClr val="58585A"/>
                </a:solidFill>
                <a:effectLst/>
                <a:uLnTx/>
                <a:uFillTx/>
                <a:latin typeface="Calibri" panose="020F0502020204030204" pitchFamily="34" charset="0"/>
                <a:cs typeface="Calibri" panose="020F0502020204030204" pitchFamily="34" charset="0"/>
                <a:sym typeface="Montserrat"/>
              </a:rPr>
              <a:t>, and </a:t>
            </a:r>
            <a:r>
              <a:rPr kumimoji="0" lang="en-US" sz="1600" b="1" i="0" u="none" strike="noStrike" kern="0" cap="none" spc="0" normalizeH="0" baseline="0" noProof="0" dirty="0">
                <a:ln>
                  <a:noFill/>
                </a:ln>
                <a:solidFill>
                  <a:srgbClr val="58585A"/>
                </a:solidFill>
                <a:effectLst/>
                <a:uLnTx/>
                <a:uFillTx/>
                <a:latin typeface="Calibri" panose="020F0502020204030204" pitchFamily="34" charset="0"/>
                <a:cs typeface="Calibri" panose="020F0502020204030204" pitchFamily="34" charset="0"/>
                <a:sym typeface="Montserrat"/>
              </a:rPr>
              <a:t>Oklahoma</a:t>
            </a:r>
            <a:r>
              <a:rPr kumimoji="0" lang="en-US" sz="1600" b="0" i="0" u="none" strike="noStrike" kern="0" cap="none" spc="0" normalizeH="0" baseline="0" noProof="0" dirty="0">
                <a:ln>
                  <a:noFill/>
                </a:ln>
                <a:solidFill>
                  <a:srgbClr val="58585A"/>
                </a:solidFill>
                <a:effectLst/>
                <a:uLnTx/>
                <a:uFillTx/>
                <a:latin typeface="Calibri" panose="020F0502020204030204" pitchFamily="34" charset="0"/>
                <a:cs typeface="Calibri" panose="020F0502020204030204" pitchFamily="34" charset="0"/>
                <a:sym typeface="Montserrat"/>
              </a:rPr>
              <a:t>.</a:t>
            </a:r>
          </a:p>
        </p:txBody>
      </p:sp>
      <p:sp>
        <p:nvSpPr>
          <p:cNvPr id="9" name="Google Shape;61;p11">
            <a:extLst>
              <a:ext uri="{FF2B5EF4-FFF2-40B4-BE49-F238E27FC236}">
                <a16:creationId xmlns:a16="http://schemas.microsoft.com/office/drawing/2014/main" id="{62BC3426-7087-4B0C-A937-131B052300C3}"/>
              </a:ext>
            </a:extLst>
          </p:cNvPr>
          <p:cNvSpPr txBox="1">
            <a:spLocks noGrp="1"/>
          </p:cNvSpPr>
          <p:nvPr>
            <p:ph type="sldNum" idx="12"/>
          </p:nvPr>
        </p:nvSpPr>
        <p:spPr>
          <a:xfrm>
            <a:off x="10355233" y="864967"/>
            <a:ext cx="731600" cy="895200"/>
          </a:xfrm>
          <a:prstGeom prst="rect">
            <a:avLst/>
          </a:prstGeom>
        </p:spPr>
        <p:txBody>
          <a:bodyPr spcFirstLastPara="1" wrap="square" lIns="91425" tIns="91425" rIns="91425" bIns="91425" anchor="b" anchorCtr="0">
            <a:noAutofit/>
          </a:bodyPr>
          <a:lstStyle>
            <a:lvl1pPr lvl="0">
              <a:buNone/>
              <a:defRPr>
                <a:latin typeface="Calibri" panose="020F0502020204030204" pitchFamily="34" charset="0"/>
                <a:cs typeface="Calibri" panose="020F050202020403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solidFill>
                  <a:srgbClr val="FFFFFF"/>
                </a:solidFill>
              </a:rPr>
              <a:pPr/>
              <a:t>‹#›</a:t>
            </a:fld>
            <a:endParaRPr lang="en" dirty="0">
              <a:solidFill>
                <a:srgbClr val="FFFFFF"/>
              </a:solidFill>
            </a:endParaRPr>
          </a:p>
        </p:txBody>
      </p:sp>
      <p:sp>
        <p:nvSpPr>
          <p:cNvPr id="10" name="Rectangle 9">
            <a:extLst>
              <a:ext uri="{FF2B5EF4-FFF2-40B4-BE49-F238E27FC236}">
                <a16:creationId xmlns:a16="http://schemas.microsoft.com/office/drawing/2014/main" id="{353BAD97-043D-4A28-93B6-9420E5BF5E13}"/>
              </a:ext>
            </a:extLst>
          </p:cNvPr>
          <p:cNvSpPr/>
          <p:nvPr userDrawn="1"/>
        </p:nvSpPr>
        <p:spPr>
          <a:xfrm>
            <a:off x="1545277" y="2627579"/>
            <a:ext cx="9264601" cy="584775"/>
          </a:xfrm>
          <a:prstGeom prst="rect">
            <a:avLst/>
          </a:prstGeom>
        </p:spPr>
        <p:txBody>
          <a:bodyPr wrap="square">
            <a:spAutoFit/>
          </a:bodyPr>
          <a:lstStyle/>
          <a:p>
            <a:pPr marL="0" indent="0">
              <a:buNone/>
            </a:pPr>
            <a:r>
              <a:rPr kumimoji="0" lang="en-US" sz="1600" b="0" i="0" u="none" strike="noStrike" kern="0" cap="none" spc="0" normalizeH="0" baseline="0" noProof="0" dirty="0">
                <a:ln>
                  <a:noFill/>
                </a:ln>
                <a:solidFill>
                  <a:srgbClr val="58585A"/>
                </a:solidFill>
                <a:effectLst/>
                <a:uLnTx/>
                <a:uFillTx/>
                <a:latin typeface="Calibri" panose="020F0502020204030204" pitchFamily="34" charset="0"/>
                <a:cs typeface="Calibri" panose="020F0502020204030204" pitchFamily="34" charset="0"/>
                <a:sym typeface="Montserrat"/>
              </a:rPr>
              <a:t>If you value:</a:t>
            </a:r>
          </a:p>
          <a:p>
            <a:pPr marL="228594" indent="-228594">
              <a:buFont typeface="Arial" panose="020B0604020202020204" pitchFamily="34" charset="0"/>
              <a:buChar char="•"/>
            </a:pPr>
            <a:endParaRPr kumimoji="0" lang="en-US" sz="1600" b="0" i="0" u="none" strike="noStrike" kern="0" cap="none" spc="0" normalizeH="0" baseline="0" noProof="0" dirty="0">
              <a:ln>
                <a:noFill/>
              </a:ln>
              <a:solidFill>
                <a:srgbClr val="58585A"/>
              </a:solidFill>
              <a:effectLst/>
              <a:uLnTx/>
              <a:uFillTx/>
              <a:latin typeface="Calibri" panose="020F0502020204030204" pitchFamily="34" charset="0"/>
              <a:cs typeface="Calibri" panose="020F0502020204030204" pitchFamily="34" charset="0"/>
              <a:sym typeface="Montserrat"/>
            </a:endParaRPr>
          </a:p>
        </p:txBody>
      </p:sp>
      <p:sp>
        <p:nvSpPr>
          <p:cNvPr id="11" name="Rectangle 10">
            <a:extLst>
              <a:ext uri="{FF2B5EF4-FFF2-40B4-BE49-F238E27FC236}">
                <a16:creationId xmlns:a16="http://schemas.microsoft.com/office/drawing/2014/main" id="{DCB15A82-FFCA-4851-ACC8-EDB5E563FEA7}"/>
              </a:ext>
            </a:extLst>
          </p:cNvPr>
          <p:cNvSpPr/>
          <p:nvPr userDrawn="1"/>
        </p:nvSpPr>
        <p:spPr>
          <a:xfrm>
            <a:off x="1545276" y="2981647"/>
            <a:ext cx="6096000" cy="1036181"/>
          </a:xfrm>
          <a:prstGeom prst="rect">
            <a:avLst/>
          </a:prstGeom>
        </p:spPr>
        <p:txBody>
          <a:bodyPr>
            <a:spAutoFit/>
          </a:bodyPr>
          <a:lstStyle/>
          <a:p>
            <a:pPr marL="609585" marR="0" lvl="0" indent="-507987" algn="l" defTabSz="1219170" rtl="0" eaLnBrk="1" fontAlgn="auto" latinLnBrk="0" hangingPunct="1">
              <a:lnSpc>
                <a:spcPct val="100000"/>
              </a:lnSpc>
              <a:spcBef>
                <a:spcPts val="800"/>
              </a:spcBef>
              <a:spcAft>
                <a:spcPts val="0"/>
              </a:spcAft>
              <a:buClr>
                <a:srgbClr val="00BEF2"/>
              </a:buClr>
              <a:buSzPts val="2400"/>
              <a:buFont typeface="Source Sans Pro"/>
              <a:buChar char="»"/>
              <a:tabLst/>
              <a:defRPr/>
            </a:pPr>
            <a:r>
              <a:rPr kumimoji="0" lang="en-US" sz="1600" b="0" i="0" u="none" strike="noStrike" kern="0" cap="none" spc="0" normalizeH="0" baseline="0" noProof="0" dirty="0">
                <a:ln>
                  <a:noFill/>
                </a:ln>
                <a:solidFill>
                  <a:srgbClr val="58585A"/>
                </a:solidFill>
                <a:effectLst/>
                <a:uLnTx/>
                <a:uFillTx/>
                <a:latin typeface="Calibri" panose="020F0502020204030204" pitchFamily="34" charset="0"/>
                <a:cs typeface="Calibri" panose="020F0502020204030204" pitchFamily="34" charset="0"/>
                <a:sym typeface="Montserrat"/>
              </a:rPr>
              <a:t>Timely and up-to-date presentations</a:t>
            </a:r>
          </a:p>
          <a:p>
            <a:pPr marL="609585" marR="0" lvl="0" indent="-507987" algn="l" defTabSz="1219170" rtl="0" eaLnBrk="1" fontAlgn="auto" latinLnBrk="0" hangingPunct="1">
              <a:lnSpc>
                <a:spcPct val="100000"/>
              </a:lnSpc>
              <a:spcBef>
                <a:spcPts val="800"/>
              </a:spcBef>
              <a:spcAft>
                <a:spcPts val="0"/>
              </a:spcAft>
              <a:buClr>
                <a:srgbClr val="00BEF2"/>
              </a:buClr>
              <a:buSzPts val="2400"/>
              <a:buFont typeface="Source Sans Pro"/>
              <a:buChar char="»"/>
              <a:tabLst/>
              <a:defRPr/>
            </a:pPr>
            <a:r>
              <a:rPr kumimoji="0" lang="en-US" sz="1600" b="0" i="0" u="none" strike="noStrike" kern="0" cap="none" spc="0" normalizeH="0" baseline="0" noProof="0" dirty="0">
                <a:ln>
                  <a:noFill/>
                </a:ln>
                <a:solidFill>
                  <a:srgbClr val="58585A"/>
                </a:solidFill>
                <a:effectLst/>
                <a:uLnTx/>
                <a:uFillTx/>
                <a:latin typeface="Calibri" panose="020F0502020204030204" pitchFamily="34" charset="0"/>
                <a:cs typeface="Calibri" panose="020F0502020204030204" pitchFamily="34" charset="0"/>
                <a:sym typeface="Montserrat"/>
              </a:rPr>
              <a:t>A network of peer support</a:t>
            </a:r>
          </a:p>
          <a:p>
            <a:pPr marL="609585" marR="0" lvl="0" indent="-507987" algn="l" defTabSz="1219170" rtl="0" eaLnBrk="1" fontAlgn="auto" latinLnBrk="0" hangingPunct="1">
              <a:lnSpc>
                <a:spcPct val="100000"/>
              </a:lnSpc>
              <a:spcBef>
                <a:spcPts val="800"/>
              </a:spcBef>
              <a:spcAft>
                <a:spcPts val="0"/>
              </a:spcAft>
              <a:buClr>
                <a:srgbClr val="00BEF2"/>
              </a:buClr>
              <a:buSzPts val="2400"/>
              <a:buFont typeface="Source Sans Pro"/>
              <a:buChar char="»"/>
              <a:tabLst/>
              <a:defRPr/>
            </a:pPr>
            <a:r>
              <a:rPr kumimoji="0" lang="en-US" sz="1600" b="0" i="0" u="none" strike="noStrike" kern="0" cap="none" spc="0" normalizeH="0" baseline="0" noProof="0" dirty="0">
                <a:ln>
                  <a:noFill/>
                </a:ln>
                <a:solidFill>
                  <a:srgbClr val="58585A"/>
                </a:solidFill>
                <a:effectLst/>
                <a:uLnTx/>
                <a:uFillTx/>
                <a:latin typeface="Calibri" panose="020F0502020204030204" pitchFamily="34" charset="0"/>
                <a:cs typeface="Calibri" panose="020F0502020204030204" pitchFamily="34" charset="0"/>
                <a:sym typeface="Montserrat"/>
              </a:rPr>
              <a:t>Readily available technical assistance and resources</a:t>
            </a:r>
          </a:p>
        </p:txBody>
      </p:sp>
      <p:sp>
        <p:nvSpPr>
          <p:cNvPr id="12" name="Rectangle 11">
            <a:extLst>
              <a:ext uri="{FF2B5EF4-FFF2-40B4-BE49-F238E27FC236}">
                <a16:creationId xmlns:a16="http://schemas.microsoft.com/office/drawing/2014/main" id="{21F9765F-31BC-4E28-AAC0-182CB17F55D3}"/>
              </a:ext>
            </a:extLst>
          </p:cNvPr>
          <p:cNvSpPr/>
          <p:nvPr userDrawn="1"/>
        </p:nvSpPr>
        <p:spPr>
          <a:xfrm>
            <a:off x="1545277" y="4134833"/>
            <a:ext cx="9264601" cy="584775"/>
          </a:xfrm>
          <a:prstGeom prst="rect">
            <a:avLst/>
          </a:prstGeom>
        </p:spPr>
        <p:txBody>
          <a:bodyPr wrap="square">
            <a:spAutoFit/>
          </a:bodyPr>
          <a:lstStyle/>
          <a:p>
            <a:pPr marL="0" indent="0">
              <a:buNone/>
            </a:pPr>
            <a:r>
              <a:rPr kumimoji="0" lang="en-US" sz="1600" b="0" i="0" u="none" strike="noStrike" kern="0" cap="none" spc="0" normalizeH="0" baseline="0" noProof="0" dirty="0">
                <a:ln>
                  <a:noFill/>
                </a:ln>
                <a:solidFill>
                  <a:srgbClr val="58585A"/>
                </a:solidFill>
                <a:effectLst/>
                <a:uLnTx/>
                <a:uFillTx/>
                <a:latin typeface="Calibri" panose="020F0502020204030204" pitchFamily="34" charset="0"/>
                <a:cs typeface="Calibri" panose="020F0502020204030204" pitchFamily="34" charset="0"/>
                <a:sym typeface="Montserrat"/>
              </a:rPr>
              <a:t>Join us by:</a:t>
            </a:r>
          </a:p>
          <a:p>
            <a:pPr marL="228594" indent="-228594">
              <a:buFont typeface="Arial" panose="020B0604020202020204" pitchFamily="34" charset="0"/>
              <a:buChar char="•"/>
            </a:pPr>
            <a:endParaRPr kumimoji="0" lang="en-US" sz="1600" b="0" i="0" u="none" strike="noStrike" kern="0" cap="none" spc="0" normalizeH="0" baseline="0" noProof="0" dirty="0">
              <a:ln>
                <a:noFill/>
              </a:ln>
              <a:solidFill>
                <a:srgbClr val="58585A"/>
              </a:solidFill>
              <a:effectLst/>
              <a:uLnTx/>
              <a:uFillTx/>
              <a:latin typeface="Calibri" panose="020F0502020204030204" pitchFamily="34" charset="0"/>
              <a:cs typeface="Calibri" panose="020F0502020204030204" pitchFamily="34" charset="0"/>
              <a:sym typeface="Montserrat"/>
            </a:endParaRPr>
          </a:p>
        </p:txBody>
      </p:sp>
      <p:sp>
        <p:nvSpPr>
          <p:cNvPr id="13" name="Rectangle 12">
            <a:extLst>
              <a:ext uri="{FF2B5EF4-FFF2-40B4-BE49-F238E27FC236}">
                <a16:creationId xmlns:a16="http://schemas.microsoft.com/office/drawing/2014/main" id="{18C8A908-BE87-4575-A083-1DEB69FB9470}"/>
              </a:ext>
            </a:extLst>
          </p:cNvPr>
          <p:cNvSpPr/>
          <p:nvPr userDrawn="1"/>
        </p:nvSpPr>
        <p:spPr>
          <a:xfrm>
            <a:off x="1545276" y="4488901"/>
            <a:ext cx="8926781" cy="1282402"/>
          </a:xfrm>
          <a:prstGeom prst="rect">
            <a:avLst/>
          </a:prstGeom>
        </p:spPr>
        <p:txBody>
          <a:bodyPr wrap="square">
            <a:spAutoFit/>
          </a:bodyPr>
          <a:lstStyle/>
          <a:p>
            <a:pPr marL="609585" marR="0" lvl="0" indent="-507987" algn="l" defTabSz="1219170" rtl="0" eaLnBrk="1" fontAlgn="auto" latinLnBrk="0" hangingPunct="1">
              <a:lnSpc>
                <a:spcPct val="100000"/>
              </a:lnSpc>
              <a:spcBef>
                <a:spcPts val="800"/>
              </a:spcBef>
              <a:spcAft>
                <a:spcPts val="0"/>
              </a:spcAft>
              <a:buClr>
                <a:srgbClr val="00BEF2"/>
              </a:buClr>
              <a:buSzPts val="2400"/>
              <a:buFont typeface="Source Sans Pro"/>
              <a:buChar char="»"/>
              <a:tabLst/>
              <a:defRPr/>
            </a:pPr>
            <a:r>
              <a:rPr kumimoji="0" lang="en-US" sz="1600" b="0" i="0" u="none" strike="noStrike" kern="0" cap="none" spc="0" normalizeH="0" baseline="0" noProof="0" dirty="0">
                <a:ln>
                  <a:noFill/>
                </a:ln>
                <a:solidFill>
                  <a:srgbClr val="58585A"/>
                </a:solidFill>
                <a:effectLst/>
                <a:uLnTx/>
                <a:uFillTx/>
                <a:latin typeface="Calibri" panose="020F0502020204030204" pitchFamily="34" charset="0"/>
                <a:cs typeface="Calibri" panose="020F0502020204030204" pitchFamily="34" charset="0"/>
                <a:sym typeface="Montserrat"/>
              </a:rPr>
              <a:t>Signing up online at </a:t>
            </a:r>
            <a:r>
              <a:rPr kumimoji="0" lang="en-US" sz="1600" b="0" i="0" u="none" strike="noStrike" kern="0" cap="none" spc="0" normalizeH="0" baseline="0" noProof="0" dirty="0">
                <a:ln>
                  <a:noFill/>
                </a:ln>
                <a:solidFill>
                  <a:srgbClr val="58585A"/>
                </a:solidFill>
                <a:effectLst/>
                <a:uLnTx/>
                <a:uFillTx/>
                <a:latin typeface="Calibri" panose="020F0502020204030204" pitchFamily="34" charset="0"/>
                <a:cs typeface="Calibri" panose="020F0502020204030204" pitchFamily="34" charset="0"/>
                <a:sym typeface="Montserrat"/>
                <a:hlinkClick r:id="rId5"/>
              </a:rPr>
              <a:t>www.telligenqinqio.com/join-telligen-qi-connect/</a:t>
            </a:r>
            <a:r>
              <a:rPr kumimoji="0" lang="en-US" sz="1600" b="0" i="0" u="none" strike="noStrike" kern="0" cap="none" spc="0" normalizeH="0" baseline="0" noProof="0" dirty="0">
                <a:ln>
                  <a:noFill/>
                </a:ln>
                <a:solidFill>
                  <a:srgbClr val="58585A"/>
                </a:solidFill>
                <a:effectLst/>
                <a:uLnTx/>
                <a:uFillTx/>
                <a:latin typeface="Calibri" panose="020F0502020204030204" pitchFamily="34" charset="0"/>
                <a:cs typeface="Calibri" panose="020F0502020204030204" pitchFamily="34" charset="0"/>
                <a:sym typeface="Montserrat"/>
              </a:rPr>
              <a:t> </a:t>
            </a:r>
          </a:p>
          <a:p>
            <a:pPr marL="609585" marR="0" lvl="0" indent="-507987" algn="l" defTabSz="1219170" rtl="0" eaLnBrk="1" fontAlgn="auto" latinLnBrk="0" hangingPunct="1">
              <a:lnSpc>
                <a:spcPct val="100000"/>
              </a:lnSpc>
              <a:spcBef>
                <a:spcPts val="800"/>
              </a:spcBef>
              <a:spcAft>
                <a:spcPts val="0"/>
              </a:spcAft>
              <a:buClr>
                <a:srgbClr val="00BEF2"/>
              </a:buClr>
              <a:buSzPts val="2400"/>
              <a:buFont typeface="Source Sans Pro"/>
              <a:buChar char="»"/>
              <a:tabLst/>
              <a:defRPr/>
            </a:pPr>
            <a:r>
              <a:rPr kumimoji="0" lang="en-US" sz="1600" b="0" i="0" u="none" strike="noStrike" kern="0" cap="none" spc="0" normalizeH="0" baseline="0" noProof="0" dirty="0">
                <a:ln>
                  <a:noFill/>
                </a:ln>
                <a:solidFill>
                  <a:srgbClr val="58585A"/>
                </a:solidFill>
                <a:effectLst/>
                <a:uLnTx/>
                <a:uFillTx/>
                <a:latin typeface="Calibri" panose="020F0502020204030204" pitchFamily="34" charset="0"/>
                <a:cs typeface="Calibri" panose="020F0502020204030204" pitchFamily="34" charset="0"/>
                <a:sym typeface="Montserrat"/>
              </a:rPr>
              <a:t>Emailing us at </a:t>
            </a:r>
            <a:r>
              <a:rPr kumimoji="0" lang="en-US" sz="1600" b="0" i="0" u="none" strike="noStrike" kern="0" cap="none" spc="0" normalizeH="0" baseline="0" noProof="0" dirty="0">
                <a:ln>
                  <a:noFill/>
                </a:ln>
                <a:solidFill>
                  <a:srgbClr val="58585A"/>
                </a:solidFill>
                <a:effectLst/>
                <a:uLnTx/>
                <a:uFillTx/>
                <a:latin typeface="Calibri" panose="020F0502020204030204" pitchFamily="34" charset="0"/>
                <a:cs typeface="Calibri" panose="020F0502020204030204" pitchFamily="34" charset="0"/>
                <a:sym typeface="Montserrat"/>
                <a:hlinkClick r:id="rId6"/>
              </a:rPr>
              <a:t>telligenQIConnect@telligen.com</a:t>
            </a:r>
            <a:r>
              <a:rPr kumimoji="0" lang="en-US" sz="1600" b="0" i="0" u="none" strike="noStrike" kern="0" cap="none" spc="0" normalizeH="0" baseline="0" noProof="0" dirty="0">
                <a:ln>
                  <a:noFill/>
                </a:ln>
                <a:solidFill>
                  <a:srgbClr val="58585A"/>
                </a:solidFill>
                <a:effectLst/>
                <a:uLnTx/>
                <a:uFillTx/>
                <a:latin typeface="Calibri" panose="020F0502020204030204" pitchFamily="34" charset="0"/>
                <a:cs typeface="Calibri" panose="020F0502020204030204" pitchFamily="34" charset="0"/>
                <a:sym typeface="Montserrat"/>
              </a:rPr>
              <a:t> or contacting the presenter of this presentation</a:t>
            </a:r>
          </a:p>
          <a:p>
            <a:pPr marL="609585" marR="0" lvl="0" indent="-507987" algn="l" defTabSz="1219170" rtl="0" eaLnBrk="1" fontAlgn="auto" latinLnBrk="0" hangingPunct="1">
              <a:lnSpc>
                <a:spcPct val="100000"/>
              </a:lnSpc>
              <a:spcBef>
                <a:spcPts val="800"/>
              </a:spcBef>
              <a:spcAft>
                <a:spcPts val="0"/>
              </a:spcAft>
              <a:buClr>
                <a:srgbClr val="00BEF2"/>
              </a:buClr>
              <a:buSzPts val="2400"/>
              <a:buFont typeface="Source Sans Pro"/>
              <a:buChar char="»"/>
              <a:tabLst/>
              <a:defRPr/>
            </a:pPr>
            <a:r>
              <a:rPr kumimoji="0" lang="en-US" sz="1600" b="0" i="0" u="none" strike="noStrike" kern="0" cap="none" spc="0" normalizeH="0" baseline="0" noProof="0" dirty="0">
                <a:ln>
                  <a:noFill/>
                </a:ln>
                <a:solidFill>
                  <a:srgbClr val="58585A"/>
                </a:solidFill>
                <a:effectLst/>
                <a:uLnTx/>
                <a:uFillTx/>
                <a:latin typeface="Calibri" panose="020F0502020204030204" pitchFamily="34" charset="0"/>
                <a:cs typeface="Calibri" panose="020F0502020204030204" pitchFamily="34" charset="0"/>
                <a:sym typeface="Montserrat"/>
              </a:rPr>
              <a:t>If you’re not located in one Telligen’s states, you can find your QIN QIO here:</a:t>
            </a:r>
            <a:br>
              <a:rPr kumimoji="0" lang="en-US" sz="1600" b="0" i="0" u="none" strike="noStrike" kern="0" cap="none" spc="0" normalizeH="0" baseline="0" noProof="0" dirty="0">
                <a:ln>
                  <a:noFill/>
                </a:ln>
                <a:solidFill>
                  <a:srgbClr val="58585A"/>
                </a:solidFill>
                <a:effectLst/>
                <a:uLnTx/>
                <a:uFillTx/>
                <a:latin typeface="Calibri" panose="020F0502020204030204" pitchFamily="34" charset="0"/>
                <a:cs typeface="Calibri" panose="020F0502020204030204" pitchFamily="34" charset="0"/>
                <a:sym typeface="Montserrat"/>
              </a:rPr>
            </a:br>
            <a:r>
              <a:rPr kumimoji="0" lang="en-US" sz="1600" b="0" i="0" u="none" strike="noStrike" kern="0" cap="none" spc="0" normalizeH="0" baseline="0" noProof="0" dirty="0">
                <a:ln>
                  <a:noFill/>
                </a:ln>
                <a:solidFill>
                  <a:srgbClr val="58585A"/>
                </a:solidFill>
                <a:effectLst/>
                <a:uLnTx/>
                <a:uFillTx/>
                <a:latin typeface="Calibri" panose="020F0502020204030204" pitchFamily="34" charset="0"/>
                <a:cs typeface="Calibri" panose="020F0502020204030204" pitchFamily="34" charset="0"/>
                <a:sym typeface="Montserrat"/>
                <a:hlinkClick r:id="rId7"/>
              </a:rPr>
              <a:t>https://qioprogram.org/locate-your-qio</a:t>
            </a:r>
            <a:r>
              <a:rPr kumimoji="0" lang="en-US" sz="1600" b="0" i="0" u="none" strike="noStrike" kern="0" cap="none" spc="0" normalizeH="0" baseline="0" noProof="0" dirty="0">
                <a:ln>
                  <a:noFill/>
                </a:ln>
                <a:solidFill>
                  <a:srgbClr val="58585A"/>
                </a:solidFill>
                <a:effectLst/>
                <a:uLnTx/>
                <a:uFillTx/>
                <a:latin typeface="Calibri" panose="020F0502020204030204" pitchFamily="34" charset="0"/>
                <a:cs typeface="Calibri" panose="020F0502020204030204" pitchFamily="34" charset="0"/>
                <a:sym typeface="Montserrat"/>
              </a:rPr>
              <a:t>   </a:t>
            </a:r>
          </a:p>
        </p:txBody>
      </p:sp>
      <p:sp>
        <p:nvSpPr>
          <p:cNvPr id="14" name="Rectangle 13">
            <a:extLst>
              <a:ext uri="{FF2B5EF4-FFF2-40B4-BE49-F238E27FC236}">
                <a16:creationId xmlns:a16="http://schemas.microsoft.com/office/drawing/2014/main" id="{3022DC0C-68A3-4FBB-9933-C8337F907EBB}"/>
              </a:ext>
            </a:extLst>
          </p:cNvPr>
          <p:cNvSpPr/>
          <p:nvPr userDrawn="1"/>
        </p:nvSpPr>
        <p:spPr>
          <a:xfrm>
            <a:off x="1346901" y="1176637"/>
            <a:ext cx="9264601" cy="502766"/>
          </a:xfrm>
          <a:prstGeom prst="rect">
            <a:avLst/>
          </a:prstGeom>
        </p:spPr>
        <p:txBody>
          <a:bodyPr wrap="square">
            <a:spAutoFit/>
          </a:bodyPr>
          <a:lstStyle/>
          <a:p>
            <a:pPr marL="0" indent="0">
              <a:buNone/>
            </a:pPr>
            <a:r>
              <a:rPr kumimoji="0" lang="en-US" sz="2667"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Montserrat"/>
              </a:rPr>
              <a:t>Join Telligen QI Connect™</a:t>
            </a:r>
            <a:endParaRPr lang="en-US" sz="2667" dirty="0">
              <a:solidFill>
                <a:srgbClr val="58585A"/>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34444579"/>
      </p:ext>
    </p:extLst>
  </p:cSld>
  <p:clrMapOvr>
    <a:masterClrMapping/>
  </p:clrMapOvr>
  <p:transition>
    <p:fade thruBlk="1"/>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8" name="Google Shape;46;p8">
            <a:extLst>
              <a:ext uri="{FF2B5EF4-FFF2-40B4-BE49-F238E27FC236}">
                <a16:creationId xmlns:a16="http://schemas.microsoft.com/office/drawing/2014/main" id="{38C69A96-5BDA-426A-9A5E-33D178843381}"/>
              </a:ext>
            </a:extLst>
          </p:cNvPr>
          <p:cNvSpPr/>
          <p:nvPr userDrawn="1"/>
        </p:nvSpPr>
        <p:spPr>
          <a:xfrm>
            <a:off x="-33" y="0"/>
            <a:ext cx="12192000" cy="175000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9" name="Google Shape;47;p8" descr="marco.png">
            <a:extLst>
              <a:ext uri="{FF2B5EF4-FFF2-40B4-BE49-F238E27FC236}">
                <a16:creationId xmlns:a16="http://schemas.microsoft.com/office/drawing/2014/main" id="{26A2921B-A002-4074-8673-7F66DFABD286}"/>
              </a:ext>
            </a:extLst>
          </p:cNvPr>
          <p:cNvPicPr preferRelativeResize="0"/>
          <p:nvPr userDrawn="1"/>
        </p:nvPicPr>
        <p:blipFill>
          <a:blip r:embed="rId2">
            <a:alphaModFix/>
          </a:blip>
          <a:stretch>
            <a:fillRect/>
          </a:stretch>
        </p:blipFill>
        <p:spPr>
          <a:xfrm>
            <a:off x="0" y="0"/>
            <a:ext cx="12192000" cy="6858000"/>
          </a:xfrm>
          <a:prstGeom prst="rect">
            <a:avLst/>
          </a:prstGeom>
          <a:noFill/>
          <a:ln>
            <a:noFill/>
          </a:ln>
        </p:spPr>
      </p:pic>
      <p:pic>
        <p:nvPicPr>
          <p:cNvPr id="11" name="Graphic 10">
            <a:extLst>
              <a:ext uri="{FF2B5EF4-FFF2-40B4-BE49-F238E27FC236}">
                <a16:creationId xmlns:a16="http://schemas.microsoft.com/office/drawing/2014/main" id="{02B1E3C2-7669-4500-9C99-D9EB27BDE65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380634" y="5027667"/>
            <a:ext cx="858489" cy="875832"/>
          </a:xfrm>
          <a:prstGeom prst="rect">
            <a:avLst/>
          </a:prstGeom>
        </p:spPr>
      </p:pic>
      <p:pic>
        <p:nvPicPr>
          <p:cNvPr id="2" name="Graphic 1">
            <a:hlinkClick r:id="rId5"/>
            <a:extLst>
              <a:ext uri="{FF2B5EF4-FFF2-40B4-BE49-F238E27FC236}">
                <a16:creationId xmlns:a16="http://schemas.microsoft.com/office/drawing/2014/main" id="{2F68D618-C577-44FF-A3DC-50EE3A2A892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15909" y="5218693"/>
            <a:ext cx="533400" cy="533400"/>
          </a:xfrm>
          <a:prstGeom prst="rect">
            <a:avLst/>
          </a:prstGeom>
        </p:spPr>
      </p:pic>
      <p:pic>
        <p:nvPicPr>
          <p:cNvPr id="3" name="Graphic 2">
            <a:hlinkClick r:id="rId8"/>
            <a:extLst>
              <a:ext uri="{FF2B5EF4-FFF2-40B4-BE49-F238E27FC236}">
                <a16:creationId xmlns:a16="http://schemas.microsoft.com/office/drawing/2014/main" id="{9FDB9FA0-A985-45E5-A344-336471E87158}"/>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759212" y="5218693"/>
            <a:ext cx="533400" cy="533400"/>
          </a:xfrm>
          <a:prstGeom prst="rect">
            <a:avLst/>
          </a:prstGeom>
        </p:spPr>
      </p:pic>
      <p:sp>
        <p:nvSpPr>
          <p:cNvPr id="17" name="Google Shape;61;p11">
            <a:extLst>
              <a:ext uri="{FF2B5EF4-FFF2-40B4-BE49-F238E27FC236}">
                <a16:creationId xmlns:a16="http://schemas.microsoft.com/office/drawing/2014/main" id="{DCBE9A2A-4A22-44CD-9892-E24AD3943D9A}"/>
              </a:ext>
            </a:extLst>
          </p:cNvPr>
          <p:cNvSpPr txBox="1">
            <a:spLocks noGrp="1"/>
          </p:cNvSpPr>
          <p:nvPr>
            <p:ph type="sldNum" idx="12"/>
          </p:nvPr>
        </p:nvSpPr>
        <p:spPr>
          <a:xfrm>
            <a:off x="10355233" y="864967"/>
            <a:ext cx="731600" cy="895200"/>
          </a:xfrm>
          <a:prstGeom prst="rect">
            <a:avLst/>
          </a:prstGeom>
        </p:spPr>
        <p:txBody>
          <a:bodyPr spcFirstLastPara="1" wrap="square" lIns="91425" tIns="91425" rIns="91425" bIns="91425" anchor="b" anchorCtr="0">
            <a:noAutofit/>
          </a:bodyPr>
          <a:lstStyle>
            <a:lvl1pPr lvl="0">
              <a:buNone/>
              <a:defRPr>
                <a:latin typeface="Calibri" panose="020F0502020204030204" pitchFamily="34" charset="0"/>
                <a:cs typeface="Calibri" panose="020F050202020403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solidFill>
                  <a:srgbClr val="FFFFFF"/>
                </a:solidFill>
              </a:rPr>
              <a:pPr/>
              <a:t>‹#›</a:t>
            </a:fld>
            <a:endParaRPr lang="en" dirty="0">
              <a:solidFill>
                <a:srgbClr val="FFFFFF"/>
              </a:solidFill>
            </a:endParaRPr>
          </a:p>
        </p:txBody>
      </p:sp>
      <p:sp>
        <p:nvSpPr>
          <p:cNvPr id="10" name="Google Shape;28;p5">
            <a:extLst>
              <a:ext uri="{FF2B5EF4-FFF2-40B4-BE49-F238E27FC236}">
                <a16:creationId xmlns:a16="http://schemas.microsoft.com/office/drawing/2014/main" id="{8A75ECA8-2C74-41D4-8410-473E7B29D637}"/>
              </a:ext>
            </a:extLst>
          </p:cNvPr>
          <p:cNvSpPr txBox="1">
            <a:spLocks noGrp="1"/>
          </p:cNvSpPr>
          <p:nvPr>
            <p:ph type="body" idx="1" hasCustomPrompt="1"/>
          </p:nvPr>
        </p:nvSpPr>
        <p:spPr>
          <a:xfrm>
            <a:off x="1346933" y="1913267"/>
            <a:ext cx="9508400" cy="3184568"/>
          </a:xfrm>
          <a:prstGeom prst="rect">
            <a:avLst/>
          </a:prstGeom>
        </p:spPr>
        <p:txBody>
          <a:bodyPr spcFirstLastPara="1" wrap="square" lIns="91425" tIns="91425" rIns="91425" bIns="91425" anchor="t" anchorCtr="0">
            <a:noAutofit/>
          </a:bodyPr>
          <a:lstStyle>
            <a:lvl1pPr marL="609585" lvl="0" indent="-507987">
              <a:spcBef>
                <a:spcPts val="800"/>
              </a:spcBef>
              <a:spcAft>
                <a:spcPts val="0"/>
              </a:spcAft>
              <a:buSzPts val="2400"/>
              <a:buChar char="»"/>
              <a:defRPr sz="2400">
                <a:solidFill>
                  <a:srgbClr val="58585A"/>
                </a:solidFill>
                <a:latin typeface="Calibri" panose="020F0502020204030204" pitchFamily="34" charset="0"/>
                <a:cs typeface="Calibri" panose="020F0502020204030204" pitchFamily="34" charset="0"/>
              </a:defRPr>
            </a:lvl1pPr>
            <a:lvl2pPr marL="1219170" lvl="1" indent="-507987">
              <a:spcBef>
                <a:spcPts val="0"/>
              </a:spcBef>
              <a:spcAft>
                <a:spcPts val="0"/>
              </a:spcAft>
              <a:buSzPct val="100000"/>
              <a:buChar char="»"/>
              <a:defRPr sz="1600">
                <a:solidFill>
                  <a:srgbClr val="58585A"/>
                </a:solidFill>
                <a:latin typeface="+mn-lt"/>
              </a:defRPr>
            </a:lvl2pPr>
            <a:lvl3pPr marL="1828754" lvl="2" indent="-507987">
              <a:spcBef>
                <a:spcPts val="0"/>
              </a:spcBef>
              <a:spcAft>
                <a:spcPts val="0"/>
              </a:spcAft>
              <a:buSzPct val="100000"/>
              <a:buFont typeface="Arial" panose="020B0604020202020204" pitchFamily="34" charset="0"/>
              <a:buChar char="•"/>
              <a:defRPr sz="1600">
                <a:solidFill>
                  <a:srgbClr val="58585A"/>
                </a:solidFill>
                <a:latin typeface="+mn-lt"/>
              </a:defRPr>
            </a:lvl3pPr>
            <a:lvl4pPr marL="2438339" lvl="3" indent="-507987">
              <a:spcBef>
                <a:spcPts val="0"/>
              </a:spcBef>
              <a:spcAft>
                <a:spcPts val="0"/>
              </a:spcAft>
              <a:buSzPct val="100000"/>
              <a:buFont typeface="Arial" panose="020B0604020202020204" pitchFamily="34" charset="0"/>
              <a:buChar char="•"/>
              <a:defRPr sz="1600">
                <a:latin typeface="+mn-lt"/>
              </a:defRPr>
            </a:lvl4pPr>
            <a:lvl5pPr marL="3047924" lvl="4" indent="-507987">
              <a:spcBef>
                <a:spcPts val="0"/>
              </a:spcBef>
              <a:spcAft>
                <a:spcPts val="0"/>
              </a:spcAft>
              <a:buSzPct val="100000"/>
              <a:buFont typeface="Arial" panose="020B0604020202020204" pitchFamily="34" charset="0"/>
              <a:buChar char="•"/>
              <a:defRPr sz="1600">
                <a:latin typeface="+mn-lt"/>
              </a:defRPr>
            </a:lvl5pPr>
            <a:lvl6pPr marL="3657509" lvl="5" indent="-507987">
              <a:spcBef>
                <a:spcPts val="0"/>
              </a:spcBef>
              <a:spcAft>
                <a:spcPts val="0"/>
              </a:spcAft>
              <a:buSzPct val="100000"/>
              <a:buFont typeface="Arial" panose="020B0604020202020204" pitchFamily="34" charset="0"/>
              <a:buChar char="•"/>
              <a:defRPr sz="1600">
                <a:latin typeface="+mn-lt"/>
              </a:defRPr>
            </a:lvl6pPr>
            <a:lvl7pPr marL="4267093" lvl="6" indent="-507987">
              <a:spcBef>
                <a:spcPts val="0"/>
              </a:spcBef>
              <a:spcAft>
                <a:spcPts val="0"/>
              </a:spcAft>
              <a:buSzPct val="100000"/>
              <a:buFont typeface="Arial" panose="020B0604020202020204" pitchFamily="34" charset="0"/>
              <a:buChar char="•"/>
              <a:defRPr sz="1600">
                <a:latin typeface="+mn-lt"/>
              </a:defRPr>
            </a:lvl7pPr>
            <a:lvl8pPr marL="4876678" lvl="7" indent="-507987">
              <a:spcBef>
                <a:spcPts val="0"/>
              </a:spcBef>
              <a:spcAft>
                <a:spcPts val="0"/>
              </a:spcAft>
              <a:buSzPts val="2400"/>
              <a:buChar char="○"/>
              <a:defRPr/>
            </a:lvl8pPr>
            <a:lvl9pPr marL="5486263" lvl="8" indent="-507987">
              <a:spcBef>
                <a:spcPts val="0"/>
              </a:spcBef>
              <a:spcAft>
                <a:spcPts val="0"/>
              </a:spcAft>
              <a:buSzPts val="2400"/>
              <a:buChar char="■"/>
              <a:defRPr/>
            </a:lvl9pPr>
          </a:lstStyle>
          <a:p>
            <a:r>
              <a:rPr lang="en-US" dirty="0"/>
              <a:t>Click to add text</a:t>
            </a:r>
          </a:p>
          <a:p>
            <a:pPr lvl="1"/>
            <a:r>
              <a:rPr lang="en-US" dirty="0"/>
              <a:t>Click to add text</a:t>
            </a:r>
          </a:p>
        </p:txBody>
      </p:sp>
      <p:sp>
        <p:nvSpPr>
          <p:cNvPr id="12" name="Rectangle 11">
            <a:extLst>
              <a:ext uri="{FF2B5EF4-FFF2-40B4-BE49-F238E27FC236}">
                <a16:creationId xmlns:a16="http://schemas.microsoft.com/office/drawing/2014/main" id="{22898358-B731-4CA4-8B73-0F56FD6D87C7}"/>
              </a:ext>
            </a:extLst>
          </p:cNvPr>
          <p:cNvSpPr/>
          <p:nvPr userDrawn="1"/>
        </p:nvSpPr>
        <p:spPr>
          <a:xfrm>
            <a:off x="1346901" y="1176637"/>
            <a:ext cx="9264601" cy="502766"/>
          </a:xfrm>
          <a:prstGeom prst="rect">
            <a:avLst/>
          </a:prstGeom>
        </p:spPr>
        <p:txBody>
          <a:bodyPr wrap="square">
            <a:spAutoFit/>
          </a:bodyPr>
          <a:lstStyle/>
          <a:p>
            <a:pPr marL="0" indent="0">
              <a:buNone/>
            </a:pPr>
            <a:r>
              <a:rPr kumimoji="0" lang="en-US" sz="2667"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Montserrat"/>
              </a:rPr>
              <a:t>Thank You!</a:t>
            </a:r>
            <a:endParaRPr lang="en-US" sz="2667" dirty="0">
              <a:solidFill>
                <a:srgbClr val="58585A"/>
              </a:solidFill>
              <a:latin typeface="Calibri" panose="020F0502020204030204" pitchFamily="34" charset="0"/>
              <a:cs typeface="Calibri" panose="020F0502020204030204" pitchFamily="34" charset="0"/>
            </a:endParaRPr>
          </a:p>
        </p:txBody>
      </p:sp>
      <p:pic>
        <p:nvPicPr>
          <p:cNvPr id="6" name="Picture 5" descr="Text&#10;&#10;Description automatically generated">
            <a:extLst>
              <a:ext uri="{FF2B5EF4-FFF2-40B4-BE49-F238E27FC236}">
                <a16:creationId xmlns:a16="http://schemas.microsoft.com/office/drawing/2014/main" id="{A80E7274-D9B2-4E4E-B684-685F30763CC3}"/>
              </a:ext>
            </a:extLst>
          </p:cNvPr>
          <p:cNvPicPr>
            <a:picLocks noChangeAspect="1"/>
          </p:cNvPicPr>
          <p:nvPr userDrawn="1"/>
        </p:nvPicPr>
        <p:blipFill>
          <a:blip r:embed="rId11"/>
          <a:stretch>
            <a:fillRect/>
          </a:stretch>
        </p:blipFill>
        <p:spPr>
          <a:xfrm>
            <a:off x="2292612" y="4922378"/>
            <a:ext cx="3697160" cy="1062933"/>
          </a:xfrm>
          <a:prstGeom prst="rect">
            <a:avLst/>
          </a:prstGeom>
        </p:spPr>
      </p:pic>
    </p:spTree>
    <p:extLst>
      <p:ext uri="{BB962C8B-B14F-4D97-AF65-F5344CB8AC3E}">
        <p14:creationId xmlns:p14="http://schemas.microsoft.com/office/powerpoint/2010/main" val="887969251"/>
      </p:ext>
    </p:extLst>
  </p:cSld>
  <p:clrMapOvr>
    <a:masterClrMapping/>
  </p:clrMapOvr>
  <p:transition>
    <p:fade thruBlk="1"/>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hank You! (Option 2)">
    <p:spTree>
      <p:nvGrpSpPr>
        <p:cNvPr id="1" name=""/>
        <p:cNvGrpSpPr/>
        <p:nvPr/>
      </p:nvGrpSpPr>
      <p:grpSpPr>
        <a:xfrm>
          <a:off x="0" y="0"/>
          <a:ext cx="0" cy="0"/>
          <a:chOff x="0" y="0"/>
          <a:chExt cx="0" cy="0"/>
        </a:xfrm>
      </p:grpSpPr>
      <p:pic>
        <p:nvPicPr>
          <p:cNvPr id="7" name="Graphic 6">
            <a:hlinkClick r:id="rId2"/>
            <a:extLst>
              <a:ext uri="{FF2B5EF4-FFF2-40B4-BE49-F238E27FC236}">
                <a16:creationId xmlns:a16="http://schemas.microsoft.com/office/drawing/2014/main" id="{1153A281-590D-47D4-A70A-0D55E050E3A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15909" y="5218693"/>
            <a:ext cx="533400" cy="533400"/>
          </a:xfrm>
          <a:prstGeom prst="rect">
            <a:avLst/>
          </a:prstGeom>
        </p:spPr>
      </p:pic>
      <p:pic>
        <p:nvPicPr>
          <p:cNvPr id="9" name="Graphic 8">
            <a:hlinkClick r:id="rId5"/>
            <a:extLst>
              <a:ext uri="{FF2B5EF4-FFF2-40B4-BE49-F238E27FC236}">
                <a16:creationId xmlns:a16="http://schemas.microsoft.com/office/drawing/2014/main" id="{7933A3CA-522D-4152-B9B8-C852113650E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59212" y="5218693"/>
            <a:ext cx="533400" cy="533400"/>
          </a:xfrm>
          <a:prstGeom prst="rect">
            <a:avLst/>
          </a:prstGeom>
        </p:spPr>
      </p:pic>
      <p:pic>
        <p:nvPicPr>
          <p:cNvPr id="13" name="Google Shape;51;p9" descr="marco.png">
            <a:extLst>
              <a:ext uri="{FF2B5EF4-FFF2-40B4-BE49-F238E27FC236}">
                <a16:creationId xmlns:a16="http://schemas.microsoft.com/office/drawing/2014/main" id="{44BBB38C-603E-4F22-B0B4-35C923A6FF14}"/>
              </a:ext>
            </a:extLst>
          </p:cNvPr>
          <p:cNvPicPr preferRelativeResize="0"/>
          <p:nvPr userDrawn="1"/>
        </p:nvPicPr>
        <p:blipFill>
          <a:blip r:embed="rId8">
            <a:alphaModFix/>
          </a:blip>
          <a:stretch>
            <a:fillRect/>
          </a:stretch>
        </p:blipFill>
        <p:spPr>
          <a:xfrm>
            <a:off x="0" y="0"/>
            <a:ext cx="12192000" cy="6858000"/>
          </a:xfrm>
          <a:prstGeom prst="rect">
            <a:avLst/>
          </a:prstGeom>
          <a:noFill/>
          <a:ln>
            <a:noFill/>
          </a:ln>
        </p:spPr>
      </p:pic>
      <p:sp>
        <p:nvSpPr>
          <p:cNvPr id="14" name="Google Shape;52;p9">
            <a:extLst>
              <a:ext uri="{FF2B5EF4-FFF2-40B4-BE49-F238E27FC236}">
                <a16:creationId xmlns:a16="http://schemas.microsoft.com/office/drawing/2014/main" id="{2244ADFB-B557-4C4E-BC3F-D6A1E58F08A0}"/>
              </a:ext>
            </a:extLst>
          </p:cNvPr>
          <p:cNvSpPr txBox="1">
            <a:spLocks noGrp="1"/>
          </p:cNvSpPr>
          <p:nvPr>
            <p:ph type="sldNum" idx="12"/>
          </p:nvPr>
        </p:nvSpPr>
        <p:spPr>
          <a:xfrm>
            <a:off x="850600" y="0"/>
            <a:ext cx="10480800" cy="850400"/>
          </a:xfrm>
          <a:prstGeom prst="rect">
            <a:avLst/>
          </a:prstGeom>
        </p:spPr>
        <p:txBody>
          <a:bodyPr spcFirstLastPara="1" wrap="square" lIns="91425" tIns="91425" rIns="91425" bIns="91425" anchor="b" anchorCtr="0">
            <a:noAutofit/>
          </a:bodyPr>
          <a:lstStyle>
            <a:lvl1pPr lvl="0" algn="ctr" rtl="0">
              <a:buNone/>
              <a:defRPr>
                <a:latin typeface="Calibri" panose="020F0502020204030204" pitchFamily="34" charset="0"/>
                <a:cs typeface="Calibri" panose="020F0502020204030204" pitchFamily="34" charset="0"/>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fld id="{00000000-1234-1234-1234-123412341234}" type="slidenum">
              <a:rPr lang="en" smtClean="0">
                <a:solidFill>
                  <a:srgbClr val="FFFFFF"/>
                </a:solidFill>
              </a:rPr>
              <a:pPr/>
              <a:t>‹#›</a:t>
            </a:fld>
            <a:endParaRPr lang="en" dirty="0">
              <a:solidFill>
                <a:srgbClr val="FFFFFF"/>
              </a:solidFill>
            </a:endParaRPr>
          </a:p>
        </p:txBody>
      </p:sp>
      <p:pic>
        <p:nvPicPr>
          <p:cNvPr id="15" name="Graphic 14">
            <a:extLst>
              <a:ext uri="{FF2B5EF4-FFF2-40B4-BE49-F238E27FC236}">
                <a16:creationId xmlns:a16="http://schemas.microsoft.com/office/drawing/2014/main" id="{3CE211CB-7982-4235-94B6-90739EC52959}"/>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380634" y="5027667"/>
            <a:ext cx="858489" cy="875832"/>
          </a:xfrm>
          <a:prstGeom prst="rect">
            <a:avLst/>
          </a:prstGeom>
        </p:spPr>
      </p:pic>
      <p:pic>
        <p:nvPicPr>
          <p:cNvPr id="17" name="Picture 16" descr="A screenshot of a cell phone&#10;&#10;Description automatically generated">
            <a:extLst>
              <a:ext uri="{FF2B5EF4-FFF2-40B4-BE49-F238E27FC236}">
                <a16:creationId xmlns:a16="http://schemas.microsoft.com/office/drawing/2014/main" id="{89872A81-3E6A-47D9-B4B2-3BB8D99B18E5}"/>
              </a:ext>
            </a:extLst>
          </p:cNvPr>
          <p:cNvPicPr>
            <a:picLocks noChangeAspect="1"/>
          </p:cNvPicPr>
          <p:nvPr userDrawn="1"/>
        </p:nvPicPr>
        <p:blipFill rotWithShape="1">
          <a:blip r:embed="rId11"/>
          <a:srcRect t="12128" b="13152"/>
          <a:stretch/>
        </p:blipFill>
        <p:spPr>
          <a:xfrm>
            <a:off x="2709776" y="1205034"/>
            <a:ext cx="6762448" cy="3789649"/>
          </a:xfrm>
          <a:prstGeom prst="rect">
            <a:avLst/>
          </a:prstGeom>
        </p:spPr>
      </p:pic>
      <p:pic>
        <p:nvPicPr>
          <p:cNvPr id="11" name="Picture 10" descr="Text&#10;&#10;Description automatically generated">
            <a:extLst>
              <a:ext uri="{FF2B5EF4-FFF2-40B4-BE49-F238E27FC236}">
                <a16:creationId xmlns:a16="http://schemas.microsoft.com/office/drawing/2014/main" id="{AAF2C00C-152D-42A9-80DC-8839C26C5ADE}"/>
              </a:ext>
            </a:extLst>
          </p:cNvPr>
          <p:cNvPicPr>
            <a:picLocks noChangeAspect="1"/>
          </p:cNvPicPr>
          <p:nvPr userDrawn="1"/>
        </p:nvPicPr>
        <p:blipFill>
          <a:blip r:embed="rId12"/>
          <a:stretch>
            <a:fillRect/>
          </a:stretch>
        </p:blipFill>
        <p:spPr>
          <a:xfrm>
            <a:off x="2292612" y="4922378"/>
            <a:ext cx="3697160" cy="1062933"/>
          </a:xfrm>
          <a:prstGeom prst="rect">
            <a:avLst/>
          </a:prstGeom>
        </p:spPr>
      </p:pic>
    </p:spTree>
    <p:extLst>
      <p:ext uri="{BB962C8B-B14F-4D97-AF65-F5344CB8AC3E}">
        <p14:creationId xmlns:p14="http://schemas.microsoft.com/office/powerpoint/2010/main" val="1342268874"/>
      </p:ext>
    </p:extLst>
  </p:cSld>
  <p:clrMapOvr>
    <a:masterClrMapping/>
  </p:clrMapOvr>
  <p:transition>
    <p:fade thruBlk="1"/>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Quote" preserve="1">
  <p:cSld name="Quote">
    <p:spTree>
      <p:nvGrpSpPr>
        <p:cNvPr id="1" name="Shape 18"/>
        <p:cNvGrpSpPr/>
        <p:nvPr/>
      </p:nvGrpSpPr>
      <p:grpSpPr>
        <a:xfrm>
          <a:off x="0" y="0"/>
          <a:ext cx="0" cy="0"/>
          <a:chOff x="0" y="0"/>
          <a:chExt cx="0" cy="0"/>
        </a:xfrm>
      </p:grpSpPr>
      <p:sp>
        <p:nvSpPr>
          <p:cNvPr id="19" name="Google Shape;19;p4"/>
          <p:cNvSpPr/>
          <p:nvPr/>
        </p:nvSpPr>
        <p:spPr>
          <a:xfrm>
            <a:off x="-33" y="1760167"/>
            <a:ext cx="12192000" cy="509800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pic>
        <p:nvPicPr>
          <p:cNvPr id="20" name="Google Shape;20;p4" descr="marco.png"/>
          <p:cNvPicPr preferRelativeResize="0"/>
          <p:nvPr/>
        </p:nvPicPr>
        <p:blipFill>
          <a:blip r:embed="rId2">
            <a:alphaModFix/>
          </a:blip>
          <a:stretch>
            <a:fillRect/>
          </a:stretch>
        </p:blipFill>
        <p:spPr>
          <a:xfrm>
            <a:off x="0" y="0"/>
            <a:ext cx="12192000" cy="6858000"/>
          </a:xfrm>
          <a:prstGeom prst="rect">
            <a:avLst/>
          </a:prstGeom>
          <a:noFill/>
          <a:ln>
            <a:noFill/>
          </a:ln>
        </p:spPr>
      </p:pic>
      <p:sp>
        <p:nvSpPr>
          <p:cNvPr id="21" name="Google Shape;21;p4"/>
          <p:cNvSpPr txBox="1">
            <a:spLocks noGrp="1"/>
          </p:cNvSpPr>
          <p:nvPr>
            <p:ph type="body" idx="1"/>
          </p:nvPr>
        </p:nvSpPr>
        <p:spPr>
          <a:xfrm>
            <a:off x="2136633" y="1760167"/>
            <a:ext cx="7918800" cy="4234400"/>
          </a:xfrm>
          <a:prstGeom prst="rect">
            <a:avLst/>
          </a:prstGeom>
        </p:spPr>
        <p:txBody>
          <a:bodyPr spcFirstLastPara="1" wrap="square" lIns="91425" tIns="91425" rIns="91425" bIns="91425" anchor="ctr" anchorCtr="0">
            <a:noAutofit/>
          </a:bodyPr>
          <a:lstStyle>
            <a:lvl1pPr marL="609585" lvl="0" indent="-507987" algn="ctr" rtl="0">
              <a:spcBef>
                <a:spcPts val="800"/>
              </a:spcBef>
              <a:spcAft>
                <a:spcPts val="0"/>
              </a:spcAft>
              <a:buClr>
                <a:srgbClr val="FFFFFF"/>
              </a:buClr>
              <a:buSzPts val="2400"/>
              <a:buChar char="»"/>
              <a:defRPr i="1">
                <a:solidFill>
                  <a:srgbClr val="FFFFFF"/>
                </a:solidFill>
                <a:latin typeface="Calibri" panose="020F0502020204030204" pitchFamily="34" charset="0"/>
                <a:cs typeface="Calibri" panose="020F0502020204030204" pitchFamily="34" charset="0"/>
              </a:defRPr>
            </a:lvl1pPr>
            <a:lvl2pPr marL="1219170" lvl="1" indent="-507987" algn="ctr" rtl="0">
              <a:spcBef>
                <a:spcPts val="0"/>
              </a:spcBef>
              <a:spcAft>
                <a:spcPts val="0"/>
              </a:spcAft>
              <a:buClr>
                <a:srgbClr val="FFFFFF"/>
              </a:buClr>
              <a:buSzPts val="2400"/>
              <a:buChar char="»"/>
              <a:defRPr i="1">
                <a:solidFill>
                  <a:srgbClr val="FFFFFF"/>
                </a:solidFill>
              </a:defRPr>
            </a:lvl2pPr>
            <a:lvl3pPr marL="1828754" lvl="2" indent="-507987" algn="ctr" rtl="0">
              <a:spcBef>
                <a:spcPts val="0"/>
              </a:spcBef>
              <a:spcAft>
                <a:spcPts val="0"/>
              </a:spcAft>
              <a:buClr>
                <a:srgbClr val="FFFFFF"/>
              </a:buClr>
              <a:buSzPts val="2400"/>
              <a:buChar char="»"/>
              <a:defRPr i="1">
                <a:solidFill>
                  <a:srgbClr val="FFFFFF"/>
                </a:solidFill>
              </a:defRPr>
            </a:lvl3pPr>
            <a:lvl4pPr marL="2438339" lvl="3" indent="-507987" algn="ctr" rtl="0">
              <a:spcBef>
                <a:spcPts val="0"/>
              </a:spcBef>
              <a:spcAft>
                <a:spcPts val="0"/>
              </a:spcAft>
              <a:buClr>
                <a:srgbClr val="FFFFFF"/>
              </a:buClr>
              <a:buSzPts val="2400"/>
              <a:buChar char="●"/>
              <a:defRPr i="1">
                <a:solidFill>
                  <a:srgbClr val="FFFFFF"/>
                </a:solidFill>
              </a:defRPr>
            </a:lvl4pPr>
            <a:lvl5pPr marL="3047924" lvl="4" indent="-507987" algn="ctr" rtl="0">
              <a:spcBef>
                <a:spcPts val="0"/>
              </a:spcBef>
              <a:spcAft>
                <a:spcPts val="0"/>
              </a:spcAft>
              <a:buClr>
                <a:srgbClr val="FFFFFF"/>
              </a:buClr>
              <a:buSzPts val="2400"/>
              <a:buChar char="○"/>
              <a:defRPr i="1">
                <a:solidFill>
                  <a:srgbClr val="FFFFFF"/>
                </a:solidFill>
              </a:defRPr>
            </a:lvl5pPr>
            <a:lvl6pPr marL="3657509" lvl="5" indent="-507987" algn="ctr" rtl="0">
              <a:spcBef>
                <a:spcPts val="0"/>
              </a:spcBef>
              <a:spcAft>
                <a:spcPts val="0"/>
              </a:spcAft>
              <a:buClr>
                <a:srgbClr val="FFFFFF"/>
              </a:buClr>
              <a:buSzPts val="2400"/>
              <a:buChar char="■"/>
              <a:defRPr i="1">
                <a:solidFill>
                  <a:srgbClr val="FFFFFF"/>
                </a:solidFill>
              </a:defRPr>
            </a:lvl6pPr>
            <a:lvl7pPr marL="4267093" lvl="6" indent="-507987" algn="ctr" rtl="0">
              <a:spcBef>
                <a:spcPts val="0"/>
              </a:spcBef>
              <a:spcAft>
                <a:spcPts val="0"/>
              </a:spcAft>
              <a:buClr>
                <a:srgbClr val="FFFFFF"/>
              </a:buClr>
              <a:buSzPts val="2400"/>
              <a:buChar char="●"/>
              <a:defRPr i="1">
                <a:solidFill>
                  <a:srgbClr val="FFFFFF"/>
                </a:solidFill>
              </a:defRPr>
            </a:lvl7pPr>
            <a:lvl8pPr marL="4876678" lvl="7" indent="-507987" algn="ctr" rtl="0">
              <a:spcBef>
                <a:spcPts val="0"/>
              </a:spcBef>
              <a:spcAft>
                <a:spcPts val="0"/>
              </a:spcAft>
              <a:buClr>
                <a:srgbClr val="FFFFFF"/>
              </a:buClr>
              <a:buSzPts val="2400"/>
              <a:buChar char="○"/>
              <a:defRPr i="1">
                <a:solidFill>
                  <a:srgbClr val="FFFFFF"/>
                </a:solidFill>
              </a:defRPr>
            </a:lvl8pPr>
            <a:lvl9pPr marL="5486263" lvl="8" indent="-507987" algn="ctr">
              <a:spcBef>
                <a:spcPts val="0"/>
              </a:spcBef>
              <a:spcAft>
                <a:spcPts val="0"/>
              </a:spcAft>
              <a:buClr>
                <a:srgbClr val="FFFFFF"/>
              </a:buClr>
              <a:buSzPts val="2400"/>
              <a:buChar char="■"/>
              <a:defRPr i="1">
                <a:solidFill>
                  <a:srgbClr val="FFFFFF"/>
                </a:solidFill>
              </a:defRPr>
            </a:lvl9pPr>
          </a:lstStyle>
          <a:p>
            <a:endParaRPr dirty="0"/>
          </a:p>
        </p:txBody>
      </p:sp>
      <p:sp>
        <p:nvSpPr>
          <p:cNvPr id="22" name="Google Shape;22;p4"/>
          <p:cNvSpPr txBox="1"/>
          <p:nvPr/>
        </p:nvSpPr>
        <p:spPr>
          <a:xfrm>
            <a:off x="4791200" y="625299"/>
            <a:ext cx="2609600" cy="87160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 sz="12800" b="0" i="0" u="none" strike="noStrike" kern="0" cap="none" spc="0" normalizeH="0" baseline="0" noProof="0" dirty="0">
                <a:ln>
                  <a:noFill/>
                </a:ln>
                <a:solidFill>
                  <a:srgbClr val="009DDC"/>
                </a:solidFill>
                <a:effectLst/>
                <a:uLnTx/>
                <a:uFillTx/>
                <a:latin typeface="Calibri" panose="020F0502020204030204" pitchFamily="34" charset="0"/>
                <a:ea typeface="Montserrat"/>
                <a:cs typeface="Calibri" panose="020F0502020204030204" pitchFamily="34" charset="0"/>
                <a:sym typeface="Montserrat"/>
              </a:rPr>
              <a:t>“</a:t>
            </a:r>
            <a:endParaRPr kumimoji="0" sz="12800" b="0" i="0" u="none" strike="noStrike" kern="0" cap="none" spc="0" normalizeH="0" baseline="0" noProof="0" dirty="0">
              <a:ln>
                <a:noFill/>
              </a:ln>
              <a:solidFill>
                <a:srgbClr val="009DDC"/>
              </a:solidFill>
              <a:effectLst/>
              <a:uLnTx/>
              <a:uFillTx/>
              <a:latin typeface="Calibri" panose="020F0502020204030204" pitchFamily="34" charset="0"/>
              <a:ea typeface="Montserrat"/>
              <a:cs typeface="Calibri" panose="020F0502020204030204" pitchFamily="34" charset="0"/>
              <a:sym typeface="Montserrat"/>
            </a:endParaRPr>
          </a:p>
        </p:txBody>
      </p:sp>
      <p:sp>
        <p:nvSpPr>
          <p:cNvPr id="23" name="Google Shape;23;p4"/>
          <p:cNvSpPr txBox="1">
            <a:spLocks noGrp="1"/>
          </p:cNvSpPr>
          <p:nvPr>
            <p:ph type="sldNum" idx="12"/>
          </p:nvPr>
        </p:nvSpPr>
        <p:spPr>
          <a:xfrm>
            <a:off x="850600" y="0"/>
            <a:ext cx="10480800" cy="850400"/>
          </a:xfrm>
          <a:prstGeom prst="rect">
            <a:avLst/>
          </a:prstGeom>
        </p:spPr>
        <p:txBody>
          <a:bodyPr spcFirstLastPara="1" wrap="square" lIns="91425" tIns="91425" rIns="91425" bIns="91425" anchor="b"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defTabSz="1219170" hangingPunct="1">
              <a:buClr>
                <a:srgbClr val="000000"/>
              </a:buClr>
              <a:defRPr/>
            </a:pPr>
            <a:fld id="{00000000-1234-1234-1234-123412341234}" type="slidenum">
              <a:rPr lang="en" smtClean="0">
                <a:solidFill>
                  <a:srgbClr val="FFFFFF"/>
                </a:solidFill>
              </a:rPr>
              <a:pPr defTabSz="1219170" hangingPunct="1">
                <a:buClr>
                  <a:srgbClr val="000000"/>
                </a:buClr>
                <a:defRPr/>
              </a:pPr>
              <a:t>‹#›</a:t>
            </a:fld>
            <a:endParaRPr lang="en">
              <a:solidFill>
                <a:srgbClr val="FFFFFF"/>
              </a:solidFill>
            </a:endParaRPr>
          </a:p>
        </p:txBody>
      </p:sp>
    </p:spTree>
    <p:extLst>
      <p:ext uri="{BB962C8B-B14F-4D97-AF65-F5344CB8AC3E}">
        <p14:creationId xmlns:p14="http://schemas.microsoft.com/office/powerpoint/2010/main" val="96031257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normAutofit/>
          </a:bodyPr>
          <a:lstStyle>
            <a:lvl1pPr>
              <a:defRPr sz="3200">
                <a:solidFill>
                  <a:srgbClr val="20527C"/>
                </a:solidFill>
                <a:latin typeface="Trajan Pro" pitchFamily="18" charset="0"/>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C7038434-C2CC-4028-AD72-886E4ED36FC6}" type="slidenum">
              <a:rPr lang="en-US" smtClean="0"/>
              <a:pPr/>
              <a:t>‹#›</a:t>
            </a:fld>
            <a:endParaRPr lang="en-US" dirty="0"/>
          </a:p>
        </p:txBody>
      </p:sp>
      <p:sp>
        <p:nvSpPr>
          <p:cNvPr id="8" name="Rectangle 7"/>
          <p:cNvSpPr/>
          <p:nvPr userDrawn="1"/>
        </p:nvSpPr>
        <p:spPr>
          <a:xfrm>
            <a:off x="9144000" y="6019800"/>
            <a:ext cx="25400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20704" y="457201"/>
            <a:ext cx="6964496" cy="1524003"/>
          </a:xfrm>
          <a:prstGeom prst="rect">
            <a:avLst/>
          </a:prstGeom>
        </p:spPr>
      </p:pic>
    </p:spTree>
    <p:extLst>
      <p:ext uri="{BB962C8B-B14F-4D97-AF65-F5344CB8AC3E}">
        <p14:creationId xmlns:p14="http://schemas.microsoft.com/office/powerpoint/2010/main" val="178578858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0527C"/>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416200778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solidFill>
                  <a:srgbClr val="20527C"/>
                </a:solidFill>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2305CD-7436-4DC1-B4DA-341E33D132A8}"/>
              </a:ext>
            </a:extLst>
          </p:cNvPr>
          <p:cNvSpPr>
            <a:spLocks noGrp="1"/>
          </p:cNvSpPr>
          <p:nvPr>
            <p:ph type="dt" sz="half" idx="10"/>
          </p:nvPr>
        </p:nvSpPr>
        <p:spPr/>
        <p:txBody>
          <a:bodyPr/>
          <a:lstStyle/>
          <a:p>
            <a:endParaRPr lang="en-US" dirty="0"/>
          </a:p>
        </p:txBody>
      </p:sp>
      <p:sp>
        <p:nvSpPr>
          <p:cNvPr id="5" name="Slide Number Placeholder 4">
            <a:extLst>
              <a:ext uri="{FF2B5EF4-FFF2-40B4-BE49-F238E27FC236}">
                <a16:creationId xmlns:a16="http://schemas.microsoft.com/office/drawing/2014/main" id="{FEE13D46-8131-4734-8274-F93AE0F8BD33}"/>
              </a:ext>
            </a:extLst>
          </p:cNvPr>
          <p:cNvSpPr>
            <a:spLocks noGrp="1"/>
          </p:cNvSpPr>
          <p:nvPr>
            <p:ph type="sldNum" sz="quarter" idx="11"/>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210492361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225900188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9" name="Slide Number Placeholder 8"/>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101586933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124196974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4" name="Slide Number Placeholder 3"/>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221105907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solidFill>
                  <a:schemeClr val="tx2"/>
                </a:solidFill>
              </a:defRPr>
            </a:lvl1pPr>
          </a:lstStyle>
          <a:p>
            <a:r>
              <a:rPr lang="en-US" dirty="0"/>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271276711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solidFill>
                  <a:schemeClr val="tx2"/>
                </a:solidFill>
              </a:defRPr>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122484216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39398904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 1 column" type="tx" preserve="1">
  <p:cSld name="Title + 1 column">
    <p:spTree>
      <p:nvGrpSpPr>
        <p:cNvPr id="1" name="Shape 24"/>
        <p:cNvGrpSpPr/>
        <p:nvPr/>
      </p:nvGrpSpPr>
      <p:grpSpPr>
        <a:xfrm>
          <a:off x="0" y="0"/>
          <a:ext cx="0" cy="0"/>
          <a:chOff x="0" y="0"/>
          <a:chExt cx="0" cy="0"/>
        </a:xfrm>
      </p:grpSpPr>
      <p:sp>
        <p:nvSpPr>
          <p:cNvPr id="25" name="Google Shape;25;p5"/>
          <p:cNvSpPr/>
          <p:nvPr/>
        </p:nvSpPr>
        <p:spPr>
          <a:xfrm>
            <a:off x="-33" y="0"/>
            <a:ext cx="12192000" cy="175000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pic>
        <p:nvPicPr>
          <p:cNvPr id="26" name="Google Shape;26;p5" descr="marco.png"/>
          <p:cNvPicPr preferRelativeResize="0"/>
          <p:nvPr/>
        </p:nvPicPr>
        <p:blipFill>
          <a:blip r:embed="rId2">
            <a:alphaModFix/>
          </a:blip>
          <a:stretch>
            <a:fillRect/>
          </a:stretch>
        </p:blipFill>
        <p:spPr>
          <a:xfrm>
            <a:off x="0" y="0"/>
            <a:ext cx="12192000" cy="6858000"/>
          </a:xfrm>
          <a:prstGeom prst="rect">
            <a:avLst/>
          </a:prstGeom>
          <a:noFill/>
          <a:ln>
            <a:noFill/>
          </a:ln>
        </p:spPr>
      </p:pic>
      <p:sp>
        <p:nvSpPr>
          <p:cNvPr id="27" name="Google Shape;27;p5"/>
          <p:cNvSpPr txBox="1">
            <a:spLocks noGrp="1"/>
          </p:cNvSpPr>
          <p:nvPr>
            <p:ph type="title"/>
          </p:nvPr>
        </p:nvSpPr>
        <p:spPr>
          <a:xfrm>
            <a:off x="1346933" y="864967"/>
            <a:ext cx="9508400" cy="895200"/>
          </a:xfrm>
          <a:prstGeom prst="rect">
            <a:avLst/>
          </a:prstGeom>
        </p:spPr>
        <p:txBody>
          <a:bodyPr spcFirstLastPara="1" wrap="square" lIns="91425" tIns="91425" rIns="91425" bIns="91425" anchor="b" anchorCtr="0">
            <a:noAutofit/>
          </a:bodyPr>
          <a:lstStyle>
            <a:lvl1pPr lvl="0">
              <a:spcBef>
                <a:spcPts val="0"/>
              </a:spcBef>
              <a:spcAft>
                <a:spcPts val="0"/>
              </a:spcAft>
              <a:buSzPts val="1400"/>
              <a:buNone/>
              <a:defRPr sz="2667">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8" name="Google Shape;28;p5"/>
          <p:cNvSpPr txBox="1">
            <a:spLocks noGrp="1"/>
          </p:cNvSpPr>
          <p:nvPr>
            <p:ph type="body" idx="1" hasCustomPrompt="1"/>
          </p:nvPr>
        </p:nvSpPr>
        <p:spPr>
          <a:xfrm>
            <a:off x="1346933" y="1913267"/>
            <a:ext cx="9508400" cy="3706800"/>
          </a:xfrm>
          <a:prstGeom prst="rect">
            <a:avLst/>
          </a:prstGeom>
        </p:spPr>
        <p:txBody>
          <a:bodyPr spcFirstLastPara="1" wrap="square" lIns="91425" tIns="91425" rIns="91425" bIns="91425" anchor="t" anchorCtr="0">
            <a:noAutofit/>
          </a:bodyPr>
          <a:lstStyle>
            <a:lvl1pPr marL="609585" lvl="0" indent="-507987">
              <a:spcBef>
                <a:spcPts val="800"/>
              </a:spcBef>
              <a:spcAft>
                <a:spcPts val="0"/>
              </a:spcAft>
              <a:buSzPts val="2400"/>
              <a:buChar char="»"/>
              <a:defRPr sz="2400">
                <a:solidFill>
                  <a:srgbClr val="58585A"/>
                </a:solidFill>
                <a:latin typeface="Calibri" panose="020F0502020204030204" pitchFamily="34" charset="0"/>
                <a:cs typeface="Calibri" panose="020F0502020204030204" pitchFamily="34" charset="0"/>
              </a:defRPr>
            </a:lvl1pPr>
            <a:lvl2pPr marL="1219170" lvl="1" indent="-507987">
              <a:spcBef>
                <a:spcPts val="0"/>
              </a:spcBef>
              <a:spcAft>
                <a:spcPts val="0"/>
              </a:spcAft>
              <a:buSzPct val="100000"/>
              <a:buChar char="»"/>
              <a:defRPr sz="1600">
                <a:solidFill>
                  <a:srgbClr val="58585A"/>
                </a:solidFill>
                <a:latin typeface="+mn-lt"/>
              </a:defRPr>
            </a:lvl2pPr>
            <a:lvl3pPr marL="1828754" lvl="2" indent="-507987">
              <a:spcBef>
                <a:spcPts val="0"/>
              </a:spcBef>
              <a:spcAft>
                <a:spcPts val="0"/>
              </a:spcAft>
              <a:buSzPct val="100000"/>
              <a:buFont typeface="Arial" panose="020B0604020202020204" pitchFamily="34" charset="0"/>
              <a:buChar char="•"/>
              <a:defRPr sz="1600">
                <a:solidFill>
                  <a:srgbClr val="58585A"/>
                </a:solidFill>
                <a:latin typeface="+mn-lt"/>
              </a:defRPr>
            </a:lvl3pPr>
            <a:lvl4pPr marL="2438339" lvl="3" indent="-507987">
              <a:spcBef>
                <a:spcPts val="0"/>
              </a:spcBef>
              <a:spcAft>
                <a:spcPts val="0"/>
              </a:spcAft>
              <a:buSzPct val="100000"/>
              <a:buFont typeface="Arial" panose="020B0604020202020204" pitchFamily="34" charset="0"/>
              <a:buChar char="•"/>
              <a:defRPr sz="1600">
                <a:latin typeface="+mn-lt"/>
              </a:defRPr>
            </a:lvl4pPr>
            <a:lvl5pPr marL="3047924" lvl="4" indent="-507987">
              <a:spcBef>
                <a:spcPts val="0"/>
              </a:spcBef>
              <a:spcAft>
                <a:spcPts val="0"/>
              </a:spcAft>
              <a:buSzPct val="100000"/>
              <a:buFont typeface="Arial" panose="020B0604020202020204" pitchFamily="34" charset="0"/>
              <a:buChar char="•"/>
              <a:defRPr sz="1600">
                <a:latin typeface="+mn-lt"/>
              </a:defRPr>
            </a:lvl5pPr>
            <a:lvl6pPr marL="3657509" lvl="5" indent="-507987">
              <a:spcBef>
                <a:spcPts val="0"/>
              </a:spcBef>
              <a:spcAft>
                <a:spcPts val="0"/>
              </a:spcAft>
              <a:buSzPct val="100000"/>
              <a:buFont typeface="Arial" panose="020B0604020202020204" pitchFamily="34" charset="0"/>
              <a:buChar char="•"/>
              <a:defRPr sz="1600">
                <a:latin typeface="+mn-lt"/>
              </a:defRPr>
            </a:lvl6pPr>
            <a:lvl7pPr marL="4267093" lvl="6" indent="-507987">
              <a:spcBef>
                <a:spcPts val="0"/>
              </a:spcBef>
              <a:spcAft>
                <a:spcPts val="0"/>
              </a:spcAft>
              <a:buSzPct val="100000"/>
              <a:buFont typeface="Arial" panose="020B0604020202020204" pitchFamily="34" charset="0"/>
              <a:buChar char="•"/>
              <a:defRPr sz="1600">
                <a:latin typeface="+mn-lt"/>
              </a:defRPr>
            </a:lvl7pPr>
            <a:lvl8pPr marL="4876678" lvl="7" indent="-507987">
              <a:spcBef>
                <a:spcPts val="0"/>
              </a:spcBef>
              <a:spcAft>
                <a:spcPts val="0"/>
              </a:spcAft>
              <a:buSzPts val="2400"/>
              <a:buChar char="○"/>
              <a:defRPr/>
            </a:lvl8pPr>
            <a:lvl9pPr marL="5486263" lvl="8" indent="-507987">
              <a:spcBef>
                <a:spcPts val="0"/>
              </a:spcBef>
              <a:spcAft>
                <a:spcPts val="0"/>
              </a:spcAft>
              <a:buSzPts val="2400"/>
              <a:buChar char="■"/>
              <a:defRPr/>
            </a:lvl9pPr>
          </a:lstStyle>
          <a:p>
            <a:r>
              <a:rPr lang="en-US" dirty="0"/>
              <a:t>Click to add text</a:t>
            </a:r>
          </a:p>
          <a:p>
            <a:pPr lvl="1"/>
            <a:r>
              <a:rPr lang="en-US" dirty="0"/>
              <a:t>Click to add text</a:t>
            </a:r>
          </a:p>
          <a:p>
            <a:pPr lvl="2"/>
            <a:r>
              <a:rPr lang="en-US" dirty="0"/>
              <a:t>Click to add text</a:t>
            </a:r>
          </a:p>
          <a:p>
            <a:pPr lvl="3"/>
            <a:r>
              <a:rPr lang="en-US" dirty="0"/>
              <a:t>Click t add text</a:t>
            </a:r>
          </a:p>
          <a:p>
            <a:pPr lvl="4"/>
            <a:r>
              <a:rPr lang="en-US" dirty="0"/>
              <a:t>Click to add text</a:t>
            </a:r>
          </a:p>
          <a:p>
            <a:pPr lvl="5"/>
            <a:r>
              <a:rPr lang="en-US" dirty="0"/>
              <a:t>Click to add text</a:t>
            </a:r>
          </a:p>
          <a:p>
            <a:pPr lvl="6"/>
            <a:r>
              <a:rPr lang="en-US" dirty="0"/>
              <a:t>Click to add text</a:t>
            </a:r>
          </a:p>
        </p:txBody>
      </p:sp>
      <p:sp>
        <p:nvSpPr>
          <p:cNvPr id="29" name="Google Shape;29;p5"/>
          <p:cNvSpPr txBox="1">
            <a:spLocks noGrp="1"/>
          </p:cNvSpPr>
          <p:nvPr>
            <p:ph type="sldNum" idx="12"/>
          </p:nvPr>
        </p:nvSpPr>
        <p:spPr>
          <a:xfrm>
            <a:off x="10355233" y="864967"/>
            <a:ext cx="731600" cy="895200"/>
          </a:xfrm>
          <a:prstGeom prst="rect">
            <a:avLst/>
          </a:prstGeom>
        </p:spPr>
        <p:txBody>
          <a:bodyPr spcFirstLastPara="1" wrap="square" lIns="91425" tIns="91425" rIns="91425" bIns="91425" anchor="b" anchorCtr="0">
            <a:noAutofit/>
          </a:bodyPr>
          <a:lstStyle>
            <a:lvl1pPr lvl="0">
              <a:buNone/>
              <a:defRPr>
                <a:latin typeface="Calibri" panose="020F0502020204030204" pitchFamily="34" charset="0"/>
                <a:cs typeface="Calibri" panose="020F050202020403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solidFill>
                  <a:srgbClr val="FFFFFF"/>
                </a:solidFill>
              </a:rPr>
              <a:pPr/>
              <a:t>‹#›</a:t>
            </a:fld>
            <a:endParaRPr lang="en" dirty="0">
              <a:solidFill>
                <a:srgbClr val="FFFFFF"/>
              </a:solidFill>
            </a:endParaRPr>
          </a:p>
        </p:txBody>
      </p:sp>
      <p:pic>
        <p:nvPicPr>
          <p:cNvPr id="7" name="Graphic 6">
            <a:extLst>
              <a:ext uri="{FF2B5EF4-FFF2-40B4-BE49-F238E27FC236}">
                <a16:creationId xmlns:a16="http://schemas.microsoft.com/office/drawing/2014/main" id="{A6A6D7AB-135E-4ACA-A1CC-083B10E95AC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380634" y="5027667"/>
            <a:ext cx="858489" cy="875832"/>
          </a:xfrm>
          <a:prstGeom prst="rect">
            <a:avLst/>
          </a:prstGeom>
        </p:spPr>
      </p:pic>
    </p:spTree>
    <p:extLst>
      <p:ext uri="{BB962C8B-B14F-4D97-AF65-F5344CB8AC3E}">
        <p14:creationId xmlns:p14="http://schemas.microsoft.com/office/powerpoint/2010/main" val="2252561998"/>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lvl1pPr>
              <a:defRPr>
                <a:solidFill>
                  <a:schemeClr val="tx2"/>
                </a:solidFill>
              </a:defRPr>
            </a:lvl1pPr>
          </a:lstStyle>
          <a:p>
            <a:r>
              <a:rPr lang="en-US" dirty="0"/>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261924876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3" y="2367094"/>
            <a:ext cx="10363827"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5E19C4B4-FD17-4BEE-A2A0-9D3309C58272}" type="slidenum">
              <a:rPr lang="en-US" smtClean="0"/>
              <a:t>‹#›</a:t>
            </a:fld>
            <a:endParaRPr lang="en-US" dirty="0"/>
          </a:p>
        </p:txBody>
      </p:sp>
    </p:spTree>
    <p:extLst>
      <p:ext uri="{BB962C8B-B14F-4D97-AF65-F5344CB8AC3E}">
        <p14:creationId xmlns:p14="http://schemas.microsoft.com/office/powerpoint/2010/main" val="266503508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Three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D29A3-3920-44E6-90B6-1A8DFE22D077}"/>
              </a:ext>
            </a:extLst>
          </p:cNvPr>
          <p:cNvSpPr>
            <a:spLocks noGrp="1"/>
          </p:cNvSpPr>
          <p:nvPr>
            <p:ph type="title"/>
          </p:nvPr>
        </p:nvSpPr>
        <p:spPr/>
        <p:txBody>
          <a:bodyPr/>
          <a:lstStyle/>
          <a:p>
            <a:r>
              <a:rPr lang="en-US"/>
              <a:t>Click to edit Master title style</a:t>
            </a:r>
          </a:p>
        </p:txBody>
      </p:sp>
      <p:cxnSp>
        <p:nvCxnSpPr>
          <p:cNvPr id="8" name="Straight Connector 7">
            <a:extLst>
              <a:ext uri="{FF2B5EF4-FFF2-40B4-BE49-F238E27FC236}">
                <a16:creationId xmlns:a16="http://schemas.microsoft.com/office/drawing/2014/main" id="{3771ED2F-6EEF-4F79-805D-71C3646CA207}"/>
              </a:ext>
            </a:extLst>
          </p:cNvPr>
          <p:cNvCxnSpPr/>
          <p:nvPr userDrawn="1"/>
        </p:nvCxnSpPr>
        <p:spPr>
          <a:xfrm>
            <a:off x="2057895" y="5004515"/>
            <a:ext cx="1461836" cy="0"/>
          </a:xfrm>
          <a:prstGeom prst="line">
            <a:avLst/>
          </a:prstGeom>
          <a:ln w="6350">
            <a:solidFill>
              <a:schemeClr val="tx1">
                <a:alpha val="50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396CDCC-587A-4EDA-A2A4-5FB6EBD978F2}"/>
              </a:ext>
            </a:extLst>
          </p:cNvPr>
          <p:cNvCxnSpPr/>
          <p:nvPr userDrawn="1"/>
        </p:nvCxnSpPr>
        <p:spPr>
          <a:xfrm>
            <a:off x="5217177" y="5004515"/>
            <a:ext cx="1461836" cy="0"/>
          </a:xfrm>
          <a:prstGeom prst="line">
            <a:avLst/>
          </a:prstGeom>
          <a:ln w="6350">
            <a:solidFill>
              <a:schemeClr val="tx1">
                <a:alpha val="50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8032D99-60F2-442F-86B5-C9514D95E461}"/>
              </a:ext>
            </a:extLst>
          </p:cNvPr>
          <p:cNvCxnSpPr/>
          <p:nvPr userDrawn="1"/>
        </p:nvCxnSpPr>
        <p:spPr>
          <a:xfrm>
            <a:off x="8641362" y="5004515"/>
            <a:ext cx="1461836" cy="0"/>
          </a:xfrm>
          <a:prstGeom prst="line">
            <a:avLst/>
          </a:prstGeom>
          <a:ln w="6350">
            <a:solidFill>
              <a:schemeClr val="tx1">
                <a:alpha val="50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EAB9C936-8715-46D0-971F-CA8D10EBA214}"/>
              </a:ext>
            </a:extLst>
          </p:cNvPr>
          <p:cNvSpPr>
            <a:spLocks noGrp="1"/>
          </p:cNvSpPr>
          <p:nvPr>
            <p:ph type="body" sz="quarter" idx="10"/>
          </p:nvPr>
        </p:nvSpPr>
        <p:spPr>
          <a:xfrm>
            <a:off x="1185014" y="4637134"/>
            <a:ext cx="3207071" cy="301906"/>
          </a:xfrm>
        </p:spPr>
        <p:txBody>
          <a:bodyPr>
            <a:noAutofit/>
          </a:bodyPr>
          <a:lstStyle>
            <a:lvl1pPr marL="0" indent="0" algn="ctr">
              <a:buNone/>
              <a:defRPr sz="1600" b="1"/>
            </a:lvl1pPr>
            <a:lvl2pPr marL="342900" indent="0">
              <a:buNone/>
              <a:defRPr sz="1400"/>
            </a:lvl2pPr>
            <a:lvl3pPr marL="685800" indent="0">
              <a:buNone/>
              <a:defRPr sz="1400"/>
            </a:lvl3pPr>
            <a:lvl4pPr marL="1028700" indent="0">
              <a:buNone/>
              <a:defRPr sz="1400"/>
            </a:lvl4pPr>
            <a:lvl5pPr marL="1371600" indent="0">
              <a:buNone/>
              <a:defRPr sz="1400"/>
            </a:lvl5pPr>
          </a:lstStyle>
          <a:p>
            <a:pPr lvl="0"/>
            <a:r>
              <a:rPr lang="en-US" dirty="0"/>
              <a:t>Edit Master text</a:t>
            </a:r>
          </a:p>
        </p:txBody>
      </p:sp>
      <p:sp>
        <p:nvSpPr>
          <p:cNvPr id="17" name="Text Placeholder 15">
            <a:extLst>
              <a:ext uri="{FF2B5EF4-FFF2-40B4-BE49-F238E27FC236}">
                <a16:creationId xmlns:a16="http://schemas.microsoft.com/office/drawing/2014/main" id="{D020E67B-1831-4A2B-A70C-201D68AF7D71}"/>
              </a:ext>
            </a:extLst>
          </p:cNvPr>
          <p:cNvSpPr>
            <a:spLocks noGrp="1"/>
          </p:cNvSpPr>
          <p:nvPr>
            <p:ph type="body" sz="quarter" idx="11"/>
          </p:nvPr>
        </p:nvSpPr>
        <p:spPr>
          <a:xfrm>
            <a:off x="4499715" y="4637133"/>
            <a:ext cx="3207600" cy="301906"/>
          </a:xfrm>
        </p:spPr>
        <p:txBody>
          <a:bodyPr>
            <a:noAutofit/>
          </a:bodyPr>
          <a:lstStyle>
            <a:lvl1pPr marL="0" indent="0" algn="ctr">
              <a:buNone/>
              <a:defRPr sz="1600" b="1"/>
            </a:lvl1pPr>
            <a:lvl2pPr marL="342900" indent="0">
              <a:buNone/>
              <a:defRPr sz="1400"/>
            </a:lvl2pPr>
            <a:lvl3pPr marL="685800" indent="0">
              <a:buNone/>
              <a:defRPr sz="1400"/>
            </a:lvl3pPr>
            <a:lvl4pPr marL="1028700" indent="0">
              <a:buNone/>
              <a:defRPr sz="1400"/>
            </a:lvl4pPr>
            <a:lvl5pPr marL="1371600" indent="0">
              <a:buNone/>
              <a:defRPr sz="1400"/>
            </a:lvl5pPr>
          </a:lstStyle>
          <a:p>
            <a:pPr lvl="0"/>
            <a:r>
              <a:rPr lang="en-US" dirty="0"/>
              <a:t>Edit Master text</a:t>
            </a:r>
          </a:p>
        </p:txBody>
      </p:sp>
      <p:sp>
        <p:nvSpPr>
          <p:cNvPr id="18" name="Text Placeholder 15">
            <a:extLst>
              <a:ext uri="{FF2B5EF4-FFF2-40B4-BE49-F238E27FC236}">
                <a16:creationId xmlns:a16="http://schemas.microsoft.com/office/drawing/2014/main" id="{36BCA36B-9F5F-4D43-825E-A71A28D9EB18}"/>
              </a:ext>
            </a:extLst>
          </p:cNvPr>
          <p:cNvSpPr>
            <a:spLocks noGrp="1"/>
          </p:cNvSpPr>
          <p:nvPr>
            <p:ph type="body" sz="quarter" idx="12"/>
          </p:nvPr>
        </p:nvSpPr>
        <p:spPr>
          <a:xfrm>
            <a:off x="7801715" y="4637133"/>
            <a:ext cx="3207600" cy="301906"/>
          </a:xfrm>
        </p:spPr>
        <p:txBody>
          <a:bodyPr>
            <a:noAutofit/>
          </a:bodyPr>
          <a:lstStyle>
            <a:lvl1pPr marL="0" indent="0" algn="ctr">
              <a:buNone/>
              <a:defRPr sz="1600" b="1"/>
            </a:lvl1pPr>
            <a:lvl2pPr marL="342900" indent="0">
              <a:buNone/>
              <a:defRPr sz="1400"/>
            </a:lvl2pPr>
            <a:lvl3pPr marL="685800" indent="0">
              <a:buNone/>
              <a:defRPr sz="1400"/>
            </a:lvl3pPr>
            <a:lvl4pPr marL="1028700" indent="0">
              <a:buNone/>
              <a:defRPr sz="1400"/>
            </a:lvl4pPr>
            <a:lvl5pPr marL="1371600" indent="0">
              <a:buNone/>
              <a:defRPr sz="1400"/>
            </a:lvl5pPr>
          </a:lstStyle>
          <a:p>
            <a:pPr lvl="0"/>
            <a:r>
              <a:rPr lang="en-US" dirty="0"/>
              <a:t>Edit Master text</a:t>
            </a:r>
          </a:p>
        </p:txBody>
      </p:sp>
      <p:sp>
        <p:nvSpPr>
          <p:cNvPr id="20" name="Text Placeholder 19">
            <a:extLst>
              <a:ext uri="{FF2B5EF4-FFF2-40B4-BE49-F238E27FC236}">
                <a16:creationId xmlns:a16="http://schemas.microsoft.com/office/drawing/2014/main" id="{96B8DD44-7814-4799-9273-DE18182DCB9D}"/>
              </a:ext>
            </a:extLst>
          </p:cNvPr>
          <p:cNvSpPr>
            <a:spLocks noGrp="1"/>
          </p:cNvSpPr>
          <p:nvPr>
            <p:ph type="body" sz="quarter" idx="13"/>
          </p:nvPr>
        </p:nvSpPr>
        <p:spPr>
          <a:xfrm>
            <a:off x="1185334" y="5086350"/>
            <a:ext cx="3206751" cy="693738"/>
          </a:xfrm>
        </p:spPr>
        <p:txBody>
          <a:bodyPr>
            <a:noAutofit/>
          </a:bodyPr>
          <a:lstStyle>
            <a:lvl1pPr marL="0" indent="0" algn="ctr">
              <a:buNone/>
              <a:defRPr sz="1400"/>
            </a:lvl1pPr>
            <a:lvl2pPr marL="342900" indent="0">
              <a:buNone/>
              <a:defRPr sz="1200"/>
            </a:lvl2pPr>
            <a:lvl3pPr marL="685800" indent="0">
              <a:buNone/>
              <a:defRPr sz="1200"/>
            </a:lvl3pPr>
            <a:lvl4pPr marL="1028700" indent="0">
              <a:buNone/>
              <a:defRPr sz="1200"/>
            </a:lvl4pPr>
            <a:lvl5pPr marL="1371600" indent="0">
              <a:buNone/>
              <a:defRPr sz="1200"/>
            </a:lvl5pPr>
          </a:lstStyle>
          <a:p>
            <a:pPr lvl="0"/>
            <a:r>
              <a:rPr lang="en-US" dirty="0"/>
              <a:t>Edit Master text styles</a:t>
            </a:r>
          </a:p>
        </p:txBody>
      </p:sp>
      <p:sp>
        <p:nvSpPr>
          <p:cNvPr id="21" name="Text Placeholder 19">
            <a:extLst>
              <a:ext uri="{FF2B5EF4-FFF2-40B4-BE49-F238E27FC236}">
                <a16:creationId xmlns:a16="http://schemas.microsoft.com/office/drawing/2014/main" id="{E489ECAE-D6AC-4B5C-BA1B-278916FBDFBC}"/>
              </a:ext>
            </a:extLst>
          </p:cNvPr>
          <p:cNvSpPr>
            <a:spLocks noGrp="1"/>
          </p:cNvSpPr>
          <p:nvPr>
            <p:ph type="body" sz="quarter" idx="14"/>
          </p:nvPr>
        </p:nvSpPr>
        <p:spPr>
          <a:xfrm>
            <a:off x="4499717" y="5086350"/>
            <a:ext cx="3207599" cy="693738"/>
          </a:xfrm>
        </p:spPr>
        <p:txBody>
          <a:bodyPr>
            <a:noAutofit/>
          </a:bodyPr>
          <a:lstStyle>
            <a:lvl1pPr marL="0" indent="0" algn="ctr">
              <a:buNone/>
              <a:defRPr sz="1400"/>
            </a:lvl1pPr>
            <a:lvl2pPr marL="342900" indent="0">
              <a:buNone/>
              <a:defRPr sz="1200"/>
            </a:lvl2pPr>
            <a:lvl3pPr marL="685800" indent="0">
              <a:buNone/>
              <a:defRPr sz="1200"/>
            </a:lvl3pPr>
            <a:lvl4pPr marL="1028700" indent="0">
              <a:buNone/>
              <a:defRPr sz="1200"/>
            </a:lvl4pPr>
            <a:lvl5pPr marL="1371600" indent="0">
              <a:buNone/>
              <a:defRPr sz="1200"/>
            </a:lvl5pPr>
          </a:lstStyle>
          <a:p>
            <a:pPr lvl="0"/>
            <a:r>
              <a:rPr lang="en-US" dirty="0"/>
              <a:t>Edit Master text styles</a:t>
            </a:r>
          </a:p>
        </p:txBody>
      </p:sp>
      <p:sp>
        <p:nvSpPr>
          <p:cNvPr id="22" name="Text Placeholder 19">
            <a:extLst>
              <a:ext uri="{FF2B5EF4-FFF2-40B4-BE49-F238E27FC236}">
                <a16:creationId xmlns:a16="http://schemas.microsoft.com/office/drawing/2014/main" id="{4774B119-C251-48E5-AF97-7EE8378763EF}"/>
              </a:ext>
            </a:extLst>
          </p:cNvPr>
          <p:cNvSpPr>
            <a:spLocks noGrp="1"/>
          </p:cNvSpPr>
          <p:nvPr>
            <p:ph type="body" sz="quarter" idx="15"/>
          </p:nvPr>
        </p:nvSpPr>
        <p:spPr>
          <a:xfrm>
            <a:off x="7801715" y="5086350"/>
            <a:ext cx="3207600" cy="693738"/>
          </a:xfrm>
        </p:spPr>
        <p:txBody>
          <a:bodyPr>
            <a:noAutofit/>
          </a:bodyPr>
          <a:lstStyle>
            <a:lvl1pPr marL="0" indent="0" algn="ctr">
              <a:buNone/>
              <a:defRPr sz="1400"/>
            </a:lvl1pPr>
            <a:lvl2pPr marL="342900" indent="0">
              <a:buNone/>
              <a:defRPr sz="1200"/>
            </a:lvl2pPr>
            <a:lvl3pPr marL="685800" indent="0">
              <a:buNone/>
              <a:defRPr sz="1200"/>
            </a:lvl3pPr>
            <a:lvl4pPr marL="1028700" indent="0">
              <a:buNone/>
              <a:defRPr sz="1200"/>
            </a:lvl4pPr>
            <a:lvl5pPr marL="1371600" indent="0">
              <a:buNone/>
              <a:defRPr sz="1200"/>
            </a:lvl5pPr>
          </a:lstStyle>
          <a:p>
            <a:pPr lvl="0"/>
            <a:r>
              <a:rPr lang="en-US" dirty="0"/>
              <a:t>Edit Master text styles</a:t>
            </a:r>
          </a:p>
        </p:txBody>
      </p:sp>
      <p:sp>
        <p:nvSpPr>
          <p:cNvPr id="23" name="Subtitle 2">
            <a:extLst>
              <a:ext uri="{FF2B5EF4-FFF2-40B4-BE49-F238E27FC236}">
                <a16:creationId xmlns:a16="http://schemas.microsoft.com/office/drawing/2014/main" id="{2A3835E5-6E6F-433D-9E3E-123C68F422F1}"/>
              </a:ext>
            </a:extLst>
          </p:cNvPr>
          <p:cNvSpPr>
            <a:spLocks noGrp="1"/>
          </p:cNvSpPr>
          <p:nvPr>
            <p:ph type="subTitle" idx="1"/>
          </p:nvPr>
        </p:nvSpPr>
        <p:spPr>
          <a:xfrm>
            <a:off x="1524000" y="1040179"/>
            <a:ext cx="9144000" cy="436562"/>
          </a:xfrm>
        </p:spPr>
        <p:txBody>
          <a:bodyPr>
            <a:normAutofit/>
          </a:bodyPr>
          <a:lstStyle>
            <a:lvl1pPr marL="0" indent="0" algn="ctr">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lang="en-MY" dirty="0"/>
          </a:p>
        </p:txBody>
      </p:sp>
      <p:sp>
        <p:nvSpPr>
          <p:cNvPr id="25" name="Picture Placeholder 24">
            <a:extLst>
              <a:ext uri="{FF2B5EF4-FFF2-40B4-BE49-F238E27FC236}">
                <a16:creationId xmlns:a16="http://schemas.microsoft.com/office/drawing/2014/main" id="{68288F94-B27C-4C81-B71F-B5457F323090}"/>
              </a:ext>
            </a:extLst>
          </p:cNvPr>
          <p:cNvSpPr>
            <a:spLocks noGrp="1"/>
          </p:cNvSpPr>
          <p:nvPr>
            <p:ph type="pic" sz="quarter" idx="16"/>
          </p:nvPr>
        </p:nvSpPr>
        <p:spPr>
          <a:xfrm>
            <a:off x="1185013" y="2078220"/>
            <a:ext cx="3208867" cy="2406650"/>
          </a:xfrm>
          <a:solidFill>
            <a:schemeClr val="bg1">
              <a:lumMod val="50000"/>
            </a:schemeClr>
          </a:solidFill>
        </p:spPr>
        <p:txBody>
          <a:bodyPr/>
          <a:lstStyle/>
          <a:p>
            <a:endParaRPr lang="en-US" dirty="0"/>
          </a:p>
        </p:txBody>
      </p:sp>
      <p:sp>
        <p:nvSpPr>
          <p:cNvPr id="26" name="Picture Placeholder 24">
            <a:extLst>
              <a:ext uri="{FF2B5EF4-FFF2-40B4-BE49-F238E27FC236}">
                <a16:creationId xmlns:a16="http://schemas.microsoft.com/office/drawing/2014/main" id="{616609DD-BB85-4F5D-9408-5681A903A070}"/>
              </a:ext>
            </a:extLst>
          </p:cNvPr>
          <p:cNvSpPr>
            <a:spLocks noGrp="1"/>
          </p:cNvSpPr>
          <p:nvPr>
            <p:ph type="pic" sz="quarter" idx="17"/>
          </p:nvPr>
        </p:nvSpPr>
        <p:spPr>
          <a:xfrm>
            <a:off x="4499715" y="2078220"/>
            <a:ext cx="3208867" cy="2406650"/>
          </a:xfrm>
          <a:solidFill>
            <a:schemeClr val="bg1">
              <a:lumMod val="50000"/>
            </a:schemeClr>
          </a:solidFill>
        </p:spPr>
        <p:txBody>
          <a:bodyPr/>
          <a:lstStyle/>
          <a:p>
            <a:endParaRPr lang="en-US" dirty="0"/>
          </a:p>
        </p:txBody>
      </p:sp>
      <p:sp>
        <p:nvSpPr>
          <p:cNvPr id="27" name="Picture Placeholder 24">
            <a:extLst>
              <a:ext uri="{FF2B5EF4-FFF2-40B4-BE49-F238E27FC236}">
                <a16:creationId xmlns:a16="http://schemas.microsoft.com/office/drawing/2014/main" id="{A281B67C-3163-433E-9326-7FB451699C27}"/>
              </a:ext>
            </a:extLst>
          </p:cNvPr>
          <p:cNvSpPr>
            <a:spLocks noGrp="1"/>
          </p:cNvSpPr>
          <p:nvPr>
            <p:ph type="pic" sz="quarter" idx="18"/>
          </p:nvPr>
        </p:nvSpPr>
        <p:spPr>
          <a:xfrm>
            <a:off x="7814416" y="2084527"/>
            <a:ext cx="3208867" cy="2406650"/>
          </a:xfrm>
          <a:solidFill>
            <a:schemeClr val="bg1">
              <a:lumMod val="50000"/>
            </a:schemeClr>
          </a:solidFill>
        </p:spPr>
        <p:txBody>
          <a:bodyPr/>
          <a:lstStyle/>
          <a:p>
            <a:endParaRPr lang="en-US" dirty="0"/>
          </a:p>
        </p:txBody>
      </p:sp>
      <p:sp>
        <p:nvSpPr>
          <p:cNvPr id="3" name="Date Placeholder 2">
            <a:extLst>
              <a:ext uri="{FF2B5EF4-FFF2-40B4-BE49-F238E27FC236}">
                <a16:creationId xmlns:a16="http://schemas.microsoft.com/office/drawing/2014/main" id="{A49E2410-C5EF-4C40-AD80-95045E8D8C57}"/>
              </a:ext>
            </a:extLst>
          </p:cNvPr>
          <p:cNvSpPr>
            <a:spLocks noGrp="1"/>
          </p:cNvSpPr>
          <p:nvPr>
            <p:ph type="dt" sz="half" idx="19"/>
          </p:nvPr>
        </p:nvSpPr>
        <p:spPr/>
        <p:txBody>
          <a:bodyPr/>
          <a:lstStyle/>
          <a:p>
            <a:endParaRPr lang="en-US" dirty="0"/>
          </a:p>
        </p:txBody>
      </p:sp>
      <p:sp>
        <p:nvSpPr>
          <p:cNvPr id="4" name="Slide Number Placeholder 3">
            <a:extLst>
              <a:ext uri="{FF2B5EF4-FFF2-40B4-BE49-F238E27FC236}">
                <a16:creationId xmlns:a16="http://schemas.microsoft.com/office/drawing/2014/main" id="{F2538FC6-60B2-411F-8DFB-CCBBFC42EF7A}"/>
              </a:ext>
            </a:extLst>
          </p:cNvPr>
          <p:cNvSpPr>
            <a:spLocks noGrp="1"/>
          </p:cNvSpPr>
          <p:nvPr>
            <p:ph type="sldNum" sz="quarter" idx="20"/>
          </p:nvPr>
        </p:nvSpPr>
        <p:spPr/>
        <p:txBody>
          <a:bodyPr/>
          <a:lstStyle/>
          <a:p>
            <a:fld id="{C7038434-C2CC-4028-AD72-886E4ED36FC6}" type="slidenum">
              <a:rPr lang="en-US" smtClean="0"/>
              <a:pPr/>
              <a:t>‹#›</a:t>
            </a:fld>
            <a:endParaRPr lang="en-US" dirty="0"/>
          </a:p>
        </p:txBody>
      </p:sp>
    </p:spTree>
    <p:extLst>
      <p:ext uri="{BB962C8B-B14F-4D97-AF65-F5344CB8AC3E}">
        <p14:creationId xmlns:p14="http://schemas.microsoft.com/office/powerpoint/2010/main" val="14791707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5ABC2-DC19-40DF-AB20-F8F421BF7CD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929448E-9FAF-43F8-B075-ADE7E580D94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91C63AC-411A-400F-96F6-8E2E81996C96}"/>
              </a:ext>
            </a:extLst>
          </p:cNvPr>
          <p:cNvSpPr>
            <a:spLocks noGrp="1"/>
          </p:cNvSpPr>
          <p:nvPr>
            <p:ph type="dt" sz="half" idx="10"/>
          </p:nvPr>
        </p:nvSpPr>
        <p:spPr/>
        <p:txBody>
          <a:bodyPr/>
          <a:lstStyle/>
          <a:p>
            <a:fld id="{FD0E52FF-20BB-4366-85B2-DF52EDEFFDB8}" type="datetimeFigureOut">
              <a:rPr lang="en-US" smtClean="0"/>
              <a:t>6/11/2021</a:t>
            </a:fld>
            <a:endParaRPr lang="en-US"/>
          </a:p>
        </p:txBody>
      </p:sp>
      <p:sp>
        <p:nvSpPr>
          <p:cNvPr id="5" name="Footer Placeholder 4">
            <a:extLst>
              <a:ext uri="{FF2B5EF4-FFF2-40B4-BE49-F238E27FC236}">
                <a16:creationId xmlns:a16="http://schemas.microsoft.com/office/drawing/2014/main" id="{6A5C01D0-42D1-47FB-A49F-B3084EDF05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A6D7A2-95E1-492D-98A6-DE5F4E5511D3}"/>
              </a:ext>
            </a:extLst>
          </p:cNvPr>
          <p:cNvSpPr>
            <a:spLocks noGrp="1"/>
          </p:cNvSpPr>
          <p:nvPr>
            <p:ph type="sldNum" sz="quarter" idx="12"/>
          </p:nvPr>
        </p:nvSpPr>
        <p:spPr/>
        <p:txBody>
          <a:bodyPr/>
          <a:lstStyle/>
          <a:p>
            <a:fld id="{81C71330-E7A3-4574-AD60-715780F6E6A9}" type="slidenum">
              <a:rPr lang="en-US" smtClean="0"/>
              <a:t>‹#›</a:t>
            </a:fld>
            <a:endParaRPr lang="en-US"/>
          </a:p>
        </p:txBody>
      </p:sp>
    </p:spTree>
    <p:extLst>
      <p:ext uri="{BB962C8B-B14F-4D97-AF65-F5344CB8AC3E}">
        <p14:creationId xmlns:p14="http://schemas.microsoft.com/office/powerpoint/2010/main" val="54846990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66BEA-DC1E-49C4-8321-511CDCC459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904FF7-059C-4A66-8FAB-41B688A9B6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803C35-633D-4B22-B2E9-AA8D22684EC1}"/>
              </a:ext>
            </a:extLst>
          </p:cNvPr>
          <p:cNvSpPr>
            <a:spLocks noGrp="1"/>
          </p:cNvSpPr>
          <p:nvPr>
            <p:ph type="dt" sz="half" idx="10"/>
          </p:nvPr>
        </p:nvSpPr>
        <p:spPr/>
        <p:txBody>
          <a:bodyPr/>
          <a:lstStyle/>
          <a:p>
            <a:fld id="{FD0E52FF-20BB-4366-85B2-DF52EDEFFDB8}" type="datetimeFigureOut">
              <a:rPr lang="en-US" smtClean="0"/>
              <a:t>6/11/2021</a:t>
            </a:fld>
            <a:endParaRPr lang="en-US"/>
          </a:p>
        </p:txBody>
      </p:sp>
      <p:sp>
        <p:nvSpPr>
          <p:cNvPr id="5" name="Footer Placeholder 4">
            <a:extLst>
              <a:ext uri="{FF2B5EF4-FFF2-40B4-BE49-F238E27FC236}">
                <a16:creationId xmlns:a16="http://schemas.microsoft.com/office/drawing/2014/main" id="{6B7CF53A-C275-4805-9824-D52FBD5FDF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67302F-2EE6-4599-A768-C677F38F762A}"/>
              </a:ext>
            </a:extLst>
          </p:cNvPr>
          <p:cNvSpPr>
            <a:spLocks noGrp="1"/>
          </p:cNvSpPr>
          <p:nvPr>
            <p:ph type="sldNum" sz="quarter" idx="12"/>
          </p:nvPr>
        </p:nvSpPr>
        <p:spPr/>
        <p:txBody>
          <a:bodyPr/>
          <a:lstStyle/>
          <a:p>
            <a:fld id="{81C71330-E7A3-4574-AD60-715780F6E6A9}" type="slidenum">
              <a:rPr lang="en-US" smtClean="0"/>
              <a:t>‹#›</a:t>
            </a:fld>
            <a:endParaRPr lang="en-US"/>
          </a:p>
        </p:txBody>
      </p:sp>
    </p:spTree>
    <p:extLst>
      <p:ext uri="{BB962C8B-B14F-4D97-AF65-F5344CB8AC3E}">
        <p14:creationId xmlns:p14="http://schemas.microsoft.com/office/powerpoint/2010/main" val="217447346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02664-0977-47C3-9042-310FCBE9A8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1D2287-2217-484D-90D4-EB340D90A0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6FDB9D-752F-40B7-892D-42DAC2B732E5}"/>
              </a:ext>
            </a:extLst>
          </p:cNvPr>
          <p:cNvSpPr>
            <a:spLocks noGrp="1"/>
          </p:cNvSpPr>
          <p:nvPr>
            <p:ph type="dt" sz="half" idx="10"/>
          </p:nvPr>
        </p:nvSpPr>
        <p:spPr/>
        <p:txBody>
          <a:bodyPr/>
          <a:lstStyle/>
          <a:p>
            <a:fld id="{FD0E52FF-20BB-4366-85B2-DF52EDEFFDB8}" type="datetimeFigureOut">
              <a:rPr lang="en-US" smtClean="0"/>
              <a:t>6/11/2021</a:t>
            </a:fld>
            <a:endParaRPr lang="en-US"/>
          </a:p>
        </p:txBody>
      </p:sp>
      <p:sp>
        <p:nvSpPr>
          <p:cNvPr id="5" name="Footer Placeholder 4">
            <a:extLst>
              <a:ext uri="{FF2B5EF4-FFF2-40B4-BE49-F238E27FC236}">
                <a16:creationId xmlns:a16="http://schemas.microsoft.com/office/drawing/2014/main" id="{1BF1772F-25BF-4C1B-89F0-664DA501AA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D8BFD5-EDB9-430B-B428-550F69821F61}"/>
              </a:ext>
            </a:extLst>
          </p:cNvPr>
          <p:cNvSpPr>
            <a:spLocks noGrp="1"/>
          </p:cNvSpPr>
          <p:nvPr>
            <p:ph type="sldNum" sz="quarter" idx="12"/>
          </p:nvPr>
        </p:nvSpPr>
        <p:spPr/>
        <p:txBody>
          <a:bodyPr/>
          <a:lstStyle/>
          <a:p>
            <a:fld id="{81C71330-E7A3-4574-AD60-715780F6E6A9}" type="slidenum">
              <a:rPr lang="en-US" smtClean="0"/>
              <a:t>‹#›</a:t>
            </a:fld>
            <a:endParaRPr lang="en-US"/>
          </a:p>
        </p:txBody>
      </p:sp>
    </p:spTree>
    <p:extLst>
      <p:ext uri="{BB962C8B-B14F-4D97-AF65-F5344CB8AC3E}">
        <p14:creationId xmlns:p14="http://schemas.microsoft.com/office/powerpoint/2010/main" val="194407372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49A7E-3C39-44F3-BD5F-52269F437D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5432DA-4DEE-4A9C-AC99-3D758EAFCB4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7F4BD69-A3C8-49A6-9B8D-1C4E9F8F91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15FB66-1763-44BA-A50B-543E8D963259}"/>
              </a:ext>
            </a:extLst>
          </p:cNvPr>
          <p:cNvSpPr>
            <a:spLocks noGrp="1"/>
          </p:cNvSpPr>
          <p:nvPr>
            <p:ph type="dt" sz="half" idx="10"/>
          </p:nvPr>
        </p:nvSpPr>
        <p:spPr/>
        <p:txBody>
          <a:bodyPr/>
          <a:lstStyle/>
          <a:p>
            <a:fld id="{FD0E52FF-20BB-4366-85B2-DF52EDEFFDB8}" type="datetimeFigureOut">
              <a:rPr lang="en-US" smtClean="0"/>
              <a:t>6/11/2021</a:t>
            </a:fld>
            <a:endParaRPr lang="en-US"/>
          </a:p>
        </p:txBody>
      </p:sp>
      <p:sp>
        <p:nvSpPr>
          <p:cNvPr id="6" name="Footer Placeholder 5">
            <a:extLst>
              <a:ext uri="{FF2B5EF4-FFF2-40B4-BE49-F238E27FC236}">
                <a16:creationId xmlns:a16="http://schemas.microsoft.com/office/drawing/2014/main" id="{D30E77FF-4B34-4FCD-891E-80BF8E55BC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1B8363-E70C-482A-A376-9C140A5E93A7}"/>
              </a:ext>
            </a:extLst>
          </p:cNvPr>
          <p:cNvSpPr>
            <a:spLocks noGrp="1"/>
          </p:cNvSpPr>
          <p:nvPr>
            <p:ph type="sldNum" sz="quarter" idx="12"/>
          </p:nvPr>
        </p:nvSpPr>
        <p:spPr/>
        <p:txBody>
          <a:bodyPr/>
          <a:lstStyle/>
          <a:p>
            <a:fld id="{81C71330-E7A3-4574-AD60-715780F6E6A9}" type="slidenum">
              <a:rPr lang="en-US" smtClean="0"/>
              <a:t>‹#›</a:t>
            </a:fld>
            <a:endParaRPr lang="en-US"/>
          </a:p>
        </p:txBody>
      </p:sp>
    </p:spTree>
    <p:extLst>
      <p:ext uri="{BB962C8B-B14F-4D97-AF65-F5344CB8AC3E}">
        <p14:creationId xmlns:p14="http://schemas.microsoft.com/office/powerpoint/2010/main" val="346927031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8F1D9-20B4-4980-BF23-448C4A5710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EE6E93-7486-415E-A4EA-D33AF5D436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4B8999D-03C3-4C67-8A0B-A7396D0CE5F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79FFF9-F844-4347-97F0-99D85BD9D4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EA9B9B-4891-409D-B02E-A9AD0621FE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30AEDE-2436-47D5-B45A-801F6A368835}"/>
              </a:ext>
            </a:extLst>
          </p:cNvPr>
          <p:cNvSpPr>
            <a:spLocks noGrp="1"/>
          </p:cNvSpPr>
          <p:nvPr>
            <p:ph type="dt" sz="half" idx="10"/>
          </p:nvPr>
        </p:nvSpPr>
        <p:spPr/>
        <p:txBody>
          <a:bodyPr/>
          <a:lstStyle/>
          <a:p>
            <a:fld id="{FD0E52FF-20BB-4366-85B2-DF52EDEFFDB8}" type="datetimeFigureOut">
              <a:rPr lang="en-US" smtClean="0"/>
              <a:t>6/11/2021</a:t>
            </a:fld>
            <a:endParaRPr lang="en-US"/>
          </a:p>
        </p:txBody>
      </p:sp>
      <p:sp>
        <p:nvSpPr>
          <p:cNvPr id="8" name="Footer Placeholder 7">
            <a:extLst>
              <a:ext uri="{FF2B5EF4-FFF2-40B4-BE49-F238E27FC236}">
                <a16:creationId xmlns:a16="http://schemas.microsoft.com/office/drawing/2014/main" id="{C1EE97DF-8EED-4950-8413-6582AFFA02D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ADF5631-D683-42BA-B966-7E97495D3374}"/>
              </a:ext>
            </a:extLst>
          </p:cNvPr>
          <p:cNvSpPr>
            <a:spLocks noGrp="1"/>
          </p:cNvSpPr>
          <p:nvPr>
            <p:ph type="sldNum" sz="quarter" idx="12"/>
          </p:nvPr>
        </p:nvSpPr>
        <p:spPr/>
        <p:txBody>
          <a:bodyPr/>
          <a:lstStyle/>
          <a:p>
            <a:fld id="{81C71330-E7A3-4574-AD60-715780F6E6A9}" type="slidenum">
              <a:rPr lang="en-US" smtClean="0"/>
              <a:t>‹#›</a:t>
            </a:fld>
            <a:endParaRPr lang="en-US"/>
          </a:p>
        </p:txBody>
      </p:sp>
    </p:spTree>
    <p:extLst>
      <p:ext uri="{BB962C8B-B14F-4D97-AF65-F5344CB8AC3E}">
        <p14:creationId xmlns:p14="http://schemas.microsoft.com/office/powerpoint/2010/main" val="275070403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EAC4A-E727-4605-B66D-2D26EE2F88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52764FA-3378-4E54-901F-A9B9FC1BC2D9}"/>
              </a:ext>
            </a:extLst>
          </p:cNvPr>
          <p:cNvSpPr>
            <a:spLocks noGrp="1"/>
          </p:cNvSpPr>
          <p:nvPr>
            <p:ph type="dt" sz="half" idx="10"/>
          </p:nvPr>
        </p:nvSpPr>
        <p:spPr/>
        <p:txBody>
          <a:bodyPr/>
          <a:lstStyle/>
          <a:p>
            <a:fld id="{FD0E52FF-20BB-4366-85B2-DF52EDEFFDB8}" type="datetimeFigureOut">
              <a:rPr lang="en-US" smtClean="0"/>
              <a:t>6/11/2021</a:t>
            </a:fld>
            <a:endParaRPr lang="en-US"/>
          </a:p>
        </p:txBody>
      </p:sp>
      <p:sp>
        <p:nvSpPr>
          <p:cNvPr id="4" name="Footer Placeholder 3">
            <a:extLst>
              <a:ext uri="{FF2B5EF4-FFF2-40B4-BE49-F238E27FC236}">
                <a16:creationId xmlns:a16="http://schemas.microsoft.com/office/drawing/2014/main" id="{B976AB7A-6E13-4ECD-9016-A8570CB3A1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81C434-4316-48C0-A680-93ECF72585C4}"/>
              </a:ext>
            </a:extLst>
          </p:cNvPr>
          <p:cNvSpPr>
            <a:spLocks noGrp="1"/>
          </p:cNvSpPr>
          <p:nvPr>
            <p:ph type="sldNum" sz="quarter" idx="12"/>
          </p:nvPr>
        </p:nvSpPr>
        <p:spPr/>
        <p:txBody>
          <a:bodyPr/>
          <a:lstStyle/>
          <a:p>
            <a:fld id="{81C71330-E7A3-4574-AD60-715780F6E6A9}" type="slidenum">
              <a:rPr lang="en-US" smtClean="0"/>
              <a:t>‹#›</a:t>
            </a:fld>
            <a:endParaRPr lang="en-US"/>
          </a:p>
        </p:txBody>
      </p:sp>
    </p:spTree>
    <p:extLst>
      <p:ext uri="{BB962C8B-B14F-4D97-AF65-F5344CB8AC3E}">
        <p14:creationId xmlns:p14="http://schemas.microsoft.com/office/powerpoint/2010/main" val="22377726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BB48C4-0A5A-4FE9-9949-103AEA272002}"/>
              </a:ext>
            </a:extLst>
          </p:cNvPr>
          <p:cNvSpPr>
            <a:spLocks noGrp="1"/>
          </p:cNvSpPr>
          <p:nvPr>
            <p:ph type="dt" sz="half" idx="10"/>
          </p:nvPr>
        </p:nvSpPr>
        <p:spPr/>
        <p:txBody>
          <a:bodyPr/>
          <a:lstStyle/>
          <a:p>
            <a:fld id="{FD0E52FF-20BB-4366-85B2-DF52EDEFFDB8}" type="datetimeFigureOut">
              <a:rPr lang="en-US" smtClean="0"/>
              <a:t>6/11/2021</a:t>
            </a:fld>
            <a:endParaRPr lang="en-US"/>
          </a:p>
        </p:txBody>
      </p:sp>
      <p:sp>
        <p:nvSpPr>
          <p:cNvPr id="3" name="Footer Placeholder 2">
            <a:extLst>
              <a:ext uri="{FF2B5EF4-FFF2-40B4-BE49-F238E27FC236}">
                <a16:creationId xmlns:a16="http://schemas.microsoft.com/office/drawing/2014/main" id="{CB71ADDE-DC1C-4A25-B52D-6083EDC93D5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2FCE890-B2CD-464F-977D-9F71EFF66582}"/>
              </a:ext>
            </a:extLst>
          </p:cNvPr>
          <p:cNvSpPr>
            <a:spLocks noGrp="1"/>
          </p:cNvSpPr>
          <p:nvPr>
            <p:ph type="sldNum" sz="quarter" idx="12"/>
          </p:nvPr>
        </p:nvSpPr>
        <p:spPr/>
        <p:txBody>
          <a:bodyPr/>
          <a:lstStyle/>
          <a:p>
            <a:fld id="{81C71330-E7A3-4574-AD60-715780F6E6A9}" type="slidenum">
              <a:rPr lang="en-US" smtClean="0"/>
              <a:t>‹#›</a:t>
            </a:fld>
            <a:endParaRPr lang="en-US"/>
          </a:p>
        </p:txBody>
      </p:sp>
    </p:spTree>
    <p:extLst>
      <p:ext uri="{BB962C8B-B14F-4D97-AF65-F5344CB8AC3E}">
        <p14:creationId xmlns:p14="http://schemas.microsoft.com/office/powerpoint/2010/main" val="5448026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lim Border">
    <p:spTree>
      <p:nvGrpSpPr>
        <p:cNvPr id="1" name=""/>
        <p:cNvGrpSpPr/>
        <p:nvPr/>
      </p:nvGrpSpPr>
      <p:grpSpPr>
        <a:xfrm>
          <a:off x="0" y="0"/>
          <a:ext cx="0" cy="0"/>
          <a:chOff x="0" y="0"/>
          <a:chExt cx="0" cy="0"/>
        </a:xfrm>
      </p:grpSpPr>
      <p:sp>
        <p:nvSpPr>
          <p:cNvPr id="4" name="Google Shape;25;p5">
            <a:extLst>
              <a:ext uri="{FF2B5EF4-FFF2-40B4-BE49-F238E27FC236}">
                <a16:creationId xmlns:a16="http://schemas.microsoft.com/office/drawing/2014/main" id="{8A94480A-B9D9-4FEF-AAED-C829246051D1}"/>
              </a:ext>
            </a:extLst>
          </p:cNvPr>
          <p:cNvSpPr/>
          <p:nvPr userDrawn="1"/>
        </p:nvSpPr>
        <p:spPr>
          <a:xfrm>
            <a:off x="-33" y="0"/>
            <a:ext cx="12192000" cy="954501"/>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pic>
        <p:nvPicPr>
          <p:cNvPr id="5" name="Google Shape;26;p5" descr="marco.png">
            <a:extLst>
              <a:ext uri="{FF2B5EF4-FFF2-40B4-BE49-F238E27FC236}">
                <a16:creationId xmlns:a16="http://schemas.microsoft.com/office/drawing/2014/main" id="{E2EFBBE6-F692-44B9-B1AC-B36CC4F581CC}"/>
              </a:ext>
            </a:extLst>
          </p:cNvPr>
          <p:cNvPicPr preferRelativeResize="0"/>
          <p:nvPr userDrawn="1"/>
        </p:nvPicPr>
        <p:blipFill rotWithShape="1">
          <a:blip r:embed="rId2">
            <a:alphaModFix/>
          </a:blip>
          <a:srcRect l="5176" t="9811" r="5412" b="9528"/>
          <a:stretch/>
        </p:blipFill>
        <p:spPr>
          <a:xfrm>
            <a:off x="-33" y="1"/>
            <a:ext cx="12192033" cy="6858000"/>
          </a:xfrm>
          <a:prstGeom prst="rect">
            <a:avLst/>
          </a:prstGeom>
          <a:noFill/>
          <a:ln>
            <a:noFill/>
          </a:ln>
        </p:spPr>
      </p:pic>
      <p:sp>
        <p:nvSpPr>
          <p:cNvPr id="3" name="Slide Number Placeholder 2">
            <a:extLst>
              <a:ext uri="{FF2B5EF4-FFF2-40B4-BE49-F238E27FC236}">
                <a16:creationId xmlns:a16="http://schemas.microsoft.com/office/drawing/2014/main" id="{BF346ACF-32FC-42C5-B9A4-8819E460234C}"/>
              </a:ext>
            </a:extLst>
          </p:cNvPr>
          <p:cNvSpPr>
            <a:spLocks noGrp="1"/>
          </p:cNvSpPr>
          <p:nvPr>
            <p:ph type="sldNum" idx="10"/>
          </p:nvPr>
        </p:nvSpPr>
        <p:spPr>
          <a:xfrm>
            <a:off x="11125255" y="14535"/>
            <a:ext cx="731600" cy="895200"/>
          </a:xfrm>
        </p:spPr>
        <p:txBody>
          <a:bodyPr/>
          <a:lstStyle/>
          <a:p>
            <a:pPr defTabSz="1219170" hangingPunct="1">
              <a:buClr>
                <a:srgbClr val="000000"/>
              </a:buClr>
              <a:defRPr/>
            </a:pPr>
            <a:fld id="{00000000-1234-1234-1234-123412341234}" type="slidenum">
              <a:rPr lang="en" smtClean="0">
                <a:solidFill>
                  <a:srgbClr val="FFFFFF"/>
                </a:solidFill>
              </a:rPr>
              <a:pPr defTabSz="1219170" hangingPunct="1">
                <a:buClr>
                  <a:srgbClr val="000000"/>
                </a:buClr>
                <a:defRPr/>
              </a:pPr>
              <a:t>‹#›</a:t>
            </a:fld>
            <a:endParaRPr lang="en" dirty="0">
              <a:solidFill>
                <a:srgbClr val="FFFFFF"/>
              </a:solidFill>
            </a:endParaRPr>
          </a:p>
        </p:txBody>
      </p:sp>
      <p:sp>
        <p:nvSpPr>
          <p:cNvPr id="6" name="Google Shape;28;p5">
            <a:extLst>
              <a:ext uri="{FF2B5EF4-FFF2-40B4-BE49-F238E27FC236}">
                <a16:creationId xmlns:a16="http://schemas.microsoft.com/office/drawing/2014/main" id="{BBC9DFE7-F332-4629-B6CF-2E093834C5F0}"/>
              </a:ext>
            </a:extLst>
          </p:cNvPr>
          <p:cNvSpPr txBox="1">
            <a:spLocks noGrp="1"/>
          </p:cNvSpPr>
          <p:nvPr>
            <p:ph type="body" idx="1" hasCustomPrompt="1"/>
          </p:nvPr>
        </p:nvSpPr>
        <p:spPr>
          <a:xfrm>
            <a:off x="368967" y="999813"/>
            <a:ext cx="11487887" cy="5431136"/>
          </a:xfrm>
          <a:prstGeom prst="rect">
            <a:avLst/>
          </a:prstGeom>
        </p:spPr>
        <p:txBody>
          <a:bodyPr spcFirstLastPara="1" wrap="square" lIns="91425" tIns="91425" rIns="91425" bIns="91425" anchor="t" anchorCtr="0">
            <a:noAutofit/>
          </a:bodyPr>
          <a:lstStyle>
            <a:lvl1pPr marL="609585" lvl="0" indent="-507987">
              <a:spcBef>
                <a:spcPts val="800"/>
              </a:spcBef>
              <a:spcAft>
                <a:spcPts val="0"/>
              </a:spcAft>
              <a:buSzPts val="2400"/>
              <a:buChar char="»"/>
              <a:defRPr sz="2400">
                <a:solidFill>
                  <a:srgbClr val="58585A"/>
                </a:solidFill>
                <a:latin typeface="Calibri" panose="020F0502020204030204" pitchFamily="34" charset="0"/>
                <a:cs typeface="Calibri" panose="020F0502020204030204" pitchFamily="34" charset="0"/>
              </a:defRPr>
            </a:lvl1pPr>
            <a:lvl2pPr marL="1219170" lvl="1" indent="-507987">
              <a:spcBef>
                <a:spcPts val="0"/>
              </a:spcBef>
              <a:spcAft>
                <a:spcPts val="0"/>
              </a:spcAft>
              <a:buSzPct val="100000"/>
              <a:buChar char="»"/>
              <a:defRPr sz="1600">
                <a:solidFill>
                  <a:srgbClr val="58585A"/>
                </a:solidFill>
                <a:latin typeface="+mn-lt"/>
              </a:defRPr>
            </a:lvl2pPr>
            <a:lvl3pPr marL="1828754" lvl="2" indent="-507987">
              <a:spcBef>
                <a:spcPts val="0"/>
              </a:spcBef>
              <a:spcAft>
                <a:spcPts val="0"/>
              </a:spcAft>
              <a:buSzPct val="100000"/>
              <a:buFont typeface="Arial" panose="020B0604020202020204" pitchFamily="34" charset="0"/>
              <a:buChar char="•"/>
              <a:defRPr sz="1600">
                <a:solidFill>
                  <a:srgbClr val="58585A"/>
                </a:solidFill>
                <a:latin typeface="+mn-lt"/>
              </a:defRPr>
            </a:lvl3pPr>
            <a:lvl4pPr marL="2438339" lvl="3" indent="-507987">
              <a:spcBef>
                <a:spcPts val="0"/>
              </a:spcBef>
              <a:spcAft>
                <a:spcPts val="0"/>
              </a:spcAft>
              <a:buSzPct val="100000"/>
              <a:buFont typeface="Arial" panose="020B0604020202020204" pitchFamily="34" charset="0"/>
              <a:buChar char="•"/>
              <a:defRPr sz="1600">
                <a:latin typeface="+mn-lt"/>
              </a:defRPr>
            </a:lvl4pPr>
            <a:lvl5pPr marL="3047924" lvl="4" indent="-507987">
              <a:spcBef>
                <a:spcPts val="0"/>
              </a:spcBef>
              <a:spcAft>
                <a:spcPts val="0"/>
              </a:spcAft>
              <a:buSzPct val="100000"/>
              <a:buFont typeface="Arial" panose="020B0604020202020204" pitchFamily="34" charset="0"/>
              <a:buChar char="•"/>
              <a:defRPr sz="1600">
                <a:latin typeface="+mn-lt"/>
              </a:defRPr>
            </a:lvl5pPr>
            <a:lvl6pPr marL="3657509" lvl="5" indent="-507987">
              <a:spcBef>
                <a:spcPts val="0"/>
              </a:spcBef>
              <a:spcAft>
                <a:spcPts val="0"/>
              </a:spcAft>
              <a:buSzPct val="100000"/>
              <a:buFont typeface="Arial" panose="020B0604020202020204" pitchFamily="34" charset="0"/>
              <a:buChar char="•"/>
              <a:defRPr sz="1600">
                <a:latin typeface="+mn-lt"/>
              </a:defRPr>
            </a:lvl6pPr>
            <a:lvl7pPr marL="4267093" lvl="6" indent="-507987">
              <a:spcBef>
                <a:spcPts val="0"/>
              </a:spcBef>
              <a:spcAft>
                <a:spcPts val="0"/>
              </a:spcAft>
              <a:buSzPct val="100000"/>
              <a:buFont typeface="Arial" panose="020B0604020202020204" pitchFamily="34" charset="0"/>
              <a:buChar char="•"/>
              <a:defRPr sz="1600">
                <a:latin typeface="+mn-lt"/>
              </a:defRPr>
            </a:lvl7pPr>
            <a:lvl8pPr marL="4876678" lvl="7" indent="-507987">
              <a:spcBef>
                <a:spcPts val="0"/>
              </a:spcBef>
              <a:spcAft>
                <a:spcPts val="0"/>
              </a:spcAft>
              <a:buSzPts val="2400"/>
              <a:buChar char="○"/>
              <a:defRPr/>
            </a:lvl8pPr>
            <a:lvl9pPr marL="5486263" lvl="8" indent="-507987">
              <a:spcBef>
                <a:spcPts val="0"/>
              </a:spcBef>
              <a:spcAft>
                <a:spcPts val="0"/>
              </a:spcAft>
              <a:buSzPts val="2400"/>
              <a:buChar char="■"/>
              <a:defRPr/>
            </a:lvl9pPr>
          </a:lstStyle>
          <a:p>
            <a:r>
              <a:rPr lang="en-US" dirty="0"/>
              <a:t>Click to add text</a:t>
            </a:r>
          </a:p>
          <a:p>
            <a:pPr lvl="1"/>
            <a:r>
              <a:rPr lang="en-US" dirty="0"/>
              <a:t>Click to add text</a:t>
            </a:r>
          </a:p>
          <a:p>
            <a:pPr lvl="2"/>
            <a:r>
              <a:rPr lang="en-US" dirty="0"/>
              <a:t>Click to add text</a:t>
            </a:r>
          </a:p>
          <a:p>
            <a:pPr lvl="3"/>
            <a:r>
              <a:rPr lang="en-US" dirty="0"/>
              <a:t>Click t add text</a:t>
            </a:r>
          </a:p>
          <a:p>
            <a:pPr lvl="4"/>
            <a:r>
              <a:rPr lang="en-US" dirty="0"/>
              <a:t>Click to add text</a:t>
            </a:r>
          </a:p>
          <a:p>
            <a:pPr lvl="5"/>
            <a:r>
              <a:rPr lang="en-US" dirty="0"/>
              <a:t>Click to add text</a:t>
            </a:r>
          </a:p>
          <a:p>
            <a:pPr lvl="6"/>
            <a:r>
              <a:rPr lang="en-US" dirty="0"/>
              <a:t>Click to add text</a:t>
            </a:r>
          </a:p>
        </p:txBody>
      </p:sp>
      <p:sp>
        <p:nvSpPr>
          <p:cNvPr id="7" name="Google Shape;29;p5">
            <a:extLst>
              <a:ext uri="{FF2B5EF4-FFF2-40B4-BE49-F238E27FC236}">
                <a16:creationId xmlns:a16="http://schemas.microsoft.com/office/drawing/2014/main" id="{C473519D-6991-4A74-A35C-5CD08220D68D}"/>
              </a:ext>
            </a:extLst>
          </p:cNvPr>
          <p:cNvSpPr txBox="1">
            <a:spLocks/>
          </p:cNvSpPr>
          <p:nvPr userDrawn="1"/>
        </p:nvSpPr>
        <p:spPr>
          <a:xfrm>
            <a:off x="10355233" y="864967"/>
            <a:ext cx="731600" cy="8952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200" b="0" i="0" u="none" strike="noStrike" cap="none">
                <a:solidFill>
                  <a:schemeClr val="lt1"/>
                </a:solidFill>
                <a:latin typeface="Calibri" panose="020F0502020204030204" pitchFamily="34" charset="0"/>
                <a:ea typeface="Montserrat"/>
                <a:cs typeface="Calibri" panose="020F0502020204030204" pitchFamily="34" charset="0"/>
                <a:sym typeface="Montserrat"/>
              </a:defRPr>
            </a:lvl1pPr>
            <a:lvl2pPr marR="0" lvl="1" algn="r" rtl="0">
              <a:lnSpc>
                <a:spcPct val="100000"/>
              </a:lnSpc>
              <a:spcBef>
                <a:spcPts val="0"/>
              </a:spcBef>
              <a:spcAft>
                <a:spcPts val="0"/>
              </a:spcAft>
              <a:buClr>
                <a:srgbClr val="000000"/>
              </a:buClr>
              <a:buFont typeface="Arial"/>
              <a:buNone/>
              <a:defRPr sz="1200" b="0" i="0" u="none" strike="noStrike" cap="none">
                <a:solidFill>
                  <a:schemeClr val="lt1"/>
                </a:solidFill>
                <a:latin typeface="Montserrat"/>
                <a:ea typeface="Montserrat"/>
                <a:cs typeface="Montserrat"/>
                <a:sym typeface="Montserrat"/>
              </a:defRPr>
            </a:lvl2pPr>
            <a:lvl3pPr marR="0" lvl="2" algn="r" rtl="0">
              <a:lnSpc>
                <a:spcPct val="100000"/>
              </a:lnSpc>
              <a:spcBef>
                <a:spcPts val="0"/>
              </a:spcBef>
              <a:spcAft>
                <a:spcPts val="0"/>
              </a:spcAft>
              <a:buClr>
                <a:srgbClr val="000000"/>
              </a:buClr>
              <a:buFont typeface="Arial"/>
              <a:buNone/>
              <a:defRPr sz="1200" b="0" i="0" u="none" strike="noStrike" cap="none">
                <a:solidFill>
                  <a:schemeClr val="lt1"/>
                </a:solidFill>
                <a:latin typeface="Montserrat"/>
                <a:ea typeface="Montserrat"/>
                <a:cs typeface="Montserrat"/>
                <a:sym typeface="Montserrat"/>
              </a:defRPr>
            </a:lvl3pPr>
            <a:lvl4pPr marR="0" lvl="3" algn="r" rtl="0">
              <a:lnSpc>
                <a:spcPct val="100000"/>
              </a:lnSpc>
              <a:spcBef>
                <a:spcPts val="0"/>
              </a:spcBef>
              <a:spcAft>
                <a:spcPts val="0"/>
              </a:spcAft>
              <a:buClr>
                <a:srgbClr val="000000"/>
              </a:buClr>
              <a:buFont typeface="Arial"/>
              <a:buNone/>
              <a:defRPr sz="1200" b="0" i="0" u="none" strike="noStrike" cap="none">
                <a:solidFill>
                  <a:schemeClr val="lt1"/>
                </a:solidFill>
                <a:latin typeface="Montserrat"/>
                <a:ea typeface="Montserrat"/>
                <a:cs typeface="Montserrat"/>
                <a:sym typeface="Montserrat"/>
              </a:defRPr>
            </a:lvl4pPr>
            <a:lvl5pPr marR="0" lvl="4" algn="r" rtl="0">
              <a:lnSpc>
                <a:spcPct val="100000"/>
              </a:lnSpc>
              <a:spcBef>
                <a:spcPts val="0"/>
              </a:spcBef>
              <a:spcAft>
                <a:spcPts val="0"/>
              </a:spcAft>
              <a:buClr>
                <a:srgbClr val="000000"/>
              </a:buClr>
              <a:buFont typeface="Arial"/>
              <a:buNone/>
              <a:defRPr sz="1200" b="0" i="0" u="none" strike="noStrike" cap="none">
                <a:solidFill>
                  <a:schemeClr val="lt1"/>
                </a:solidFill>
                <a:latin typeface="Montserrat"/>
                <a:ea typeface="Montserrat"/>
                <a:cs typeface="Montserrat"/>
                <a:sym typeface="Montserrat"/>
              </a:defRPr>
            </a:lvl5pPr>
            <a:lvl6pPr marR="0" lvl="5" algn="r" rtl="0">
              <a:lnSpc>
                <a:spcPct val="100000"/>
              </a:lnSpc>
              <a:spcBef>
                <a:spcPts val="0"/>
              </a:spcBef>
              <a:spcAft>
                <a:spcPts val="0"/>
              </a:spcAft>
              <a:buClr>
                <a:srgbClr val="000000"/>
              </a:buClr>
              <a:buFont typeface="Arial"/>
              <a:buNone/>
              <a:defRPr sz="1200" b="0" i="0" u="none" strike="noStrike" cap="none">
                <a:solidFill>
                  <a:schemeClr val="lt1"/>
                </a:solidFill>
                <a:latin typeface="Montserrat"/>
                <a:ea typeface="Montserrat"/>
                <a:cs typeface="Montserrat"/>
                <a:sym typeface="Montserrat"/>
              </a:defRPr>
            </a:lvl6pPr>
            <a:lvl7pPr marR="0" lvl="6" algn="r" rtl="0">
              <a:lnSpc>
                <a:spcPct val="100000"/>
              </a:lnSpc>
              <a:spcBef>
                <a:spcPts val="0"/>
              </a:spcBef>
              <a:spcAft>
                <a:spcPts val="0"/>
              </a:spcAft>
              <a:buClr>
                <a:srgbClr val="000000"/>
              </a:buClr>
              <a:buFont typeface="Arial"/>
              <a:buNone/>
              <a:defRPr sz="1200" b="0" i="0" u="none" strike="noStrike" cap="none">
                <a:solidFill>
                  <a:schemeClr val="lt1"/>
                </a:solidFill>
                <a:latin typeface="Montserrat"/>
                <a:ea typeface="Montserrat"/>
                <a:cs typeface="Montserrat"/>
                <a:sym typeface="Montserrat"/>
              </a:defRPr>
            </a:lvl7pPr>
            <a:lvl8pPr marR="0" lvl="7" algn="r" rtl="0">
              <a:lnSpc>
                <a:spcPct val="100000"/>
              </a:lnSpc>
              <a:spcBef>
                <a:spcPts val="0"/>
              </a:spcBef>
              <a:spcAft>
                <a:spcPts val="0"/>
              </a:spcAft>
              <a:buClr>
                <a:srgbClr val="000000"/>
              </a:buClr>
              <a:buFont typeface="Arial"/>
              <a:buNone/>
              <a:defRPr sz="1200" b="0" i="0" u="none" strike="noStrike" cap="none">
                <a:solidFill>
                  <a:schemeClr val="lt1"/>
                </a:solidFill>
                <a:latin typeface="Montserrat"/>
                <a:ea typeface="Montserrat"/>
                <a:cs typeface="Montserrat"/>
                <a:sym typeface="Montserrat"/>
              </a:defRPr>
            </a:lvl8pPr>
            <a:lvl9pPr marR="0" lvl="8" algn="r" rtl="0">
              <a:lnSpc>
                <a:spcPct val="100000"/>
              </a:lnSpc>
              <a:spcBef>
                <a:spcPts val="0"/>
              </a:spcBef>
              <a:spcAft>
                <a:spcPts val="0"/>
              </a:spcAft>
              <a:buClr>
                <a:srgbClr val="000000"/>
              </a:buClr>
              <a:buFont typeface="Arial"/>
              <a:buNone/>
              <a:defRPr sz="1200" b="0" i="0" u="none" strike="noStrike" cap="none">
                <a:solidFill>
                  <a:schemeClr val="lt1"/>
                </a:solidFill>
                <a:latin typeface="Montserrat"/>
                <a:ea typeface="Montserrat"/>
                <a:cs typeface="Montserrat"/>
                <a:sym typeface="Montserrat"/>
              </a:defRPr>
            </a:lvl9pPr>
          </a:lstStyle>
          <a:p>
            <a:fld id="{00000000-1234-1234-1234-123412341234}" type="slidenum">
              <a:rPr lang="en" sz="1600" smtClean="0">
                <a:solidFill>
                  <a:srgbClr val="FFFFFF"/>
                </a:solidFill>
              </a:rPr>
              <a:pPr/>
              <a:t>‹#›</a:t>
            </a:fld>
            <a:endParaRPr lang="en" sz="1600" dirty="0">
              <a:solidFill>
                <a:srgbClr val="FFFFFF"/>
              </a:solidFill>
            </a:endParaRPr>
          </a:p>
        </p:txBody>
      </p:sp>
      <p:pic>
        <p:nvPicPr>
          <p:cNvPr id="8" name="Graphic 7">
            <a:extLst>
              <a:ext uri="{FF2B5EF4-FFF2-40B4-BE49-F238E27FC236}">
                <a16:creationId xmlns:a16="http://schemas.microsoft.com/office/drawing/2014/main" id="{109EA449-AA92-4C58-B0D4-5DA9C3FD546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998366" y="5555117"/>
            <a:ext cx="858489" cy="875832"/>
          </a:xfrm>
          <a:prstGeom prst="rect">
            <a:avLst/>
          </a:prstGeom>
        </p:spPr>
      </p:pic>
      <p:sp>
        <p:nvSpPr>
          <p:cNvPr id="9" name="Google Shape;27;p5">
            <a:extLst>
              <a:ext uri="{FF2B5EF4-FFF2-40B4-BE49-F238E27FC236}">
                <a16:creationId xmlns:a16="http://schemas.microsoft.com/office/drawing/2014/main" id="{1705B86B-F0E3-4C5F-9739-23B3C9138195}"/>
              </a:ext>
            </a:extLst>
          </p:cNvPr>
          <p:cNvSpPr txBox="1">
            <a:spLocks noGrp="1"/>
          </p:cNvSpPr>
          <p:nvPr>
            <p:ph type="title"/>
          </p:nvPr>
        </p:nvSpPr>
        <p:spPr>
          <a:xfrm>
            <a:off x="368968" y="45312"/>
            <a:ext cx="10486365" cy="895200"/>
          </a:xfrm>
          <a:prstGeom prst="rect">
            <a:avLst/>
          </a:prstGeom>
        </p:spPr>
        <p:txBody>
          <a:bodyPr spcFirstLastPara="1" wrap="square" lIns="91425" tIns="91425" rIns="91425" bIns="91425" anchor="b" anchorCtr="0">
            <a:noAutofit/>
          </a:bodyPr>
          <a:lstStyle>
            <a:lvl1pPr lvl="0">
              <a:spcBef>
                <a:spcPts val="0"/>
              </a:spcBef>
              <a:spcAft>
                <a:spcPts val="0"/>
              </a:spcAft>
              <a:buSzPts val="1400"/>
              <a:buNone/>
              <a:defRPr sz="2667">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Tree>
    <p:extLst>
      <p:ext uri="{BB962C8B-B14F-4D97-AF65-F5344CB8AC3E}">
        <p14:creationId xmlns:p14="http://schemas.microsoft.com/office/powerpoint/2010/main" val="2733578711"/>
      </p:ext>
    </p:extLst>
  </p:cSld>
  <p:clrMapOvr>
    <a:masterClrMapping/>
  </p:clrMapOvr>
  <p:transition>
    <p:fade thruBlk="1"/>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815F1-4E21-4C5B-BC83-649378027F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988A4A-F764-4396-83A4-C40E1FBC65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C93D55-45FF-464A-8872-444C4B6C9C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5BF6B9-CF4E-42EC-AE47-69B546C1B4D3}"/>
              </a:ext>
            </a:extLst>
          </p:cNvPr>
          <p:cNvSpPr>
            <a:spLocks noGrp="1"/>
          </p:cNvSpPr>
          <p:nvPr>
            <p:ph type="dt" sz="half" idx="10"/>
          </p:nvPr>
        </p:nvSpPr>
        <p:spPr/>
        <p:txBody>
          <a:bodyPr/>
          <a:lstStyle/>
          <a:p>
            <a:fld id="{FD0E52FF-20BB-4366-85B2-DF52EDEFFDB8}" type="datetimeFigureOut">
              <a:rPr lang="en-US" smtClean="0"/>
              <a:t>6/11/2021</a:t>
            </a:fld>
            <a:endParaRPr lang="en-US"/>
          </a:p>
        </p:txBody>
      </p:sp>
      <p:sp>
        <p:nvSpPr>
          <p:cNvPr id="6" name="Footer Placeholder 5">
            <a:extLst>
              <a:ext uri="{FF2B5EF4-FFF2-40B4-BE49-F238E27FC236}">
                <a16:creationId xmlns:a16="http://schemas.microsoft.com/office/drawing/2014/main" id="{D63F1793-1528-4C50-8123-C1B05A9E02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5E2C6D-CEAD-4AB5-B8B5-0493DAF6342A}"/>
              </a:ext>
            </a:extLst>
          </p:cNvPr>
          <p:cNvSpPr>
            <a:spLocks noGrp="1"/>
          </p:cNvSpPr>
          <p:nvPr>
            <p:ph type="sldNum" sz="quarter" idx="12"/>
          </p:nvPr>
        </p:nvSpPr>
        <p:spPr/>
        <p:txBody>
          <a:bodyPr/>
          <a:lstStyle/>
          <a:p>
            <a:fld id="{81C71330-E7A3-4574-AD60-715780F6E6A9}" type="slidenum">
              <a:rPr lang="en-US" smtClean="0"/>
              <a:t>‹#›</a:t>
            </a:fld>
            <a:endParaRPr lang="en-US"/>
          </a:p>
        </p:txBody>
      </p:sp>
    </p:spTree>
    <p:extLst>
      <p:ext uri="{BB962C8B-B14F-4D97-AF65-F5344CB8AC3E}">
        <p14:creationId xmlns:p14="http://schemas.microsoft.com/office/powerpoint/2010/main" val="338779573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BD89A-E1A0-4773-B69A-CA416491DF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37FC15E-3138-4436-97E0-6BBD01A9F6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6BE1572-F467-4195-AFB5-3DEDF2DEA4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970C38-A360-4945-920F-9AFFD31E64F9}"/>
              </a:ext>
            </a:extLst>
          </p:cNvPr>
          <p:cNvSpPr>
            <a:spLocks noGrp="1"/>
          </p:cNvSpPr>
          <p:nvPr>
            <p:ph type="dt" sz="half" idx="10"/>
          </p:nvPr>
        </p:nvSpPr>
        <p:spPr/>
        <p:txBody>
          <a:bodyPr/>
          <a:lstStyle/>
          <a:p>
            <a:fld id="{FD0E52FF-20BB-4366-85B2-DF52EDEFFDB8}" type="datetimeFigureOut">
              <a:rPr lang="en-US" smtClean="0"/>
              <a:t>6/11/2021</a:t>
            </a:fld>
            <a:endParaRPr lang="en-US"/>
          </a:p>
        </p:txBody>
      </p:sp>
      <p:sp>
        <p:nvSpPr>
          <p:cNvPr id="6" name="Footer Placeholder 5">
            <a:extLst>
              <a:ext uri="{FF2B5EF4-FFF2-40B4-BE49-F238E27FC236}">
                <a16:creationId xmlns:a16="http://schemas.microsoft.com/office/drawing/2014/main" id="{E4EAC131-0FD1-4EC9-9D10-640589E08B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14E715-68F8-4CE4-9E63-753481FBB701}"/>
              </a:ext>
            </a:extLst>
          </p:cNvPr>
          <p:cNvSpPr>
            <a:spLocks noGrp="1"/>
          </p:cNvSpPr>
          <p:nvPr>
            <p:ph type="sldNum" sz="quarter" idx="12"/>
          </p:nvPr>
        </p:nvSpPr>
        <p:spPr/>
        <p:txBody>
          <a:bodyPr/>
          <a:lstStyle/>
          <a:p>
            <a:fld id="{81C71330-E7A3-4574-AD60-715780F6E6A9}" type="slidenum">
              <a:rPr lang="en-US" smtClean="0"/>
              <a:t>‹#›</a:t>
            </a:fld>
            <a:endParaRPr lang="en-US"/>
          </a:p>
        </p:txBody>
      </p:sp>
    </p:spTree>
    <p:extLst>
      <p:ext uri="{BB962C8B-B14F-4D97-AF65-F5344CB8AC3E}">
        <p14:creationId xmlns:p14="http://schemas.microsoft.com/office/powerpoint/2010/main" val="367073273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3A1FE-1170-4249-B014-8F0B4012710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5DB557-7250-430A-9D1B-26032C3032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E44C0A-8C52-426B-A336-C73CBD7C7F0B}"/>
              </a:ext>
            </a:extLst>
          </p:cNvPr>
          <p:cNvSpPr>
            <a:spLocks noGrp="1"/>
          </p:cNvSpPr>
          <p:nvPr>
            <p:ph type="dt" sz="half" idx="10"/>
          </p:nvPr>
        </p:nvSpPr>
        <p:spPr/>
        <p:txBody>
          <a:bodyPr/>
          <a:lstStyle/>
          <a:p>
            <a:fld id="{FD0E52FF-20BB-4366-85B2-DF52EDEFFDB8}" type="datetimeFigureOut">
              <a:rPr lang="en-US" smtClean="0"/>
              <a:t>6/11/2021</a:t>
            </a:fld>
            <a:endParaRPr lang="en-US"/>
          </a:p>
        </p:txBody>
      </p:sp>
      <p:sp>
        <p:nvSpPr>
          <p:cNvPr id="5" name="Footer Placeholder 4">
            <a:extLst>
              <a:ext uri="{FF2B5EF4-FFF2-40B4-BE49-F238E27FC236}">
                <a16:creationId xmlns:a16="http://schemas.microsoft.com/office/drawing/2014/main" id="{28D3CB91-F3C5-49B2-ADC3-32C4E3A0AB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7E91F7-2CF6-47E7-86CB-33008AD301C7}"/>
              </a:ext>
            </a:extLst>
          </p:cNvPr>
          <p:cNvSpPr>
            <a:spLocks noGrp="1"/>
          </p:cNvSpPr>
          <p:nvPr>
            <p:ph type="sldNum" sz="quarter" idx="12"/>
          </p:nvPr>
        </p:nvSpPr>
        <p:spPr/>
        <p:txBody>
          <a:bodyPr/>
          <a:lstStyle/>
          <a:p>
            <a:fld id="{81C71330-E7A3-4574-AD60-715780F6E6A9}" type="slidenum">
              <a:rPr lang="en-US" smtClean="0"/>
              <a:t>‹#›</a:t>
            </a:fld>
            <a:endParaRPr lang="en-US"/>
          </a:p>
        </p:txBody>
      </p:sp>
    </p:spTree>
    <p:extLst>
      <p:ext uri="{BB962C8B-B14F-4D97-AF65-F5344CB8AC3E}">
        <p14:creationId xmlns:p14="http://schemas.microsoft.com/office/powerpoint/2010/main" val="226091422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33003A2-9A75-4250-8205-78F12909D82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DC8D65-8032-4675-84F5-BEABB1B082C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11B74D-45B1-4862-BE40-C1C5C2A8AD21}"/>
              </a:ext>
            </a:extLst>
          </p:cNvPr>
          <p:cNvSpPr>
            <a:spLocks noGrp="1"/>
          </p:cNvSpPr>
          <p:nvPr>
            <p:ph type="dt" sz="half" idx="10"/>
          </p:nvPr>
        </p:nvSpPr>
        <p:spPr/>
        <p:txBody>
          <a:bodyPr/>
          <a:lstStyle/>
          <a:p>
            <a:fld id="{FD0E52FF-20BB-4366-85B2-DF52EDEFFDB8}" type="datetimeFigureOut">
              <a:rPr lang="en-US" smtClean="0"/>
              <a:t>6/11/2021</a:t>
            </a:fld>
            <a:endParaRPr lang="en-US"/>
          </a:p>
        </p:txBody>
      </p:sp>
      <p:sp>
        <p:nvSpPr>
          <p:cNvPr id="5" name="Footer Placeholder 4">
            <a:extLst>
              <a:ext uri="{FF2B5EF4-FFF2-40B4-BE49-F238E27FC236}">
                <a16:creationId xmlns:a16="http://schemas.microsoft.com/office/drawing/2014/main" id="{A13E2941-4721-46B8-8D08-DD950E7EDC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C6011C-F1C4-4DE9-A511-425E1D0DE2E2}"/>
              </a:ext>
            </a:extLst>
          </p:cNvPr>
          <p:cNvSpPr>
            <a:spLocks noGrp="1"/>
          </p:cNvSpPr>
          <p:nvPr>
            <p:ph type="sldNum" sz="quarter" idx="12"/>
          </p:nvPr>
        </p:nvSpPr>
        <p:spPr/>
        <p:txBody>
          <a:bodyPr/>
          <a:lstStyle/>
          <a:p>
            <a:fld id="{81C71330-E7A3-4574-AD60-715780F6E6A9}" type="slidenum">
              <a:rPr lang="en-US" smtClean="0"/>
              <a:t>‹#›</a:t>
            </a:fld>
            <a:endParaRPr lang="en-US"/>
          </a:p>
        </p:txBody>
      </p:sp>
    </p:spTree>
    <p:extLst>
      <p:ext uri="{BB962C8B-B14F-4D97-AF65-F5344CB8AC3E}">
        <p14:creationId xmlns:p14="http://schemas.microsoft.com/office/powerpoint/2010/main" val="31177763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 2 columns" preserve="1" userDrawn="1">
  <p:cSld name="Title + 2 columns">
    <p:spTree>
      <p:nvGrpSpPr>
        <p:cNvPr id="1" name="Shape 30"/>
        <p:cNvGrpSpPr/>
        <p:nvPr/>
      </p:nvGrpSpPr>
      <p:grpSpPr>
        <a:xfrm>
          <a:off x="0" y="0"/>
          <a:ext cx="0" cy="0"/>
          <a:chOff x="0" y="0"/>
          <a:chExt cx="0" cy="0"/>
        </a:xfrm>
      </p:grpSpPr>
      <p:sp>
        <p:nvSpPr>
          <p:cNvPr id="31" name="Google Shape;31;p6"/>
          <p:cNvSpPr/>
          <p:nvPr/>
        </p:nvSpPr>
        <p:spPr>
          <a:xfrm>
            <a:off x="-33" y="0"/>
            <a:ext cx="12192000" cy="175000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pic>
        <p:nvPicPr>
          <p:cNvPr id="32" name="Google Shape;32;p6" descr="marco.png"/>
          <p:cNvPicPr preferRelativeResize="0"/>
          <p:nvPr/>
        </p:nvPicPr>
        <p:blipFill>
          <a:blip r:embed="rId2">
            <a:alphaModFix/>
          </a:blip>
          <a:stretch>
            <a:fillRect/>
          </a:stretch>
        </p:blipFill>
        <p:spPr>
          <a:xfrm>
            <a:off x="0" y="0"/>
            <a:ext cx="12192000" cy="6858000"/>
          </a:xfrm>
          <a:prstGeom prst="rect">
            <a:avLst/>
          </a:prstGeom>
          <a:noFill/>
          <a:ln>
            <a:noFill/>
          </a:ln>
        </p:spPr>
      </p:pic>
      <p:sp>
        <p:nvSpPr>
          <p:cNvPr id="33" name="Google Shape;33;p6"/>
          <p:cNvSpPr txBox="1">
            <a:spLocks noGrp="1"/>
          </p:cNvSpPr>
          <p:nvPr>
            <p:ph type="title"/>
          </p:nvPr>
        </p:nvSpPr>
        <p:spPr>
          <a:xfrm>
            <a:off x="1346933" y="864967"/>
            <a:ext cx="9508400" cy="895200"/>
          </a:xfrm>
          <a:prstGeom prst="rect">
            <a:avLst/>
          </a:prstGeom>
        </p:spPr>
        <p:txBody>
          <a:bodyPr spcFirstLastPara="1" wrap="square" lIns="91425" tIns="91425" rIns="91425" bIns="91425" anchor="b" anchorCtr="0">
            <a:noAutofit/>
          </a:bodyPr>
          <a:lstStyle>
            <a:lvl1pPr lvl="0">
              <a:spcBef>
                <a:spcPts val="0"/>
              </a:spcBef>
              <a:spcAft>
                <a:spcPts val="0"/>
              </a:spcAft>
              <a:buSzPts val="1400"/>
              <a:buNone/>
              <a:defRPr sz="2667">
                <a:latin typeface="Calibri" panose="020F0502020204030204" pitchFamily="34" charset="0"/>
                <a:ea typeface="Microsoft YaHei UI" panose="020B0503020204020204" pitchFamily="34" charset="-122"/>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4" name="Google Shape;34;p6"/>
          <p:cNvSpPr txBox="1">
            <a:spLocks noGrp="1"/>
          </p:cNvSpPr>
          <p:nvPr>
            <p:ph type="body" idx="1" hasCustomPrompt="1"/>
          </p:nvPr>
        </p:nvSpPr>
        <p:spPr>
          <a:xfrm>
            <a:off x="1346933" y="1924000"/>
            <a:ext cx="4615200" cy="3686000"/>
          </a:xfrm>
          <a:prstGeom prst="rect">
            <a:avLst/>
          </a:prstGeom>
        </p:spPr>
        <p:txBody>
          <a:bodyPr spcFirstLastPara="1" wrap="square" lIns="91425" tIns="91425" rIns="91425" bIns="91425" anchor="t" anchorCtr="0">
            <a:noAutofit/>
          </a:bodyPr>
          <a:lstStyle>
            <a:lvl1pPr marL="609585" lvl="0" indent="-474121">
              <a:spcBef>
                <a:spcPts val="800"/>
              </a:spcBef>
              <a:spcAft>
                <a:spcPts val="0"/>
              </a:spcAft>
              <a:buSzPts val="2000"/>
              <a:buChar char="»"/>
              <a:defRPr sz="2400">
                <a:solidFill>
                  <a:srgbClr val="58585A"/>
                </a:solidFill>
                <a:latin typeface="Calibri" panose="020F0502020204030204" pitchFamily="34" charset="0"/>
                <a:cs typeface="Calibri" panose="020F0502020204030204" pitchFamily="34" charset="0"/>
              </a:defRPr>
            </a:lvl1pPr>
            <a:lvl2pPr marL="1219170" lvl="1" indent="-474121">
              <a:spcBef>
                <a:spcPts val="0"/>
              </a:spcBef>
              <a:spcAft>
                <a:spcPts val="0"/>
              </a:spcAft>
              <a:buSzPct val="100000"/>
              <a:buChar char="»"/>
              <a:defRPr sz="1600">
                <a:solidFill>
                  <a:srgbClr val="58585A"/>
                </a:solidFill>
                <a:latin typeface="+mn-lt"/>
              </a:defRPr>
            </a:lvl2pPr>
            <a:lvl3pPr marL="1828754" lvl="2" indent="-474121">
              <a:spcBef>
                <a:spcPts val="0"/>
              </a:spcBef>
              <a:spcAft>
                <a:spcPts val="0"/>
              </a:spcAft>
              <a:buSzPts val="2000"/>
              <a:buChar char="»"/>
              <a:defRPr sz="2667"/>
            </a:lvl3pPr>
            <a:lvl4pPr marL="2438339" lvl="3" indent="-474121">
              <a:spcBef>
                <a:spcPts val="0"/>
              </a:spcBef>
              <a:spcAft>
                <a:spcPts val="0"/>
              </a:spcAft>
              <a:buSzPts val="2000"/>
              <a:buChar char="●"/>
              <a:defRPr sz="2667"/>
            </a:lvl4pPr>
            <a:lvl5pPr marL="3047924" lvl="4" indent="-474121">
              <a:spcBef>
                <a:spcPts val="0"/>
              </a:spcBef>
              <a:spcAft>
                <a:spcPts val="0"/>
              </a:spcAft>
              <a:buSzPts val="2000"/>
              <a:buChar char="○"/>
              <a:defRPr sz="2667"/>
            </a:lvl5pPr>
            <a:lvl6pPr marL="3657509" lvl="5" indent="-474121">
              <a:spcBef>
                <a:spcPts val="0"/>
              </a:spcBef>
              <a:spcAft>
                <a:spcPts val="0"/>
              </a:spcAft>
              <a:buSzPts val="2000"/>
              <a:buChar char="■"/>
              <a:defRPr sz="2667"/>
            </a:lvl6pPr>
            <a:lvl7pPr marL="4267093" lvl="6" indent="-474121">
              <a:spcBef>
                <a:spcPts val="0"/>
              </a:spcBef>
              <a:spcAft>
                <a:spcPts val="0"/>
              </a:spcAft>
              <a:buSzPts val="2000"/>
              <a:buChar char="●"/>
              <a:defRPr sz="2667"/>
            </a:lvl7pPr>
            <a:lvl8pPr marL="4876678" lvl="7" indent="-474121">
              <a:spcBef>
                <a:spcPts val="0"/>
              </a:spcBef>
              <a:spcAft>
                <a:spcPts val="0"/>
              </a:spcAft>
              <a:buSzPts val="2000"/>
              <a:buChar char="○"/>
              <a:defRPr sz="2667"/>
            </a:lvl8pPr>
            <a:lvl9pPr marL="5486263" lvl="8" indent="-474121">
              <a:spcBef>
                <a:spcPts val="0"/>
              </a:spcBef>
              <a:spcAft>
                <a:spcPts val="0"/>
              </a:spcAft>
              <a:buSzPts val="2000"/>
              <a:buChar char="■"/>
              <a:defRPr sz="2667"/>
            </a:lvl9pPr>
          </a:lstStyle>
          <a:p>
            <a:r>
              <a:rPr lang="en-US" dirty="0"/>
              <a:t>Click to add text</a:t>
            </a:r>
          </a:p>
          <a:p>
            <a:pPr lvl="1"/>
            <a:r>
              <a:rPr lang="en-US" dirty="0"/>
              <a:t>Click to add text</a:t>
            </a:r>
            <a:endParaRPr dirty="0"/>
          </a:p>
        </p:txBody>
      </p:sp>
      <p:sp>
        <p:nvSpPr>
          <p:cNvPr id="36" name="Google Shape;36;p6"/>
          <p:cNvSpPr txBox="1">
            <a:spLocks noGrp="1"/>
          </p:cNvSpPr>
          <p:nvPr>
            <p:ph type="sldNum" idx="12"/>
          </p:nvPr>
        </p:nvSpPr>
        <p:spPr>
          <a:xfrm>
            <a:off x="10355233" y="864967"/>
            <a:ext cx="731600" cy="895200"/>
          </a:xfrm>
          <a:prstGeom prst="rect">
            <a:avLst/>
          </a:prstGeom>
        </p:spPr>
        <p:txBody>
          <a:bodyPr spcFirstLastPara="1" wrap="square" lIns="91425" tIns="91425" rIns="91425" bIns="91425" anchor="b" anchorCtr="0">
            <a:noAutofit/>
          </a:bodyPr>
          <a:lstStyle>
            <a:lvl1pPr lvl="0">
              <a:buNone/>
              <a:defRPr>
                <a:latin typeface="Calibri" panose="020F0502020204030204" pitchFamily="34" charset="0"/>
                <a:cs typeface="Calibri" panose="020F050202020403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solidFill>
                  <a:srgbClr val="FFFFFF"/>
                </a:solidFill>
              </a:rPr>
              <a:pPr/>
              <a:t>‹#›</a:t>
            </a:fld>
            <a:endParaRPr lang="en" dirty="0">
              <a:solidFill>
                <a:srgbClr val="FFFFFF"/>
              </a:solidFill>
            </a:endParaRPr>
          </a:p>
        </p:txBody>
      </p:sp>
      <p:pic>
        <p:nvPicPr>
          <p:cNvPr id="8" name="Graphic 7">
            <a:extLst>
              <a:ext uri="{FF2B5EF4-FFF2-40B4-BE49-F238E27FC236}">
                <a16:creationId xmlns:a16="http://schemas.microsoft.com/office/drawing/2014/main" id="{93062AC7-F663-4A68-94AD-E5F6C09068B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380634" y="5027667"/>
            <a:ext cx="858489" cy="875832"/>
          </a:xfrm>
          <a:prstGeom prst="rect">
            <a:avLst/>
          </a:prstGeom>
        </p:spPr>
      </p:pic>
      <p:sp>
        <p:nvSpPr>
          <p:cNvPr id="9" name="Google Shape;34;p6">
            <a:extLst>
              <a:ext uri="{FF2B5EF4-FFF2-40B4-BE49-F238E27FC236}">
                <a16:creationId xmlns:a16="http://schemas.microsoft.com/office/drawing/2014/main" id="{15C6A73A-C1EC-4B3A-9800-CA1F4E28B241}"/>
              </a:ext>
            </a:extLst>
          </p:cNvPr>
          <p:cNvSpPr txBox="1">
            <a:spLocks noGrp="1"/>
          </p:cNvSpPr>
          <p:nvPr>
            <p:ph type="body" idx="13" hasCustomPrompt="1"/>
          </p:nvPr>
        </p:nvSpPr>
        <p:spPr>
          <a:xfrm>
            <a:off x="6229869" y="1924000"/>
            <a:ext cx="4615200" cy="3686000"/>
          </a:xfrm>
          <a:prstGeom prst="rect">
            <a:avLst/>
          </a:prstGeom>
        </p:spPr>
        <p:txBody>
          <a:bodyPr spcFirstLastPara="1" wrap="square" lIns="91425" tIns="91425" rIns="91425" bIns="91425" anchor="t" anchorCtr="0">
            <a:noAutofit/>
          </a:bodyPr>
          <a:lstStyle>
            <a:lvl1pPr marL="609585" lvl="0" indent="-474121">
              <a:spcBef>
                <a:spcPts val="800"/>
              </a:spcBef>
              <a:spcAft>
                <a:spcPts val="0"/>
              </a:spcAft>
              <a:buSzPts val="2000"/>
              <a:buChar char="»"/>
              <a:defRPr sz="2400">
                <a:solidFill>
                  <a:srgbClr val="58585A"/>
                </a:solidFill>
                <a:latin typeface="Calibri" panose="020F0502020204030204" pitchFamily="34" charset="0"/>
                <a:cs typeface="Calibri" panose="020F0502020204030204" pitchFamily="34" charset="0"/>
              </a:defRPr>
            </a:lvl1pPr>
            <a:lvl2pPr marL="1219170" lvl="1" indent="-474121">
              <a:spcBef>
                <a:spcPts val="0"/>
              </a:spcBef>
              <a:spcAft>
                <a:spcPts val="0"/>
              </a:spcAft>
              <a:buSzPct val="100000"/>
              <a:buChar char="»"/>
              <a:defRPr sz="1600">
                <a:solidFill>
                  <a:srgbClr val="58585A"/>
                </a:solidFill>
                <a:latin typeface="+mn-lt"/>
              </a:defRPr>
            </a:lvl2pPr>
            <a:lvl3pPr marL="1828754" lvl="2" indent="-474121">
              <a:spcBef>
                <a:spcPts val="0"/>
              </a:spcBef>
              <a:spcAft>
                <a:spcPts val="0"/>
              </a:spcAft>
              <a:buSzPts val="2000"/>
              <a:buChar char="»"/>
              <a:defRPr sz="2667"/>
            </a:lvl3pPr>
            <a:lvl4pPr marL="2438339" lvl="3" indent="-474121">
              <a:spcBef>
                <a:spcPts val="0"/>
              </a:spcBef>
              <a:spcAft>
                <a:spcPts val="0"/>
              </a:spcAft>
              <a:buSzPts val="2000"/>
              <a:buChar char="●"/>
              <a:defRPr sz="2667"/>
            </a:lvl4pPr>
            <a:lvl5pPr marL="3047924" lvl="4" indent="-474121">
              <a:spcBef>
                <a:spcPts val="0"/>
              </a:spcBef>
              <a:spcAft>
                <a:spcPts val="0"/>
              </a:spcAft>
              <a:buSzPts val="2000"/>
              <a:buChar char="○"/>
              <a:defRPr sz="2667"/>
            </a:lvl5pPr>
            <a:lvl6pPr marL="3657509" lvl="5" indent="-474121">
              <a:spcBef>
                <a:spcPts val="0"/>
              </a:spcBef>
              <a:spcAft>
                <a:spcPts val="0"/>
              </a:spcAft>
              <a:buSzPts val="2000"/>
              <a:buChar char="■"/>
              <a:defRPr sz="2667"/>
            </a:lvl6pPr>
            <a:lvl7pPr marL="4267093" lvl="6" indent="-474121">
              <a:spcBef>
                <a:spcPts val="0"/>
              </a:spcBef>
              <a:spcAft>
                <a:spcPts val="0"/>
              </a:spcAft>
              <a:buSzPts val="2000"/>
              <a:buChar char="●"/>
              <a:defRPr sz="2667"/>
            </a:lvl7pPr>
            <a:lvl8pPr marL="4876678" lvl="7" indent="-474121">
              <a:spcBef>
                <a:spcPts val="0"/>
              </a:spcBef>
              <a:spcAft>
                <a:spcPts val="0"/>
              </a:spcAft>
              <a:buSzPts val="2000"/>
              <a:buChar char="○"/>
              <a:defRPr sz="2667"/>
            </a:lvl8pPr>
            <a:lvl9pPr marL="5486263" lvl="8" indent="-474121">
              <a:spcBef>
                <a:spcPts val="0"/>
              </a:spcBef>
              <a:spcAft>
                <a:spcPts val="0"/>
              </a:spcAft>
              <a:buSzPts val="2000"/>
              <a:buChar char="■"/>
              <a:defRPr sz="2667"/>
            </a:lvl9pPr>
          </a:lstStyle>
          <a:p>
            <a:r>
              <a:rPr lang="en-US" dirty="0"/>
              <a:t>Click to add text</a:t>
            </a:r>
          </a:p>
          <a:p>
            <a:pPr lvl="1"/>
            <a:r>
              <a:rPr lang="en-US" dirty="0"/>
              <a:t>Click to add text</a:t>
            </a:r>
            <a:endParaRPr dirty="0"/>
          </a:p>
        </p:txBody>
      </p:sp>
    </p:spTree>
    <p:extLst>
      <p:ext uri="{BB962C8B-B14F-4D97-AF65-F5344CB8AC3E}">
        <p14:creationId xmlns:p14="http://schemas.microsoft.com/office/powerpoint/2010/main" val="33846832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 3 columns" preserve="1" userDrawn="1">
  <p:cSld name="Title + 3 columns">
    <p:spTree>
      <p:nvGrpSpPr>
        <p:cNvPr id="1" name="Shape 37"/>
        <p:cNvGrpSpPr/>
        <p:nvPr/>
      </p:nvGrpSpPr>
      <p:grpSpPr>
        <a:xfrm>
          <a:off x="0" y="0"/>
          <a:ext cx="0" cy="0"/>
          <a:chOff x="0" y="0"/>
          <a:chExt cx="0" cy="0"/>
        </a:xfrm>
      </p:grpSpPr>
      <p:sp>
        <p:nvSpPr>
          <p:cNvPr id="38" name="Google Shape;38;p7"/>
          <p:cNvSpPr/>
          <p:nvPr/>
        </p:nvSpPr>
        <p:spPr>
          <a:xfrm>
            <a:off x="-33" y="0"/>
            <a:ext cx="12192000" cy="175000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39" name="Google Shape;39;p7" descr="marco.png"/>
          <p:cNvPicPr preferRelativeResize="0"/>
          <p:nvPr/>
        </p:nvPicPr>
        <p:blipFill>
          <a:blip r:embed="rId2">
            <a:alphaModFix/>
          </a:blip>
          <a:stretch>
            <a:fillRect/>
          </a:stretch>
        </p:blipFill>
        <p:spPr>
          <a:xfrm>
            <a:off x="0" y="0"/>
            <a:ext cx="12192000" cy="6858000"/>
          </a:xfrm>
          <a:prstGeom prst="rect">
            <a:avLst/>
          </a:prstGeom>
          <a:noFill/>
          <a:ln>
            <a:noFill/>
          </a:ln>
        </p:spPr>
      </p:pic>
      <p:sp>
        <p:nvSpPr>
          <p:cNvPr id="40" name="Google Shape;40;p7"/>
          <p:cNvSpPr txBox="1">
            <a:spLocks noGrp="1"/>
          </p:cNvSpPr>
          <p:nvPr>
            <p:ph type="title"/>
          </p:nvPr>
        </p:nvSpPr>
        <p:spPr>
          <a:xfrm>
            <a:off x="1346933" y="864967"/>
            <a:ext cx="9508400" cy="8952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667">
                <a:latin typeface="Calibri" panose="020F0502020204030204" pitchFamily="34" charset="0"/>
                <a:cs typeface="Calibri" panose="020F0502020204030204" pitchFamily="34" charset="0"/>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dirty="0"/>
          </a:p>
        </p:txBody>
      </p:sp>
      <p:sp>
        <p:nvSpPr>
          <p:cNvPr id="41" name="Google Shape;41;p7"/>
          <p:cNvSpPr txBox="1">
            <a:spLocks noGrp="1"/>
          </p:cNvSpPr>
          <p:nvPr>
            <p:ph type="body" idx="1" hasCustomPrompt="1"/>
          </p:nvPr>
        </p:nvSpPr>
        <p:spPr>
          <a:xfrm>
            <a:off x="1346933" y="1944561"/>
            <a:ext cx="3064800" cy="38072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SzPts val="1800"/>
              <a:buChar char="»"/>
              <a:defRPr sz="2133">
                <a:solidFill>
                  <a:srgbClr val="58585A"/>
                </a:solidFill>
                <a:latin typeface="Calibri" panose="020F0502020204030204" pitchFamily="34" charset="0"/>
                <a:cs typeface="Calibri" panose="020F0502020204030204" pitchFamily="34" charset="0"/>
              </a:defRPr>
            </a:lvl1pPr>
            <a:lvl2pPr marL="990575" lvl="1" indent="-228594" rtl="0">
              <a:spcBef>
                <a:spcPts val="0"/>
              </a:spcBef>
              <a:spcAft>
                <a:spcPts val="0"/>
              </a:spcAft>
              <a:buSzPct val="100000"/>
              <a:buFont typeface="Courier New" panose="02070309020205020404" pitchFamily="49" charset="0"/>
              <a:buChar char="o"/>
              <a:defRPr sz="1600">
                <a:solidFill>
                  <a:srgbClr val="58585A"/>
                </a:solidFill>
                <a:latin typeface="+mn-lt"/>
              </a:defRPr>
            </a:lvl2pPr>
            <a:lvl3pPr marL="1371566" lvl="2" indent="0" rtl="0">
              <a:spcBef>
                <a:spcPts val="0"/>
              </a:spcBef>
              <a:spcAft>
                <a:spcPts val="0"/>
              </a:spcAft>
              <a:buSzPts val="1800"/>
              <a:buNone/>
              <a:defRPr sz="1400">
                <a:solidFill>
                  <a:srgbClr val="58585A"/>
                </a:solidFill>
                <a:latin typeface="+mn-lt"/>
              </a:defRPr>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r>
              <a:rPr lang="en-US" dirty="0"/>
              <a:t>Click to add text</a:t>
            </a:r>
          </a:p>
          <a:p>
            <a:pPr lvl="1"/>
            <a:r>
              <a:rPr lang="en-US" dirty="0"/>
              <a:t>Click to add text</a:t>
            </a:r>
          </a:p>
          <a:p>
            <a:pPr lvl="1"/>
            <a:endParaRPr lang="en-US" dirty="0"/>
          </a:p>
        </p:txBody>
      </p:sp>
      <p:sp>
        <p:nvSpPr>
          <p:cNvPr id="44" name="Google Shape;44;p7"/>
          <p:cNvSpPr txBox="1">
            <a:spLocks noGrp="1"/>
          </p:cNvSpPr>
          <p:nvPr>
            <p:ph type="sldNum" idx="12"/>
          </p:nvPr>
        </p:nvSpPr>
        <p:spPr>
          <a:xfrm>
            <a:off x="10355233" y="864967"/>
            <a:ext cx="731600" cy="895200"/>
          </a:xfrm>
          <a:prstGeom prst="rect">
            <a:avLst/>
          </a:prstGeom>
        </p:spPr>
        <p:txBody>
          <a:bodyPr spcFirstLastPara="1" wrap="square" lIns="91425" tIns="91425" rIns="91425" bIns="91425" anchor="b" anchorCtr="0">
            <a:noAutofit/>
          </a:bodyPr>
          <a:lstStyle>
            <a:lvl1pPr lvl="0">
              <a:buNone/>
              <a:defRPr>
                <a:latin typeface="Calibri" panose="020F0502020204030204" pitchFamily="34" charset="0"/>
                <a:cs typeface="Calibri" panose="020F050202020403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solidFill>
                  <a:srgbClr val="FFFFFF"/>
                </a:solidFill>
              </a:rPr>
              <a:pPr/>
              <a:t>‹#›</a:t>
            </a:fld>
            <a:endParaRPr lang="en">
              <a:solidFill>
                <a:srgbClr val="FFFFFF"/>
              </a:solidFill>
            </a:endParaRPr>
          </a:p>
        </p:txBody>
      </p:sp>
      <p:pic>
        <p:nvPicPr>
          <p:cNvPr id="9" name="Graphic 8">
            <a:extLst>
              <a:ext uri="{FF2B5EF4-FFF2-40B4-BE49-F238E27FC236}">
                <a16:creationId xmlns:a16="http://schemas.microsoft.com/office/drawing/2014/main" id="{0195DEBC-1907-45BF-92D9-73A9F788207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380634" y="5027667"/>
            <a:ext cx="858489" cy="875832"/>
          </a:xfrm>
          <a:prstGeom prst="rect">
            <a:avLst/>
          </a:prstGeom>
        </p:spPr>
      </p:pic>
      <p:sp>
        <p:nvSpPr>
          <p:cNvPr id="12" name="Google Shape;41;p7">
            <a:extLst>
              <a:ext uri="{FF2B5EF4-FFF2-40B4-BE49-F238E27FC236}">
                <a16:creationId xmlns:a16="http://schemas.microsoft.com/office/drawing/2014/main" id="{3BE4F0C6-CB7C-4C29-97BB-B50913D8651C}"/>
              </a:ext>
            </a:extLst>
          </p:cNvPr>
          <p:cNvSpPr txBox="1">
            <a:spLocks noGrp="1"/>
          </p:cNvSpPr>
          <p:nvPr>
            <p:ph type="body" idx="15" hasCustomPrompt="1"/>
          </p:nvPr>
        </p:nvSpPr>
        <p:spPr>
          <a:xfrm>
            <a:off x="4563567" y="1944561"/>
            <a:ext cx="3064800" cy="38072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SzPts val="1800"/>
              <a:buChar char="»"/>
              <a:defRPr sz="2133">
                <a:solidFill>
                  <a:srgbClr val="58585A"/>
                </a:solidFill>
                <a:latin typeface="Calibri" panose="020F0502020204030204" pitchFamily="34" charset="0"/>
                <a:cs typeface="Calibri" panose="020F0502020204030204" pitchFamily="34" charset="0"/>
              </a:defRPr>
            </a:lvl1pPr>
            <a:lvl2pPr marL="990575" lvl="1" indent="-228594" rtl="0">
              <a:spcBef>
                <a:spcPts val="0"/>
              </a:spcBef>
              <a:spcAft>
                <a:spcPts val="0"/>
              </a:spcAft>
              <a:buSzPct val="100000"/>
              <a:buFont typeface="Courier New" panose="02070309020205020404" pitchFamily="49" charset="0"/>
              <a:buChar char="o"/>
              <a:defRPr sz="1600">
                <a:solidFill>
                  <a:srgbClr val="58585A"/>
                </a:solidFill>
                <a:latin typeface="+mn-lt"/>
              </a:defRPr>
            </a:lvl2pPr>
            <a:lvl3pPr marL="1371566" lvl="2" indent="0" rtl="0">
              <a:spcBef>
                <a:spcPts val="0"/>
              </a:spcBef>
              <a:spcAft>
                <a:spcPts val="0"/>
              </a:spcAft>
              <a:buSzPts val="1800"/>
              <a:buNone/>
              <a:defRPr sz="1400">
                <a:solidFill>
                  <a:srgbClr val="58585A"/>
                </a:solidFill>
                <a:latin typeface="+mn-lt"/>
              </a:defRPr>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r>
              <a:rPr lang="en-US" dirty="0"/>
              <a:t>Click to add text</a:t>
            </a:r>
          </a:p>
          <a:p>
            <a:pPr lvl="1"/>
            <a:r>
              <a:rPr lang="en-US" dirty="0"/>
              <a:t>Click to add text</a:t>
            </a:r>
          </a:p>
          <a:p>
            <a:pPr lvl="1"/>
            <a:endParaRPr lang="en-US" dirty="0"/>
          </a:p>
        </p:txBody>
      </p:sp>
      <p:sp>
        <p:nvSpPr>
          <p:cNvPr id="13" name="Google Shape;41;p7">
            <a:extLst>
              <a:ext uri="{FF2B5EF4-FFF2-40B4-BE49-F238E27FC236}">
                <a16:creationId xmlns:a16="http://schemas.microsoft.com/office/drawing/2014/main" id="{F5C8623A-CF5C-4490-9BA5-9208AA8ACE1E}"/>
              </a:ext>
            </a:extLst>
          </p:cNvPr>
          <p:cNvSpPr txBox="1">
            <a:spLocks noGrp="1"/>
          </p:cNvSpPr>
          <p:nvPr>
            <p:ph type="body" idx="16" hasCustomPrompt="1"/>
          </p:nvPr>
        </p:nvSpPr>
        <p:spPr>
          <a:xfrm>
            <a:off x="7790533" y="1944561"/>
            <a:ext cx="3064800" cy="38072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SzPts val="1800"/>
              <a:buChar char="»"/>
              <a:defRPr sz="2133">
                <a:solidFill>
                  <a:srgbClr val="58585A"/>
                </a:solidFill>
                <a:latin typeface="Calibri" panose="020F0502020204030204" pitchFamily="34" charset="0"/>
                <a:cs typeface="Calibri" panose="020F0502020204030204" pitchFamily="34" charset="0"/>
              </a:defRPr>
            </a:lvl1pPr>
            <a:lvl2pPr marL="990575" lvl="1" indent="-228594" rtl="0">
              <a:spcBef>
                <a:spcPts val="0"/>
              </a:spcBef>
              <a:spcAft>
                <a:spcPts val="0"/>
              </a:spcAft>
              <a:buSzPct val="100000"/>
              <a:buFont typeface="Courier New" panose="02070309020205020404" pitchFamily="49" charset="0"/>
              <a:buChar char="o"/>
              <a:defRPr sz="1600">
                <a:solidFill>
                  <a:srgbClr val="58585A"/>
                </a:solidFill>
                <a:latin typeface="+mn-lt"/>
              </a:defRPr>
            </a:lvl2pPr>
            <a:lvl3pPr marL="1371566" lvl="2" indent="0" rtl="0">
              <a:spcBef>
                <a:spcPts val="0"/>
              </a:spcBef>
              <a:spcAft>
                <a:spcPts val="0"/>
              </a:spcAft>
              <a:buSzPts val="1800"/>
              <a:buNone/>
              <a:defRPr sz="1400">
                <a:solidFill>
                  <a:srgbClr val="58585A"/>
                </a:solidFill>
                <a:latin typeface="+mn-lt"/>
              </a:defRPr>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r>
              <a:rPr lang="en-US" dirty="0"/>
              <a:t>Click to add text</a:t>
            </a:r>
          </a:p>
          <a:p>
            <a:pPr lvl="1"/>
            <a:r>
              <a:rPr lang="en-US" dirty="0"/>
              <a:t>Click to add text</a:t>
            </a:r>
          </a:p>
          <a:p>
            <a:pPr lvl="1"/>
            <a:endParaRPr lang="en-US" dirty="0"/>
          </a:p>
        </p:txBody>
      </p:sp>
    </p:spTree>
    <p:extLst>
      <p:ext uri="{BB962C8B-B14F-4D97-AF65-F5344CB8AC3E}">
        <p14:creationId xmlns:p14="http://schemas.microsoft.com/office/powerpoint/2010/main" val="5275341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45"/>
        <p:cNvGrpSpPr/>
        <p:nvPr/>
      </p:nvGrpSpPr>
      <p:grpSpPr>
        <a:xfrm>
          <a:off x="0" y="0"/>
          <a:ext cx="0" cy="0"/>
          <a:chOff x="0" y="0"/>
          <a:chExt cx="0" cy="0"/>
        </a:xfrm>
      </p:grpSpPr>
      <p:sp>
        <p:nvSpPr>
          <p:cNvPr id="46" name="Google Shape;46;p8"/>
          <p:cNvSpPr/>
          <p:nvPr/>
        </p:nvSpPr>
        <p:spPr>
          <a:xfrm>
            <a:off x="-33" y="0"/>
            <a:ext cx="12192000" cy="175000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47" name="Google Shape;47;p8" descr="marco.png"/>
          <p:cNvPicPr preferRelativeResize="0"/>
          <p:nvPr/>
        </p:nvPicPr>
        <p:blipFill>
          <a:blip r:embed="rId2">
            <a:alphaModFix/>
          </a:blip>
          <a:stretch>
            <a:fillRect/>
          </a:stretch>
        </p:blipFill>
        <p:spPr>
          <a:xfrm>
            <a:off x="0" y="0"/>
            <a:ext cx="12192000" cy="6858000"/>
          </a:xfrm>
          <a:prstGeom prst="rect">
            <a:avLst/>
          </a:prstGeom>
          <a:noFill/>
          <a:ln>
            <a:noFill/>
          </a:ln>
        </p:spPr>
      </p:pic>
      <p:sp>
        <p:nvSpPr>
          <p:cNvPr id="48" name="Google Shape;48;p8"/>
          <p:cNvSpPr txBox="1">
            <a:spLocks noGrp="1"/>
          </p:cNvSpPr>
          <p:nvPr>
            <p:ph type="title"/>
          </p:nvPr>
        </p:nvSpPr>
        <p:spPr>
          <a:xfrm>
            <a:off x="1346933" y="864967"/>
            <a:ext cx="9508400" cy="895200"/>
          </a:xfrm>
          <a:prstGeom prst="rect">
            <a:avLst/>
          </a:prstGeom>
        </p:spPr>
        <p:txBody>
          <a:bodyPr spcFirstLastPara="1" wrap="square" lIns="91425" tIns="91425" rIns="91425" bIns="91425" anchor="b" anchorCtr="0">
            <a:noAutofit/>
          </a:bodyPr>
          <a:lstStyle>
            <a:lvl1pPr lvl="0">
              <a:spcBef>
                <a:spcPts val="0"/>
              </a:spcBef>
              <a:spcAft>
                <a:spcPts val="0"/>
              </a:spcAft>
              <a:buSzPts val="1400"/>
              <a:buNone/>
              <a:defRPr sz="2667">
                <a:latin typeface="Calibri" panose="020F0502020204030204" pitchFamily="34" charset="0"/>
                <a:cs typeface="Calibri" panose="020F050202020403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9" name="Google Shape;49;p8"/>
          <p:cNvSpPr txBox="1">
            <a:spLocks noGrp="1"/>
          </p:cNvSpPr>
          <p:nvPr>
            <p:ph type="sldNum" idx="12"/>
          </p:nvPr>
        </p:nvSpPr>
        <p:spPr>
          <a:xfrm>
            <a:off x="10355233" y="864967"/>
            <a:ext cx="731600" cy="895200"/>
          </a:xfrm>
          <a:prstGeom prst="rect">
            <a:avLst/>
          </a:prstGeom>
        </p:spPr>
        <p:txBody>
          <a:bodyPr spcFirstLastPara="1" wrap="square" lIns="91425" tIns="91425" rIns="91425" bIns="91425" anchor="b" anchorCtr="0">
            <a:noAutofit/>
          </a:bodyPr>
          <a:lstStyle>
            <a:lvl1pPr lvl="0">
              <a:buNone/>
              <a:defRPr>
                <a:latin typeface="Calibri" panose="020F0502020204030204" pitchFamily="34" charset="0"/>
                <a:cs typeface="Calibri" panose="020F050202020403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solidFill>
                  <a:srgbClr val="FFFFFF"/>
                </a:solidFill>
              </a:rPr>
              <a:pPr/>
              <a:t>‹#›</a:t>
            </a:fld>
            <a:endParaRPr lang="en">
              <a:solidFill>
                <a:srgbClr val="FFFFFF"/>
              </a:solidFill>
            </a:endParaRPr>
          </a:p>
        </p:txBody>
      </p:sp>
      <p:pic>
        <p:nvPicPr>
          <p:cNvPr id="6" name="Graphic 5">
            <a:extLst>
              <a:ext uri="{FF2B5EF4-FFF2-40B4-BE49-F238E27FC236}">
                <a16:creationId xmlns:a16="http://schemas.microsoft.com/office/drawing/2014/main" id="{A352FE65-E592-4F83-A609-C422C3A136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380634" y="5027667"/>
            <a:ext cx="858489" cy="875832"/>
          </a:xfrm>
          <a:prstGeom prst="rect">
            <a:avLst/>
          </a:prstGeom>
        </p:spPr>
      </p:pic>
    </p:spTree>
    <p:extLst>
      <p:ext uri="{BB962C8B-B14F-4D97-AF65-F5344CB8AC3E}">
        <p14:creationId xmlns:p14="http://schemas.microsoft.com/office/powerpoint/2010/main" val="7840824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Image background" preserve="1">
  <p:cSld name="Image background">
    <p:spTree>
      <p:nvGrpSpPr>
        <p:cNvPr id="1" name="Shape 50"/>
        <p:cNvGrpSpPr/>
        <p:nvPr/>
      </p:nvGrpSpPr>
      <p:grpSpPr>
        <a:xfrm>
          <a:off x="0" y="0"/>
          <a:ext cx="0" cy="0"/>
          <a:chOff x="0" y="0"/>
          <a:chExt cx="0" cy="0"/>
        </a:xfrm>
      </p:grpSpPr>
      <p:pic>
        <p:nvPicPr>
          <p:cNvPr id="51" name="Google Shape;51;p9" descr="marco.png"/>
          <p:cNvPicPr preferRelativeResize="0"/>
          <p:nvPr/>
        </p:nvPicPr>
        <p:blipFill>
          <a:blip r:embed="rId2">
            <a:alphaModFix/>
          </a:blip>
          <a:stretch>
            <a:fillRect/>
          </a:stretch>
        </p:blipFill>
        <p:spPr>
          <a:xfrm>
            <a:off x="0" y="0"/>
            <a:ext cx="12192000" cy="6858000"/>
          </a:xfrm>
          <a:prstGeom prst="rect">
            <a:avLst/>
          </a:prstGeom>
          <a:noFill/>
          <a:ln>
            <a:noFill/>
          </a:ln>
        </p:spPr>
      </p:pic>
      <p:sp>
        <p:nvSpPr>
          <p:cNvPr id="52" name="Google Shape;52;p9"/>
          <p:cNvSpPr txBox="1">
            <a:spLocks noGrp="1"/>
          </p:cNvSpPr>
          <p:nvPr>
            <p:ph type="sldNum" idx="12"/>
          </p:nvPr>
        </p:nvSpPr>
        <p:spPr>
          <a:xfrm>
            <a:off x="850600" y="0"/>
            <a:ext cx="10480800" cy="850400"/>
          </a:xfrm>
          <a:prstGeom prst="rect">
            <a:avLst/>
          </a:prstGeom>
        </p:spPr>
        <p:txBody>
          <a:bodyPr spcFirstLastPara="1" wrap="square" lIns="91425" tIns="91425" rIns="91425" bIns="91425" anchor="b" anchorCtr="0">
            <a:noAutofit/>
          </a:bodyPr>
          <a:lstStyle>
            <a:lvl1pPr lvl="0" algn="ctr" rtl="0">
              <a:buNone/>
              <a:defRPr>
                <a:latin typeface="Calibri" panose="020F0502020204030204" pitchFamily="34" charset="0"/>
                <a:cs typeface="Calibri" panose="020F0502020204030204" pitchFamily="34" charset="0"/>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fld id="{00000000-1234-1234-1234-123412341234}" type="slidenum">
              <a:rPr lang="en" smtClean="0">
                <a:solidFill>
                  <a:srgbClr val="FFFFFF"/>
                </a:solidFill>
              </a:rPr>
              <a:pPr/>
              <a:t>‹#›</a:t>
            </a:fld>
            <a:endParaRPr lang="en" dirty="0">
              <a:solidFill>
                <a:srgbClr val="FFFFFF"/>
              </a:solidFill>
            </a:endParaRPr>
          </a:p>
        </p:txBody>
      </p:sp>
      <p:pic>
        <p:nvPicPr>
          <p:cNvPr id="4" name="Graphic 3">
            <a:extLst>
              <a:ext uri="{FF2B5EF4-FFF2-40B4-BE49-F238E27FC236}">
                <a16:creationId xmlns:a16="http://schemas.microsoft.com/office/drawing/2014/main" id="{CAF0DC0D-D44E-4042-9550-966779C40FD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380634" y="5027667"/>
            <a:ext cx="858489" cy="875832"/>
          </a:xfrm>
          <a:prstGeom prst="rect">
            <a:avLst/>
          </a:prstGeom>
        </p:spPr>
      </p:pic>
    </p:spTree>
    <p:extLst>
      <p:ext uri="{BB962C8B-B14F-4D97-AF65-F5344CB8AC3E}">
        <p14:creationId xmlns:p14="http://schemas.microsoft.com/office/powerpoint/2010/main" val="22971927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53"/>
        <p:cNvGrpSpPr/>
        <p:nvPr/>
      </p:nvGrpSpPr>
      <p:grpSpPr>
        <a:xfrm>
          <a:off x="0" y="0"/>
          <a:ext cx="0" cy="0"/>
          <a:chOff x="0" y="0"/>
          <a:chExt cx="0" cy="0"/>
        </a:xfrm>
      </p:grpSpPr>
      <p:sp>
        <p:nvSpPr>
          <p:cNvPr id="54" name="Google Shape;54;p10"/>
          <p:cNvSpPr/>
          <p:nvPr/>
        </p:nvSpPr>
        <p:spPr>
          <a:xfrm>
            <a:off x="-33" y="5100252"/>
            <a:ext cx="12192000" cy="175000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55" name="Google Shape;55;p10" descr="marco.png"/>
          <p:cNvPicPr preferRelativeResize="0"/>
          <p:nvPr/>
        </p:nvPicPr>
        <p:blipFill>
          <a:blip r:embed="rId2">
            <a:alphaModFix/>
          </a:blip>
          <a:stretch>
            <a:fillRect/>
          </a:stretch>
        </p:blipFill>
        <p:spPr>
          <a:xfrm>
            <a:off x="0" y="0"/>
            <a:ext cx="12192000" cy="6858000"/>
          </a:xfrm>
          <a:prstGeom prst="rect">
            <a:avLst/>
          </a:prstGeom>
          <a:noFill/>
          <a:ln>
            <a:noFill/>
          </a:ln>
        </p:spPr>
      </p:pic>
      <p:sp>
        <p:nvSpPr>
          <p:cNvPr id="56" name="Google Shape;56;p10"/>
          <p:cNvSpPr txBox="1">
            <a:spLocks noGrp="1"/>
          </p:cNvSpPr>
          <p:nvPr>
            <p:ph type="body" idx="1"/>
          </p:nvPr>
        </p:nvSpPr>
        <p:spPr>
          <a:xfrm>
            <a:off x="1043000" y="5100267"/>
            <a:ext cx="10145600" cy="895200"/>
          </a:xfrm>
          <a:prstGeom prst="rect">
            <a:avLst/>
          </a:prstGeom>
        </p:spPr>
        <p:txBody>
          <a:bodyPr spcFirstLastPara="1" wrap="square" lIns="91425" tIns="91425" rIns="91425" bIns="91425" anchor="ctr" anchorCtr="0">
            <a:noAutofit/>
          </a:bodyPr>
          <a:lstStyle>
            <a:lvl1pPr marL="609585" lvl="0" indent="-304792">
              <a:spcBef>
                <a:spcPts val="480"/>
              </a:spcBef>
              <a:spcAft>
                <a:spcPts val="0"/>
              </a:spcAft>
              <a:buClr>
                <a:srgbClr val="FFFFFF"/>
              </a:buClr>
              <a:buSzPts val="1400"/>
              <a:buNone/>
              <a:defRPr sz="2667">
                <a:solidFill>
                  <a:srgbClr val="FFFFFF"/>
                </a:solidFill>
                <a:latin typeface="Calibri" panose="020F0502020204030204" pitchFamily="34" charset="0"/>
                <a:cs typeface="Calibri" panose="020F0502020204030204" pitchFamily="34" charset="0"/>
              </a:defRPr>
            </a:lvl1pPr>
          </a:lstStyle>
          <a:p>
            <a:endParaRPr dirty="0"/>
          </a:p>
        </p:txBody>
      </p:sp>
      <p:sp>
        <p:nvSpPr>
          <p:cNvPr id="57" name="Google Shape;57;p10"/>
          <p:cNvSpPr txBox="1">
            <a:spLocks noGrp="1"/>
          </p:cNvSpPr>
          <p:nvPr>
            <p:ph type="sldNum" idx="12"/>
          </p:nvPr>
        </p:nvSpPr>
        <p:spPr>
          <a:xfrm>
            <a:off x="10456833" y="864967"/>
            <a:ext cx="731600" cy="552800"/>
          </a:xfrm>
          <a:prstGeom prst="rect">
            <a:avLst/>
          </a:prstGeom>
        </p:spPr>
        <p:txBody>
          <a:bodyPr spcFirstLastPara="1" wrap="square" lIns="91425" tIns="91425" rIns="91425" bIns="91425" anchor="b" anchorCtr="0">
            <a:noAutofit/>
          </a:bodyPr>
          <a:lstStyle>
            <a:lvl1pPr lvl="0">
              <a:buNone/>
              <a:defRPr>
                <a:solidFill>
                  <a:srgbClr val="58585A"/>
                </a:solidFill>
                <a:latin typeface="Calibri" panose="020F0502020204030204" pitchFamily="34" charset="0"/>
                <a:cs typeface="Calibri" panose="020F0502020204030204" pitchFamily="34" charset="0"/>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fld id="{00000000-1234-1234-1234-123412341234}" type="slidenum">
              <a:rPr lang="en" smtClean="0"/>
              <a:pPr/>
              <a:t>‹#›</a:t>
            </a:fld>
            <a:endParaRPr lang="en" dirty="0"/>
          </a:p>
        </p:txBody>
      </p:sp>
      <p:pic>
        <p:nvPicPr>
          <p:cNvPr id="6" name="Graphic 5">
            <a:extLst>
              <a:ext uri="{FF2B5EF4-FFF2-40B4-BE49-F238E27FC236}">
                <a16:creationId xmlns:a16="http://schemas.microsoft.com/office/drawing/2014/main" id="{39C6608B-3C58-43F9-87E4-3B9C296A5F8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3568" y="979851"/>
            <a:ext cx="858489" cy="875832"/>
          </a:xfrm>
          <a:prstGeom prst="rect">
            <a:avLst/>
          </a:prstGeom>
        </p:spPr>
      </p:pic>
    </p:spTree>
    <p:extLst>
      <p:ext uri="{BB962C8B-B14F-4D97-AF65-F5344CB8AC3E}">
        <p14:creationId xmlns:p14="http://schemas.microsoft.com/office/powerpoint/2010/main" val="3049275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4" name="Body Level One…"/>
          <p:cNvSpPr txBox="1">
            <a:spLocks noGrp="1"/>
          </p:cNvSpPr>
          <p:nvPr>
            <p:ph type="body" idx="1"/>
          </p:nvPr>
        </p:nvSpPr>
        <p:spPr>
          <a:prstGeom prst="rect">
            <a:avLst/>
          </a:prstGeom>
        </p:spPr>
        <p:txBody>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5" name="Slide Number"/>
          <p:cNvSpPr txBox="1">
            <a:spLocks noGrp="1"/>
          </p:cNvSpPr>
          <p:nvPr>
            <p:ph type="sldNum" sz="quarter" idx="2"/>
          </p:nvPr>
        </p:nvSpPr>
        <p:spPr>
          <a:xfrm>
            <a:off x="11582400" y="6432209"/>
            <a:ext cx="226983" cy="230832"/>
          </a:xfrm>
          <a:prstGeom prst="rect">
            <a:avLst/>
          </a:prstGeom>
        </p:spPr>
        <p:txBody>
          <a:bodyPr/>
          <a:lstStyle/>
          <a:p>
            <a:fld id="{86CB4B4D-7CA3-9044-876B-883B54F8677D}" type="slidenum">
              <a:t>‹#›</a:t>
            </a:fld>
            <a:endParaRPr dirty="0"/>
          </a:p>
        </p:txBody>
      </p:sp>
      <p:sp>
        <p:nvSpPr>
          <p:cNvPr id="2" name="Title 1">
            <a:extLst>
              <a:ext uri="{FF2B5EF4-FFF2-40B4-BE49-F238E27FC236}">
                <a16:creationId xmlns:a16="http://schemas.microsoft.com/office/drawing/2014/main" id="{34435C57-4BA8-447C-AC13-BD31671D85BF}"/>
              </a:ext>
            </a:extLst>
          </p:cNvPr>
          <p:cNvSpPr>
            <a:spLocks noGrp="1"/>
          </p:cNvSpPr>
          <p:nvPr>
            <p:ph type="title"/>
          </p:nvPr>
        </p:nvSpPr>
        <p:spPr/>
        <p:txBody>
          <a:bodyPr/>
          <a:lstStyle/>
          <a:p>
            <a:r>
              <a:rPr lang="en-US"/>
              <a:t>Click to edit Master title style</a:t>
            </a: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reserve="1">
  <p:cSld name="Blank">
    <p:spTree>
      <p:nvGrpSpPr>
        <p:cNvPr id="1" name="Shape 58"/>
        <p:cNvGrpSpPr/>
        <p:nvPr/>
      </p:nvGrpSpPr>
      <p:grpSpPr>
        <a:xfrm>
          <a:off x="0" y="0"/>
          <a:ext cx="0" cy="0"/>
          <a:chOff x="0" y="0"/>
          <a:chExt cx="0" cy="0"/>
        </a:xfrm>
      </p:grpSpPr>
      <p:sp>
        <p:nvSpPr>
          <p:cNvPr id="59" name="Google Shape;59;p11"/>
          <p:cNvSpPr/>
          <p:nvPr/>
        </p:nvSpPr>
        <p:spPr>
          <a:xfrm>
            <a:off x="-33" y="0"/>
            <a:ext cx="12192000" cy="175000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60" name="Google Shape;60;p11" descr="marco.png"/>
          <p:cNvPicPr preferRelativeResize="0"/>
          <p:nvPr/>
        </p:nvPicPr>
        <p:blipFill>
          <a:blip r:embed="rId2">
            <a:alphaModFix/>
          </a:blip>
          <a:stretch>
            <a:fillRect/>
          </a:stretch>
        </p:blipFill>
        <p:spPr>
          <a:xfrm>
            <a:off x="0" y="0"/>
            <a:ext cx="12192000" cy="6858000"/>
          </a:xfrm>
          <a:prstGeom prst="rect">
            <a:avLst/>
          </a:prstGeom>
          <a:noFill/>
          <a:ln>
            <a:noFill/>
          </a:ln>
        </p:spPr>
      </p:pic>
      <p:sp>
        <p:nvSpPr>
          <p:cNvPr id="61" name="Google Shape;61;p11"/>
          <p:cNvSpPr txBox="1">
            <a:spLocks noGrp="1"/>
          </p:cNvSpPr>
          <p:nvPr>
            <p:ph type="sldNum" idx="12"/>
          </p:nvPr>
        </p:nvSpPr>
        <p:spPr>
          <a:xfrm>
            <a:off x="10355233" y="864967"/>
            <a:ext cx="731600" cy="895200"/>
          </a:xfrm>
          <a:prstGeom prst="rect">
            <a:avLst/>
          </a:prstGeom>
        </p:spPr>
        <p:txBody>
          <a:bodyPr spcFirstLastPara="1" wrap="square" lIns="91425" tIns="91425" rIns="91425" bIns="91425" anchor="b" anchorCtr="0">
            <a:noAutofit/>
          </a:bodyPr>
          <a:lstStyle>
            <a:lvl1pPr lvl="0">
              <a:buNone/>
              <a:defRPr>
                <a:latin typeface="Calibri" panose="020F0502020204030204" pitchFamily="34" charset="0"/>
                <a:cs typeface="Calibri" panose="020F050202020403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solidFill>
                  <a:srgbClr val="FFFFFF"/>
                </a:solidFill>
              </a:rPr>
              <a:pPr/>
              <a:t>‹#›</a:t>
            </a:fld>
            <a:endParaRPr lang="en" dirty="0">
              <a:solidFill>
                <a:srgbClr val="FFFFFF"/>
              </a:solidFill>
            </a:endParaRPr>
          </a:p>
        </p:txBody>
      </p:sp>
      <p:pic>
        <p:nvPicPr>
          <p:cNvPr id="5" name="Graphic 4">
            <a:extLst>
              <a:ext uri="{FF2B5EF4-FFF2-40B4-BE49-F238E27FC236}">
                <a16:creationId xmlns:a16="http://schemas.microsoft.com/office/drawing/2014/main" id="{7F4F86C9-6A98-4665-BC1A-BBFA54861C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380634" y="5027667"/>
            <a:ext cx="858489" cy="875832"/>
          </a:xfrm>
          <a:prstGeom prst="rect">
            <a:avLst/>
          </a:prstGeom>
        </p:spPr>
      </p:pic>
    </p:spTree>
    <p:extLst>
      <p:ext uri="{BB962C8B-B14F-4D97-AF65-F5344CB8AC3E}">
        <p14:creationId xmlns:p14="http://schemas.microsoft.com/office/powerpoint/2010/main" val="2818373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color" preserve="1">
  <p:cSld name="Blank color">
    <p:spTree>
      <p:nvGrpSpPr>
        <p:cNvPr id="1" name="Shape 62"/>
        <p:cNvGrpSpPr/>
        <p:nvPr/>
      </p:nvGrpSpPr>
      <p:grpSpPr>
        <a:xfrm>
          <a:off x="0" y="0"/>
          <a:ext cx="0" cy="0"/>
          <a:chOff x="0" y="0"/>
          <a:chExt cx="0" cy="0"/>
        </a:xfrm>
      </p:grpSpPr>
      <p:sp>
        <p:nvSpPr>
          <p:cNvPr id="63" name="Google Shape;63;p12"/>
          <p:cNvSpPr/>
          <p:nvPr/>
        </p:nvSpPr>
        <p:spPr>
          <a:xfrm rot="10800000" flipH="1">
            <a:off x="-33" y="1719800"/>
            <a:ext cx="12192000" cy="514240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64" name="Google Shape;64;p12" descr="marco.png"/>
          <p:cNvPicPr preferRelativeResize="0"/>
          <p:nvPr/>
        </p:nvPicPr>
        <p:blipFill>
          <a:blip r:embed="rId2">
            <a:alphaModFix/>
          </a:blip>
          <a:stretch>
            <a:fillRect/>
          </a:stretch>
        </p:blipFill>
        <p:spPr>
          <a:xfrm>
            <a:off x="0" y="0"/>
            <a:ext cx="12192000" cy="6858000"/>
          </a:xfrm>
          <a:prstGeom prst="rect">
            <a:avLst/>
          </a:prstGeom>
          <a:noFill/>
          <a:ln>
            <a:noFill/>
          </a:ln>
        </p:spPr>
      </p:pic>
      <p:sp>
        <p:nvSpPr>
          <p:cNvPr id="65" name="Google Shape;65;p12"/>
          <p:cNvSpPr txBox="1">
            <a:spLocks noGrp="1"/>
          </p:cNvSpPr>
          <p:nvPr>
            <p:ph type="sldNum" idx="12"/>
          </p:nvPr>
        </p:nvSpPr>
        <p:spPr>
          <a:xfrm>
            <a:off x="10355233" y="864967"/>
            <a:ext cx="731600" cy="895200"/>
          </a:xfrm>
          <a:prstGeom prst="rect">
            <a:avLst/>
          </a:prstGeom>
        </p:spPr>
        <p:txBody>
          <a:bodyPr spcFirstLastPara="1" wrap="square" lIns="91425" tIns="91425" rIns="91425" bIns="91425" anchor="b" anchorCtr="0">
            <a:noAutofit/>
          </a:bodyPr>
          <a:lstStyle>
            <a:lvl1pPr lvl="0" rtl="0">
              <a:buNone/>
              <a:defRPr>
                <a:solidFill>
                  <a:srgbClr val="58585A"/>
                </a:solidFill>
                <a:latin typeface="Calibri" panose="020F0502020204030204" pitchFamily="34" charset="0"/>
                <a:cs typeface="Calibri" panose="020F0502020204030204" pitchFamily="34" charset="0"/>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34936570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sp>
        <p:nvSpPr>
          <p:cNvPr id="4" name="Google Shape;25;p5">
            <a:extLst>
              <a:ext uri="{FF2B5EF4-FFF2-40B4-BE49-F238E27FC236}">
                <a16:creationId xmlns:a16="http://schemas.microsoft.com/office/drawing/2014/main" id="{29451D43-7909-49C7-AACA-D19F3CC51355}"/>
              </a:ext>
            </a:extLst>
          </p:cNvPr>
          <p:cNvSpPr/>
          <p:nvPr userDrawn="1"/>
        </p:nvSpPr>
        <p:spPr>
          <a:xfrm>
            <a:off x="-33" y="0"/>
            <a:ext cx="12192000" cy="175000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pic>
        <p:nvPicPr>
          <p:cNvPr id="5" name="Google Shape;26;p5" descr="marco.png">
            <a:extLst>
              <a:ext uri="{FF2B5EF4-FFF2-40B4-BE49-F238E27FC236}">
                <a16:creationId xmlns:a16="http://schemas.microsoft.com/office/drawing/2014/main" id="{1F1E46FB-A5D4-4732-A892-D50B8A749917}"/>
              </a:ext>
            </a:extLst>
          </p:cNvPr>
          <p:cNvPicPr preferRelativeResize="0"/>
          <p:nvPr userDrawn="1"/>
        </p:nvPicPr>
        <p:blipFill>
          <a:blip r:embed="rId2">
            <a:alphaModFix/>
          </a:blip>
          <a:stretch>
            <a:fillRect/>
          </a:stretch>
        </p:blipFill>
        <p:spPr>
          <a:xfrm>
            <a:off x="0" y="0"/>
            <a:ext cx="12192000" cy="6858000"/>
          </a:xfrm>
          <a:prstGeom prst="rect">
            <a:avLst/>
          </a:prstGeom>
          <a:noFill/>
          <a:ln>
            <a:noFill/>
          </a:ln>
        </p:spPr>
      </p:pic>
      <p:pic>
        <p:nvPicPr>
          <p:cNvPr id="8" name="Graphic 7">
            <a:extLst>
              <a:ext uri="{FF2B5EF4-FFF2-40B4-BE49-F238E27FC236}">
                <a16:creationId xmlns:a16="http://schemas.microsoft.com/office/drawing/2014/main" id="{93C812E3-1F34-482B-8378-248E83D11BB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380634" y="5027667"/>
            <a:ext cx="858489" cy="875832"/>
          </a:xfrm>
          <a:prstGeom prst="rect">
            <a:avLst/>
          </a:prstGeom>
        </p:spPr>
      </p:pic>
      <p:sp>
        <p:nvSpPr>
          <p:cNvPr id="10" name="Rectangle 9">
            <a:extLst>
              <a:ext uri="{FF2B5EF4-FFF2-40B4-BE49-F238E27FC236}">
                <a16:creationId xmlns:a16="http://schemas.microsoft.com/office/drawing/2014/main" id="{78BB7428-0B77-4B47-932E-1D41E8E31797}"/>
              </a:ext>
            </a:extLst>
          </p:cNvPr>
          <p:cNvSpPr/>
          <p:nvPr userDrawn="1"/>
        </p:nvSpPr>
        <p:spPr>
          <a:xfrm>
            <a:off x="1545277" y="2007880"/>
            <a:ext cx="9264601" cy="3108543"/>
          </a:xfrm>
          <a:prstGeom prst="rect">
            <a:avLst/>
          </a:prstGeom>
        </p:spPr>
        <p:txBody>
          <a:bodyPr wrap="square">
            <a:spAutoFit/>
          </a:bodyPr>
          <a:lstStyle/>
          <a:p>
            <a:pPr marL="0" indent="0">
              <a:buNone/>
            </a:pPr>
            <a:r>
              <a:rPr kumimoji="0" lang="en-US" sz="1600" b="0" i="0" u="none" strike="noStrike" kern="0" cap="none" spc="0" normalizeH="0" baseline="0" noProof="0" dirty="0">
                <a:ln>
                  <a:noFill/>
                </a:ln>
                <a:solidFill>
                  <a:srgbClr val="58585A"/>
                </a:solidFill>
                <a:effectLst/>
                <a:uLnTx/>
                <a:uFillTx/>
                <a:latin typeface="Calibri" panose="020F0502020204030204" pitchFamily="34" charset="0"/>
                <a:cs typeface="Calibri" panose="020F0502020204030204" pitchFamily="34" charset="0"/>
                <a:sym typeface="Montserrat"/>
              </a:rPr>
              <a:t>Today’s content and answers to participants’ questions reflect Telligen’s best understanding</a:t>
            </a:r>
          </a:p>
          <a:p>
            <a:pPr marL="609585" marR="0" lvl="0" indent="-507987" algn="l" defTabSz="1219170" rtl="0" eaLnBrk="1" fontAlgn="auto" latinLnBrk="0" hangingPunct="1">
              <a:lnSpc>
                <a:spcPct val="100000"/>
              </a:lnSpc>
              <a:spcBef>
                <a:spcPts val="800"/>
              </a:spcBef>
              <a:spcAft>
                <a:spcPts val="0"/>
              </a:spcAft>
              <a:buClr>
                <a:srgbClr val="00BEF2"/>
              </a:buClr>
              <a:buSzPts val="2400"/>
              <a:buFont typeface="Source Sans Pro"/>
              <a:buChar char="»"/>
              <a:tabLst/>
              <a:defRPr/>
            </a:pPr>
            <a:r>
              <a:rPr kumimoji="0" lang="en-US" sz="1600" b="0" i="0" u="none" strike="noStrike" kern="0" cap="none" spc="0" normalizeH="0" baseline="0" noProof="0" dirty="0">
                <a:ln>
                  <a:noFill/>
                </a:ln>
                <a:solidFill>
                  <a:srgbClr val="58585A"/>
                </a:solidFill>
                <a:effectLst/>
                <a:uLnTx/>
                <a:uFillTx/>
                <a:latin typeface="Calibri" panose="020F0502020204030204" pitchFamily="34" charset="0"/>
                <a:cs typeface="Calibri" panose="020F0502020204030204" pitchFamily="34" charset="0"/>
                <a:sym typeface="Montserrat"/>
              </a:rPr>
              <a:t>Today’s content and answers to participants’ questions reflect Telligen’s best understanding based on currently available information about COVID-19 as of </a:t>
            </a:r>
            <a:fld id="{1FFE4046-EF3D-4373-A62C-750C69F621C7}" type="datetime2">
              <a:rPr kumimoji="0" lang="en-US" sz="1600" b="0" i="0" u="none" strike="noStrike" kern="0" cap="none" spc="0" normalizeH="0" baseline="0" noProof="0" smtClean="0">
                <a:ln>
                  <a:noFill/>
                </a:ln>
                <a:solidFill>
                  <a:srgbClr val="58585A"/>
                </a:solidFill>
                <a:effectLst/>
                <a:uLnTx/>
                <a:uFillTx/>
                <a:latin typeface="Calibri" panose="020F0502020204030204" pitchFamily="34" charset="0"/>
                <a:cs typeface="Calibri" panose="020F0502020204030204" pitchFamily="34" charset="0"/>
                <a:sym typeface="Montserrat"/>
              </a:rPr>
              <a:pPr marL="609585" marR="0" lvl="0" indent="-507987" algn="l" defTabSz="1219170" rtl="0" eaLnBrk="1" fontAlgn="auto" latinLnBrk="0" hangingPunct="1">
                <a:lnSpc>
                  <a:spcPct val="100000"/>
                </a:lnSpc>
                <a:spcBef>
                  <a:spcPts val="800"/>
                </a:spcBef>
                <a:spcAft>
                  <a:spcPts val="0"/>
                </a:spcAft>
                <a:buClr>
                  <a:srgbClr val="00BEF2"/>
                </a:buClr>
                <a:buSzPts val="2400"/>
                <a:buFont typeface="Source Sans Pro"/>
                <a:buChar char="»"/>
                <a:tabLst/>
                <a:defRPr/>
              </a:pPr>
              <a:t>Friday, June 11, 2021</a:t>
            </a:fld>
            <a:r>
              <a:rPr kumimoji="0" lang="en-US" sz="1600" b="0" i="0" u="none" strike="noStrike" kern="0" cap="none" spc="0" normalizeH="0" baseline="0" noProof="0" dirty="0">
                <a:ln>
                  <a:noFill/>
                </a:ln>
                <a:solidFill>
                  <a:srgbClr val="58585A"/>
                </a:solidFill>
                <a:effectLst/>
                <a:uLnTx/>
                <a:uFillTx/>
                <a:latin typeface="Calibri" panose="020F0502020204030204" pitchFamily="34" charset="0"/>
                <a:cs typeface="Calibri" panose="020F0502020204030204" pitchFamily="34" charset="0"/>
                <a:sym typeface="Montserrat"/>
              </a:rPr>
              <a:t>.</a:t>
            </a:r>
          </a:p>
          <a:p>
            <a:pPr marL="609585" marR="0" lvl="0" indent="-507987" algn="l" defTabSz="1219170" rtl="0" eaLnBrk="1" fontAlgn="auto" latinLnBrk="0" hangingPunct="1">
              <a:lnSpc>
                <a:spcPct val="100000"/>
              </a:lnSpc>
              <a:spcBef>
                <a:spcPts val="800"/>
              </a:spcBef>
              <a:spcAft>
                <a:spcPts val="0"/>
              </a:spcAft>
              <a:buClr>
                <a:srgbClr val="00BEF2"/>
              </a:buClr>
              <a:buSzPts val="2400"/>
              <a:buFont typeface="Source Sans Pro"/>
              <a:buChar char="»"/>
              <a:tabLst/>
              <a:defRPr/>
            </a:pPr>
            <a:r>
              <a:rPr kumimoji="0" lang="en-US" sz="1600" b="0" i="0" u="none" strike="noStrike" kern="0" cap="none" spc="0" normalizeH="0" baseline="0" noProof="0" dirty="0">
                <a:ln>
                  <a:noFill/>
                </a:ln>
                <a:solidFill>
                  <a:srgbClr val="58585A"/>
                </a:solidFill>
                <a:effectLst/>
                <a:uLnTx/>
                <a:uFillTx/>
                <a:latin typeface="Calibri" panose="020F0502020204030204" pitchFamily="34" charset="0"/>
                <a:ea typeface="Source Sans Pro"/>
                <a:cs typeface="Calibri" panose="020F0502020204030204" pitchFamily="34" charset="0"/>
                <a:sym typeface="Source Sans Pro"/>
              </a:rPr>
              <a:t>However, COVID-19 is an emerging, rapidly evolving situation. Therefore, it remains critically important to continually check the CDC’s most up-to-date guidance, as well as the guidance from your state/local health department. </a:t>
            </a:r>
            <a:r>
              <a:rPr kumimoji="0" lang="en-US" sz="1600" b="0" i="0" u="none" strike="noStrike" kern="0" cap="none" spc="0" normalizeH="0" baseline="0" noProof="0" dirty="0">
                <a:ln>
                  <a:noFill/>
                </a:ln>
                <a:solidFill>
                  <a:srgbClr val="58585A"/>
                </a:solidFill>
                <a:effectLst/>
                <a:uLnTx/>
                <a:uFillTx/>
                <a:latin typeface="Calibri" panose="020F0502020204030204" pitchFamily="34" charset="0"/>
                <a:ea typeface="Source Sans Pro"/>
                <a:cs typeface="Calibri" panose="020F0502020204030204" pitchFamily="34" charset="0"/>
                <a:sym typeface="Source Sans Pro"/>
                <a:hlinkClick r:id="rId5"/>
              </a:rPr>
              <a:t>CDC guidance for COVID-19 </a:t>
            </a:r>
            <a:r>
              <a:rPr kumimoji="0" lang="en-US" sz="1600" b="0" i="0" u="none" strike="noStrike" kern="0" cap="none" spc="0" normalizeH="0" baseline="0" noProof="0" dirty="0">
                <a:ln>
                  <a:noFill/>
                </a:ln>
                <a:solidFill>
                  <a:srgbClr val="58585A"/>
                </a:solidFill>
                <a:effectLst/>
                <a:uLnTx/>
                <a:uFillTx/>
                <a:latin typeface="Calibri" panose="020F0502020204030204" pitchFamily="34" charset="0"/>
                <a:ea typeface="Source Sans Pro"/>
                <a:cs typeface="Calibri" panose="020F0502020204030204" pitchFamily="34" charset="0"/>
                <a:sym typeface="Source Sans Pro"/>
              </a:rPr>
              <a:t>may be adapted by state (</a:t>
            </a:r>
            <a:r>
              <a:rPr kumimoji="0" lang="en-US" sz="1600" b="0" i="0" u="none" strike="noStrike" kern="0" cap="none" spc="0" normalizeH="0" baseline="0" noProof="0" dirty="0">
                <a:ln>
                  <a:noFill/>
                </a:ln>
                <a:solidFill>
                  <a:srgbClr val="58585A"/>
                </a:solidFill>
                <a:effectLst/>
                <a:uLnTx/>
                <a:uFillTx/>
                <a:latin typeface="Calibri" panose="020F0502020204030204" pitchFamily="34" charset="0"/>
                <a:ea typeface="Source Sans Pro"/>
                <a:cs typeface="Calibri" panose="020F0502020204030204" pitchFamily="34" charset="0"/>
                <a:sym typeface="Source Sans Pro"/>
                <a:hlinkClick r:id="rId6"/>
              </a:rPr>
              <a:t>Colorado</a:t>
            </a:r>
            <a:r>
              <a:rPr kumimoji="0" lang="en-US" sz="1600" b="0" i="0" u="none" strike="noStrike" kern="0" cap="none" spc="0" normalizeH="0" baseline="0" noProof="0" dirty="0">
                <a:ln>
                  <a:noFill/>
                </a:ln>
                <a:solidFill>
                  <a:srgbClr val="58585A"/>
                </a:solidFill>
                <a:effectLst/>
                <a:uLnTx/>
                <a:uFillTx/>
                <a:latin typeface="Calibri" panose="020F0502020204030204" pitchFamily="34" charset="0"/>
                <a:ea typeface="Source Sans Pro"/>
                <a:cs typeface="Calibri" panose="020F0502020204030204" pitchFamily="34" charset="0"/>
                <a:sym typeface="Source Sans Pro"/>
              </a:rPr>
              <a:t>, </a:t>
            </a:r>
            <a:r>
              <a:rPr kumimoji="0" lang="en-US" sz="1600" b="0" i="0" u="none" strike="noStrike" kern="0" cap="none" spc="0" normalizeH="0" baseline="0" noProof="0" dirty="0">
                <a:ln>
                  <a:noFill/>
                </a:ln>
                <a:solidFill>
                  <a:srgbClr val="58585A"/>
                </a:solidFill>
                <a:effectLst/>
                <a:uLnTx/>
                <a:uFillTx/>
                <a:latin typeface="Calibri" panose="020F0502020204030204" pitchFamily="34" charset="0"/>
                <a:ea typeface="Source Sans Pro"/>
                <a:cs typeface="Calibri" panose="020F0502020204030204" pitchFamily="34" charset="0"/>
                <a:sym typeface="Source Sans Pro"/>
                <a:hlinkClick r:id="rId7"/>
              </a:rPr>
              <a:t>Illinois</a:t>
            </a:r>
            <a:r>
              <a:rPr kumimoji="0" lang="en-US" sz="1600" b="0" i="0" u="none" strike="noStrike" kern="0" cap="none" spc="0" normalizeH="0" baseline="0" noProof="0" dirty="0">
                <a:ln>
                  <a:noFill/>
                </a:ln>
                <a:solidFill>
                  <a:srgbClr val="58585A"/>
                </a:solidFill>
                <a:effectLst/>
                <a:uLnTx/>
                <a:uFillTx/>
                <a:latin typeface="Calibri" panose="020F0502020204030204" pitchFamily="34" charset="0"/>
                <a:ea typeface="Source Sans Pro"/>
                <a:cs typeface="Calibri" panose="020F0502020204030204" pitchFamily="34" charset="0"/>
                <a:sym typeface="Source Sans Pro"/>
              </a:rPr>
              <a:t>, </a:t>
            </a:r>
            <a:r>
              <a:rPr kumimoji="0" lang="en-US" sz="1600" b="0" i="0" u="none" strike="noStrike" kern="0" cap="none" spc="0" normalizeH="0" baseline="0" noProof="0" dirty="0">
                <a:ln>
                  <a:noFill/>
                </a:ln>
                <a:solidFill>
                  <a:srgbClr val="58585A"/>
                </a:solidFill>
                <a:effectLst/>
                <a:uLnTx/>
                <a:uFillTx/>
                <a:latin typeface="Calibri" panose="020F0502020204030204" pitchFamily="34" charset="0"/>
                <a:ea typeface="Source Sans Pro"/>
                <a:cs typeface="Calibri" panose="020F0502020204030204" pitchFamily="34" charset="0"/>
                <a:sym typeface="Source Sans Pro"/>
                <a:hlinkClick r:id="rId8"/>
              </a:rPr>
              <a:t>Iowa</a:t>
            </a:r>
            <a:r>
              <a:rPr kumimoji="0" lang="en-US" sz="1600" b="0" i="0" u="none" strike="noStrike" kern="0" cap="none" spc="0" normalizeH="0" baseline="0" noProof="0" dirty="0">
                <a:ln>
                  <a:noFill/>
                </a:ln>
                <a:solidFill>
                  <a:srgbClr val="58585A"/>
                </a:solidFill>
                <a:effectLst/>
                <a:uLnTx/>
                <a:uFillTx/>
                <a:latin typeface="Calibri" panose="020F0502020204030204" pitchFamily="34" charset="0"/>
                <a:ea typeface="Source Sans Pro"/>
                <a:cs typeface="Calibri" panose="020F0502020204030204" pitchFamily="34" charset="0"/>
                <a:sym typeface="Source Sans Pro"/>
              </a:rPr>
              <a:t> and </a:t>
            </a:r>
            <a:r>
              <a:rPr kumimoji="0" lang="en-US" sz="1600" b="0" i="0" u="none" strike="noStrike" kern="0" cap="none" spc="0" normalizeH="0" baseline="0" noProof="0" dirty="0">
                <a:ln>
                  <a:noFill/>
                </a:ln>
                <a:solidFill>
                  <a:srgbClr val="58585A"/>
                </a:solidFill>
                <a:effectLst/>
                <a:uLnTx/>
                <a:uFillTx/>
                <a:latin typeface="Calibri" panose="020F0502020204030204" pitchFamily="34" charset="0"/>
                <a:ea typeface="Source Sans Pro"/>
                <a:cs typeface="Calibri" panose="020F0502020204030204" pitchFamily="34" charset="0"/>
                <a:sym typeface="Source Sans Pro"/>
                <a:hlinkClick r:id="rId9"/>
              </a:rPr>
              <a:t>Oklahoma</a:t>
            </a:r>
            <a:r>
              <a:rPr kumimoji="0" lang="en-US" sz="1600" b="0" i="0" u="none" strike="noStrike" kern="0" cap="none" spc="0" normalizeH="0" baseline="0" noProof="0" dirty="0">
                <a:ln>
                  <a:noFill/>
                </a:ln>
                <a:solidFill>
                  <a:srgbClr val="58585A"/>
                </a:solidFill>
                <a:effectLst/>
                <a:uLnTx/>
                <a:uFillTx/>
                <a:latin typeface="Calibri" panose="020F0502020204030204" pitchFamily="34" charset="0"/>
                <a:ea typeface="Source Sans Pro"/>
                <a:cs typeface="Calibri" panose="020F0502020204030204" pitchFamily="34" charset="0"/>
                <a:sym typeface="Source Sans Pro"/>
              </a:rPr>
              <a:t>) and local health departments to respond to rapidly changing local circumstances.</a:t>
            </a:r>
          </a:p>
          <a:p>
            <a:pPr marL="609585" marR="0" lvl="0" indent="-507987" algn="l" defTabSz="1219170" rtl="0" eaLnBrk="1" fontAlgn="auto" latinLnBrk="0" hangingPunct="1">
              <a:lnSpc>
                <a:spcPct val="100000"/>
              </a:lnSpc>
              <a:spcBef>
                <a:spcPts val="800"/>
              </a:spcBef>
              <a:spcAft>
                <a:spcPts val="0"/>
              </a:spcAft>
              <a:buClr>
                <a:srgbClr val="00BEF2"/>
              </a:buClr>
              <a:buSzPts val="2400"/>
              <a:buFont typeface="Source Sans Pro"/>
              <a:buChar char="»"/>
              <a:tabLst/>
              <a:defRPr/>
            </a:pPr>
            <a:r>
              <a:rPr kumimoji="0" lang="en-US" sz="1600" b="0" i="0" u="none" strike="noStrike" kern="0" cap="none" spc="0" normalizeH="0" baseline="0" noProof="0" dirty="0">
                <a:ln>
                  <a:noFill/>
                </a:ln>
                <a:solidFill>
                  <a:srgbClr val="58585A"/>
                </a:solidFill>
                <a:effectLst/>
                <a:uLnTx/>
                <a:uFillTx/>
                <a:latin typeface="Calibri" panose="020F0502020204030204" pitchFamily="34" charset="0"/>
                <a:ea typeface="Source Sans Pro"/>
                <a:cs typeface="Calibri" panose="020F0502020204030204" pitchFamily="34" charset="0"/>
                <a:sym typeface="Source Sans Pro"/>
              </a:rPr>
              <a:t>The views expressed by the speaker do not necessarily reflect the views of Telligen or The Centers for Medicare &amp; Medicaid Services. Presentation content is for information purposes only and does not constitute medical advice; it is not intended to be a substitute for professional medical advice, diagnosis or treatment. </a:t>
            </a:r>
          </a:p>
        </p:txBody>
      </p:sp>
      <p:sp>
        <p:nvSpPr>
          <p:cNvPr id="11" name="Google Shape;61;p11">
            <a:extLst>
              <a:ext uri="{FF2B5EF4-FFF2-40B4-BE49-F238E27FC236}">
                <a16:creationId xmlns:a16="http://schemas.microsoft.com/office/drawing/2014/main" id="{D87FF14C-5F59-4E89-B58B-8310C4F96B42}"/>
              </a:ext>
            </a:extLst>
          </p:cNvPr>
          <p:cNvSpPr txBox="1">
            <a:spLocks noGrp="1"/>
          </p:cNvSpPr>
          <p:nvPr>
            <p:ph type="sldNum" idx="12"/>
          </p:nvPr>
        </p:nvSpPr>
        <p:spPr>
          <a:xfrm>
            <a:off x="10355233" y="864967"/>
            <a:ext cx="731600" cy="895200"/>
          </a:xfrm>
          <a:prstGeom prst="rect">
            <a:avLst/>
          </a:prstGeom>
        </p:spPr>
        <p:txBody>
          <a:bodyPr spcFirstLastPara="1" wrap="square" lIns="91425" tIns="91425" rIns="91425" bIns="91425" anchor="b" anchorCtr="0">
            <a:noAutofit/>
          </a:bodyPr>
          <a:lstStyle>
            <a:lvl1pPr lvl="0">
              <a:buNone/>
              <a:defRPr>
                <a:latin typeface="Calibri" panose="020F0502020204030204" pitchFamily="34" charset="0"/>
                <a:cs typeface="Calibri" panose="020F050202020403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solidFill>
                  <a:srgbClr val="FFFFFF"/>
                </a:solidFill>
              </a:rPr>
              <a:pPr/>
              <a:t>‹#›</a:t>
            </a:fld>
            <a:endParaRPr lang="en" dirty="0">
              <a:solidFill>
                <a:srgbClr val="FFFFFF"/>
              </a:solidFill>
            </a:endParaRPr>
          </a:p>
        </p:txBody>
      </p:sp>
      <p:sp>
        <p:nvSpPr>
          <p:cNvPr id="12" name="Rectangle 11">
            <a:extLst>
              <a:ext uri="{FF2B5EF4-FFF2-40B4-BE49-F238E27FC236}">
                <a16:creationId xmlns:a16="http://schemas.microsoft.com/office/drawing/2014/main" id="{831AD5ED-5BE2-40A5-9779-7757537C1497}"/>
              </a:ext>
            </a:extLst>
          </p:cNvPr>
          <p:cNvSpPr/>
          <p:nvPr userDrawn="1"/>
        </p:nvSpPr>
        <p:spPr>
          <a:xfrm>
            <a:off x="1346901" y="1176637"/>
            <a:ext cx="9264601" cy="502766"/>
          </a:xfrm>
          <a:prstGeom prst="rect">
            <a:avLst/>
          </a:prstGeom>
        </p:spPr>
        <p:txBody>
          <a:bodyPr wrap="square">
            <a:spAutoFit/>
          </a:bodyPr>
          <a:lstStyle/>
          <a:p>
            <a:pPr marL="0" indent="0">
              <a:buNone/>
            </a:pPr>
            <a:r>
              <a:rPr kumimoji="0" lang="en-US" sz="2667"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Montserrat"/>
              </a:rPr>
              <a:t>Disclaimers</a:t>
            </a:r>
            <a:endParaRPr lang="en-US" sz="2667" dirty="0">
              <a:solidFill>
                <a:srgbClr val="58585A"/>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84476203"/>
      </p:ext>
    </p:extLst>
  </p:cSld>
  <p:clrMapOvr>
    <a:masterClrMapping/>
  </p:clrMapOvr>
  <p:transition>
    <p:fade thruBlk="1"/>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isclaimers - Video Conference">
    <p:spTree>
      <p:nvGrpSpPr>
        <p:cNvPr id="1" name=""/>
        <p:cNvGrpSpPr/>
        <p:nvPr/>
      </p:nvGrpSpPr>
      <p:grpSpPr>
        <a:xfrm>
          <a:off x="0" y="0"/>
          <a:ext cx="0" cy="0"/>
          <a:chOff x="0" y="0"/>
          <a:chExt cx="0" cy="0"/>
        </a:xfrm>
      </p:grpSpPr>
      <p:sp>
        <p:nvSpPr>
          <p:cNvPr id="4" name="Google Shape;25;p5">
            <a:extLst>
              <a:ext uri="{FF2B5EF4-FFF2-40B4-BE49-F238E27FC236}">
                <a16:creationId xmlns:a16="http://schemas.microsoft.com/office/drawing/2014/main" id="{7F15BEA1-0396-44A4-876C-2A1EC07D488A}"/>
              </a:ext>
            </a:extLst>
          </p:cNvPr>
          <p:cNvSpPr/>
          <p:nvPr userDrawn="1"/>
        </p:nvSpPr>
        <p:spPr>
          <a:xfrm>
            <a:off x="-33" y="0"/>
            <a:ext cx="12192000" cy="175000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pic>
        <p:nvPicPr>
          <p:cNvPr id="5" name="Google Shape;26;p5" descr="marco.png">
            <a:extLst>
              <a:ext uri="{FF2B5EF4-FFF2-40B4-BE49-F238E27FC236}">
                <a16:creationId xmlns:a16="http://schemas.microsoft.com/office/drawing/2014/main" id="{CD87A3D3-61C6-46D4-8DB4-DC1DCE4D2CC4}"/>
              </a:ext>
            </a:extLst>
          </p:cNvPr>
          <p:cNvPicPr preferRelativeResize="0"/>
          <p:nvPr userDrawn="1"/>
        </p:nvPicPr>
        <p:blipFill>
          <a:blip r:embed="rId2">
            <a:alphaModFix/>
          </a:blip>
          <a:stretch>
            <a:fillRect/>
          </a:stretch>
        </p:blipFill>
        <p:spPr>
          <a:xfrm>
            <a:off x="0" y="0"/>
            <a:ext cx="12192000" cy="6858000"/>
          </a:xfrm>
          <a:prstGeom prst="rect">
            <a:avLst/>
          </a:prstGeom>
          <a:noFill/>
          <a:ln>
            <a:noFill/>
          </a:ln>
        </p:spPr>
      </p:pic>
      <p:pic>
        <p:nvPicPr>
          <p:cNvPr id="6" name="Graphic 5">
            <a:extLst>
              <a:ext uri="{FF2B5EF4-FFF2-40B4-BE49-F238E27FC236}">
                <a16:creationId xmlns:a16="http://schemas.microsoft.com/office/drawing/2014/main" id="{BB05FB1D-D138-4D98-AE1E-A35089AE026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380634" y="5027667"/>
            <a:ext cx="858489" cy="875832"/>
          </a:xfrm>
          <a:prstGeom prst="rect">
            <a:avLst/>
          </a:prstGeom>
        </p:spPr>
      </p:pic>
      <p:sp>
        <p:nvSpPr>
          <p:cNvPr id="7" name="Rectangle 6">
            <a:extLst>
              <a:ext uri="{FF2B5EF4-FFF2-40B4-BE49-F238E27FC236}">
                <a16:creationId xmlns:a16="http://schemas.microsoft.com/office/drawing/2014/main" id="{726FF968-E6A1-4133-9522-5DE4B74A15D8}"/>
              </a:ext>
            </a:extLst>
          </p:cNvPr>
          <p:cNvSpPr/>
          <p:nvPr userDrawn="1"/>
        </p:nvSpPr>
        <p:spPr>
          <a:xfrm>
            <a:off x="1545277" y="2007880"/>
            <a:ext cx="9264601" cy="338554"/>
          </a:xfrm>
          <a:prstGeom prst="rect">
            <a:avLst/>
          </a:prstGeom>
        </p:spPr>
        <p:txBody>
          <a:bodyPr wrap="square">
            <a:spAutoFit/>
          </a:bodyPr>
          <a:lstStyle/>
          <a:p>
            <a:pPr marL="0" indent="0">
              <a:buNone/>
            </a:pPr>
            <a:endParaRPr kumimoji="0" lang="en-US" sz="1600" b="0" i="0" u="none" strike="noStrike" kern="0" cap="none" spc="0" normalizeH="0" baseline="0" noProof="0" dirty="0">
              <a:ln>
                <a:noFill/>
              </a:ln>
              <a:solidFill>
                <a:srgbClr val="58585A"/>
              </a:solidFill>
              <a:effectLst/>
              <a:uLnTx/>
              <a:uFillTx/>
              <a:latin typeface="Calibri" panose="020F0502020204030204" pitchFamily="34" charset="0"/>
              <a:ea typeface="Source Sans Pro"/>
              <a:cs typeface="Calibri" panose="020F0502020204030204" pitchFamily="34" charset="0"/>
              <a:sym typeface="Source Sans Pro"/>
            </a:endParaRPr>
          </a:p>
        </p:txBody>
      </p:sp>
      <p:sp>
        <p:nvSpPr>
          <p:cNvPr id="8" name="Google Shape;61;p11">
            <a:extLst>
              <a:ext uri="{FF2B5EF4-FFF2-40B4-BE49-F238E27FC236}">
                <a16:creationId xmlns:a16="http://schemas.microsoft.com/office/drawing/2014/main" id="{B37735BC-8172-4122-B5CD-145ECA1B9E1E}"/>
              </a:ext>
            </a:extLst>
          </p:cNvPr>
          <p:cNvSpPr txBox="1">
            <a:spLocks noGrp="1"/>
          </p:cNvSpPr>
          <p:nvPr>
            <p:ph type="sldNum" idx="12"/>
          </p:nvPr>
        </p:nvSpPr>
        <p:spPr>
          <a:xfrm>
            <a:off x="10355233" y="864967"/>
            <a:ext cx="731600" cy="895200"/>
          </a:xfrm>
          <a:prstGeom prst="rect">
            <a:avLst/>
          </a:prstGeom>
        </p:spPr>
        <p:txBody>
          <a:bodyPr spcFirstLastPara="1" wrap="square" lIns="91425" tIns="91425" rIns="91425" bIns="91425" anchor="b" anchorCtr="0">
            <a:noAutofit/>
          </a:bodyPr>
          <a:lstStyle>
            <a:lvl1pPr lvl="0">
              <a:buNone/>
              <a:defRPr>
                <a:latin typeface="Calibri" panose="020F0502020204030204" pitchFamily="34" charset="0"/>
                <a:cs typeface="Calibri" panose="020F050202020403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solidFill>
                  <a:srgbClr val="FFFFFF"/>
                </a:solidFill>
              </a:rPr>
              <a:pPr/>
              <a:t>‹#›</a:t>
            </a:fld>
            <a:endParaRPr lang="en" dirty="0">
              <a:solidFill>
                <a:srgbClr val="FFFFFF"/>
              </a:solidFill>
            </a:endParaRPr>
          </a:p>
        </p:txBody>
      </p:sp>
      <p:sp>
        <p:nvSpPr>
          <p:cNvPr id="9" name="Rectangle 8">
            <a:extLst>
              <a:ext uri="{FF2B5EF4-FFF2-40B4-BE49-F238E27FC236}">
                <a16:creationId xmlns:a16="http://schemas.microsoft.com/office/drawing/2014/main" id="{E7311861-7A97-4077-A2F7-104A9D4BF644}"/>
              </a:ext>
            </a:extLst>
          </p:cNvPr>
          <p:cNvSpPr/>
          <p:nvPr userDrawn="1"/>
        </p:nvSpPr>
        <p:spPr>
          <a:xfrm>
            <a:off x="1346901" y="1176637"/>
            <a:ext cx="9264601" cy="502766"/>
          </a:xfrm>
          <a:prstGeom prst="rect">
            <a:avLst/>
          </a:prstGeom>
        </p:spPr>
        <p:txBody>
          <a:bodyPr wrap="square">
            <a:spAutoFit/>
          </a:bodyPr>
          <a:lstStyle/>
          <a:p>
            <a:pPr marL="0" indent="0">
              <a:buNone/>
            </a:pPr>
            <a:r>
              <a:rPr kumimoji="0" lang="en-US" sz="2667"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Montserrat"/>
              </a:rPr>
              <a:t>Disclaimers</a:t>
            </a:r>
            <a:endParaRPr lang="en-US" sz="2667" dirty="0">
              <a:solidFill>
                <a:srgbClr val="58585A"/>
              </a:solidFill>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F797F57C-24DA-41E3-B83B-B97433D161B3}"/>
              </a:ext>
            </a:extLst>
          </p:cNvPr>
          <p:cNvSpPr/>
          <p:nvPr userDrawn="1"/>
        </p:nvSpPr>
        <p:spPr>
          <a:xfrm>
            <a:off x="1545277" y="2007881"/>
            <a:ext cx="9264601" cy="2657138"/>
          </a:xfrm>
          <a:prstGeom prst="rect">
            <a:avLst/>
          </a:prstGeom>
        </p:spPr>
        <p:txBody>
          <a:bodyPr wrap="square">
            <a:spAutoFit/>
          </a:bodyPr>
          <a:lstStyle/>
          <a:p>
            <a:pPr marL="609585" marR="0" lvl="0" indent="-507987" algn="l" defTabSz="1219170" rtl="0" eaLnBrk="1" fontAlgn="auto" latinLnBrk="0" hangingPunct="1">
              <a:lnSpc>
                <a:spcPct val="100000"/>
              </a:lnSpc>
              <a:spcBef>
                <a:spcPts val="800"/>
              </a:spcBef>
              <a:spcAft>
                <a:spcPts val="0"/>
              </a:spcAft>
              <a:buClr>
                <a:srgbClr val="00BEF2"/>
              </a:buClr>
              <a:buSzPts val="2400"/>
              <a:buFont typeface="Source Sans Pro"/>
              <a:buChar char="»"/>
              <a:tabLst/>
              <a:defRPr/>
            </a:pPr>
            <a:r>
              <a:rPr kumimoji="0" lang="en-US" sz="1600" b="0" i="0" u="none" strike="noStrike" kern="0" cap="none" spc="0" normalizeH="0" baseline="0" noProof="0" dirty="0">
                <a:ln>
                  <a:noFill/>
                </a:ln>
                <a:solidFill>
                  <a:srgbClr val="58585A"/>
                </a:solidFill>
                <a:effectLst/>
                <a:uLnTx/>
                <a:uFillTx/>
                <a:latin typeface="Calibri" panose="020F0502020204030204" pitchFamily="34" charset="0"/>
                <a:cs typeface="Calibri" panose="020F0502020204030204" pitchFamily="34" charset="0"/>
                <a:sym typeface="Montserrat"/>
              </a:rPr>
              <a:t>This video conference utilizes links to other websites or third-party content to offer this webinar. Telligen is providing these links or third-party content to you as a convenience and has no liability, obligation or responsibility for any correspondence, purchase or promotion between you and any third party with a link on the Website, or for any content or links displayed on such sites to which you may be linked. </a:t>
            </a:r>
          </a:p>
          <a:p>
            <a:pPr marL="609585" marR="0" lvl="0" indent="-507987" algn="l" defTabSz="1219170" rtl="0" eaLnBrk="1" fontAlgn="auto" latinLnBrk="0" hangingPunct="1">
              <a:lnSpc>
                <a:spcPct val="100000"/>
              </a:lnSpc>
              <a:spcBef>
                <a:spcPts val="800"/>
              </a:spcBef>
              <a:spcAft>
                <a:spcPts val="0"/>
              </a:spcAft>
              <a:buClr>
                <a:srgbClr val="00BEF2"/>
              </a:buClr>
              <a:buSzPts val="2400"/>
              <a:buFont typeface="Source Sans Pro"/>
              <a:buChar char="»"/>
              <a:tabLst/>
              <a:defRPr/>
            </a:pPr>
            <a:r>
              <a:rPr kumimoji="0" lang="en-US" sz="1600" b="0" i="0" u="none" strike="noStrike" kern="0" cap="none" spc="0" normalizeH="0" baseline="0" noProof="0" dirty="0">
                <a:ln>
                  <a:noFill/>
                </a:ln>
                <a:solidFill>
                  <a:srgbClr val="58585A"/>
                </a:solidFill>
                <a:effectLst/>
                <a:uLnTx/>
                <a:uFillTx/>
                <a:latin typeface="Calibri" panose="020F0502020204030204" pitchFamily="34" charset="0"/>
                <a:cs typeface="Calibri" panose="020F0502020204030204" pitchFamily="34" charset="0"/>
                <a:sym typeface="Montserrat"/>
              </a:rPr>
              <a:t>Telligen is not responsible for and assumes no liability for any mistakes, misstatements of law, defamation, slander, libel, omissions, falsehood, obscenity, pornography or profanity in the statements, opinions, representations or any other form of content contained in any third-party content appearing on the Website. The information and opinions in the third-party content are neither endorsed by nor do they reflect the opinions or beliefs of Telligen. </a:t>
            </a:r>
          </a:p>
        </p:txBody>
      </p:sp>
    </p:spTree>
    <p:extLst>
      <p:ext uri="{BB962C8B-B14F-4D97-AF65-F5344CB8AC3E}">
        <p14:creationId xmlns:p14="http://schemas.microsoft.com/office/powerpoint/2010/main" val="2546574914"/>
      </p:ext>
    </p:extLst>
  </p:cSld>
  <p:clrMapOvr>
    <a:masterClrMapping/>
  </p:clrMapOvr>
  <p:transition>
    <p:fade thruBlk="1"/>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Upcoming Events">
    <p:spTree>
      <p:nvGrpSpPr>
        <p:cNvPr id="1" name=""/>
        <p:cNvGrpSpPr/>
        <p:nvPr/>
      </p:nvGrpSpPr>
      <p:grpSpPr>
        <a:xfrm>
          <a:off x="0" y="0"/>
          <a:ext cx="0" cy="0"/>
          <a:chOff x="0" y="0"/>
          <a:chExt cx="0" cy="0"/>
        </a:xfrm>
      </p:grpSpPr>
      <p:sp>
        <p:nvSpPr>
          <p:cNvPr id="4" name="Google Shape;25;p5">
            <a:extLst>
              <a:ext uri="{FF2B5EF4-FFF2-40B4-BE49-F238E27FC236}">
                <a16:creationId xmlns:a16="http://schemas.microsoft.com/office/drawing/2014/main" id="{2FF0BD9D-6BAD-47CF-8215-63B0D1AE53CF}"/>
              </a:ext>
            </a:extLst>
          </p:cNvPr>
          <p:cNvSpPr/>
          <p:nvPr userDrawn="1"/>
        </p:nvSpPr>
        <p:spPr>
          <a:xfrm>
            <a:off x="-33" y="0"/>
            <a:ext cx="12192000" cy="175000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pic>
        <p:nvPicPr>
          <p:cNvPr id="5" name="Google Shape;26;p5" descr="marco.png">
            <a:extLst>
              <a:ext uri="{FF2B5EF4-FFF2-40B4-BE49-F238E27FC236}">
                <a16:creationId xmlns:a16="http://schemas.microsoft.com/office/drawing/2014/main" id="{5FBA4BCD-F221-43C5-9E38-BCF529D89FC7}"/>
              </a:ext>
            </a:extLst>
          </p:cNvPr>
          <p:cNvPicPr preferRelativeResize="0"/>
          <p:nvPr userDrawn="1"/>
        </p:nvPicPr>
        <p:blipFill>
          <a:blip r:embed="rId2">
            <a:alphaModFix/>
          </a:blip>
          <a:stretch>
            <a:fillRect/>
          </a:stretch>
        </p:blipFill>
        <p:spPr>
          <a:xfrm>
            <a:off x="0" y="0"/>
            <a:ext cx="12192000" cy="6858000"/>
          </a:xfrm>
          <a:prstGeom prst="rect">
            <a:avLst/>
          </a:prstGeom>
          <a:noFill/>
          <a:ln>
            <a:noFill/>
          </a:ln>
        </p:spPr>
      </p:pic>
      <p:sp>
        <p:nvSpPr>
          <p:cNvPr id="7" name="Google Shape;28;p5">
            <a:extLst>
              <a:ext uri="{FF2B5EF4-FFF2-40B4-BE49-F238E27FC236}">
                <a16:creationId xmlns:a16="http://schemas.microsoft.com/office/drawing/2014/main" id="{FEAF1F53-521B-40F8-8792-F3986DD13FC0}"/>
              </a:ext>
            </a:extLst>
          </p:cNvPr>
          <p:cNvSpPr txBox="1">
            <a:spLocks noGrp="1"/>
          </p:cNvSpPr>
          <p:nvPr>
            <p:ph type="body" idx="1" hasCustomPrompt="1"/>
          </p:nvPr>
        </p:nvSpPr>
        <p:spPr>
          <a:xfrm>
            <a:off x="1346933" y="1913267"/>
            <a:ext cx="9508400" cy="3706800"/>
          </a:xfrm>
          <a:prstGeom prst="rect">
            <a:avLst/>
          </a:prstGeom>
        </p:spPr>
        <p:txBody>
          <a:bodyPr spcFirstLastPara="1" wrap="square" lIns="91425" tIns="91425" rIns="91425" bIns="91425" anchor="t" anchorCtr="0">
            <a:noAutofit/>
          </a:bodyPr>
          <a:lstStyle>
            <a:lvl1pPr marL="609585" lvl="0" indent="-507987">
              <a:spcBef>
                <a:spcPts val="800"/>
              </a:spcBef>
              <a:spcAft>
                <a:spcPts val="0"/>
              </a:spcAft>
              <a:buSzPts val="2400"/>
              <a:buChar char="»"/>
              <a:defRPr sz="2400">
                <a:solidFill>
                  <a:srgbClr val="58585A"/>
                </a:solidFill>
                <a:latin typeface="Calibri" panose="020F0502020204030204" pitchFamily="34" charset="0"/>
                <a:cs typeface="Calibri" panose="020F0502020204030204" pitchFamily="34" charset="0"/>
              </a:defRPr>
            </a:lvl1pPr>
            <a:lvl2pPr marL="1219170" lvl="1" indent="-507987">
              <a:spcBef>
                <a:spcPts val="0"/>
              </a:spcBef>
              <a:spcAft>
                <a:spcPts val="0"/>
              </a:spcAft>
              <a:buSzPct val="100000"/>
              <a:buChar char="»"/>
              <a:defRPr sz="1600">
                <a:solidFill>
                  <a:srgbClr val="58585A"/>
                </a:solidFill>
                <a:latin typeface="+mn-lt"/>
              </a:defRPr>
            </a:lvl2pPr>
            <a:lvl3pPr marL="1828754" lvl="2" indent="-507987">
              <a:spcBef>
                <a:spcPts val="0"/>
              </a:spcBef>
              <a:spcAft>
                <a:spcPts val="0"/>
              </a:spcAft>
              <a:buSzPct val="100000"/>
              <a:buFont typeface="Arial" panose="020B0604020202020204" pitchFamily="34" charset="0"/>
              <a:buChar char="•"/>
              <a:defRPr sz="1600">
                <a:solidFill>
                  <a:srgbClr val="58585A"/>
                </a:solidFill>
                <a:latin typeface="+mn-lt"/>
              </a:defRPr>
            </a:lvl3pPr>
            <a:lvl4pPr marL="2438339" lvl="3" indent="-507987">
              <a:spcBef>
                <a:spcPts val="0"/>
              </a:spcBef>
              <a:spcAft>
                <a:spcPts val="0"/>
              </a:spcAft>
              <a:buSzPct val="100000"/>
              <a:buFont typeface="Arial" panose="020B0604020202020204" pitchFamily="34" charset="0"/>
              <a:buChar char="•"/>
              <a:defRPr sz="1600">
                <a:solidFill>
                  <a:schemeClr val="tx2">
                    <a:lumMod val="10000"/>
                  </a:schemeClr>
                </a:solidFill>
                <a:latin typeface="+mn-lt"/>
              </a:defRPr>
            </a:lvl4pPr>
            <a:lvl5pPr marL="3047924" lvl="4" indent="-507987">
              <a:spcBef>
                <a:spcPts val="0"/>
              </a:spcBef>
              <a:spcAft>
                <a:spcPts val="0"/>
              </a:spcAft>
              <a:buSzPct val="100000"/>
              <a:buFont typeface="Arial" panose="020B0604020202020204" pitchFamily="34" charset="0"/>
              <a:buChar char="•"/>
              <a:defRPr sz="1600">
                <a:solidFill>
                  <a:schemeClr val="tx2">
                    <a:lumMod val="10000"/>
                  </a:schemeClr>
                </a:solidFill>
                <a:latin typeface="+mn-lt"/>
              </a:defRPr>
            </a:lvl5pPr>
            <a:lvl6pPr marL="3657509" lvl="5" indent="-507987">
              <a:spcBef>
                <a:spcPts val="0"/>
              </a:spcBef>
              <a:spcAft>
                <a:spcPts val="0"/>
              </a:spcAft>
              <a:buSzPct val="100000"/>
              <a:buFont typeface="Arial" panose="020B0604020202020204" pitchFamily="34" charset="0"/>
              <a:buChar char="•"/>
              <a:defRPr sz="1600">
                <a:solidFill>
                  <a:schemeClr val="tx2">
                    <a:lumMod val="10000"/>
                  </a:schemeClr>
                </a:solidFill>
                <a:latin typeface="+mn-lt"/>
              </a:defRPr>
            </a:lvl6pPr>
            <a:lvl7pPr marL="4267093" lvl="6" indent="-507987">
              <a:spcBef>
                <a:spcPts val="0"/>
              </a:spcBef>
              <a:spcAft>
                <a:spcPts val="0"/>
              </a:spcAft>
              <a:buSzPct val="100000"/>
              <a:buFont typeface="Arial" panose="020B0604020202020204" pitchFamily="34" charset="0"/>
              <a:buChar char="•"/>
              <a:defRPr sz="1600">
                <a:solidFill>
                  <a:schemeClr val="tx2">
                    <a:lumMod val="10000"/>
                  </a:schemeClr>
                </a:solidFill>
                <a:latin typeface="+mn-lt"/>
              </a:defRPr>
            </a:lvl7pPr>
            <a:lvl8pPr marL="4876678" lvl="7" indent="-507987">
              <a:spcBef>
                <a:spcPts val="0"/>
              </a:spcBef>
              <a:spcAft>
                <a:spcPts val="0"/>
              </a:spcAft>
              <a:buSzPts val="2400"/>
              <a:buChar char="○"/>
              <a:defRPr/>
            </a:lvl8pPr>
            <a:lvl9pPr marL="5486263" lvl="8" indent="-507987">
              <a:spcBef>
                <a:spcPts val="0"/>
              </a:spcBef>
              <a:spcAft>
                <a:spcPts val="0"/>
              </a:spcAft>
              <a:buSzPts val="2400"/>
              <a:buChar char="■"/>
              <a:defRPr/>
            </a:lvl9pPr>
          </a:lstStyle>
          <a:p>
            <a:r>
              <a:rPr lang="en-US" dirty="0"/>
              <a:t>Click to add text</a:t>
            </a:r>
          </a:p>
          <a:p>
            <a:pPr lvl="1"/>
            <a:r>
              <a:rPr lang="en-US" dirty="0"/>
              <a:t>Click to add text</a:t>
            </a:r>
          </a:p>
          <a:p>
            <a:pPr lvl="2"/>
            <a:r>
              <a:rPr lang="en-US" dirty="0"/>
              <a:t>Click to add text</a:t>
            </a:r>
          </a:p>
          <a:p>
            <a:pPr lvl="3"/>
            <a:r>
              <a:rPr lang="en-US" dirty="0"/>
              <a:t>Click t add text</a:t>
            </a:r>
          </a:p>
          <a:p>
            <a:pPr lvl="4"/>
            <a:r>
              <a:rPr lang="en-US" dirty="0"/>
              <a:t>Click to add text</a:t>
            </a:r>
          </a:p>
          <a:p>
            <a:pPr lvl="5"/>
            <a:r>
              <a:rPr lang="en-US" dirty="0"/>
              <a:t>Click to add text</a:t>
            </a:r>
          </a:p>
          <a:p>
            <a:pPr lvl="6"/>
            <a:r>
              <a:rPr lang="en-US" dirty="0"/>
              <a:t>Click to add text</a:t>
            </a:r>
          </a:p>
        </p:txBody>
      </p:sp>
      <p:sp>
        <p:nvSpPr>
          <p:cNvPr id="8" name="Google Shape;29;p5">
            <a:extLst>
              <a:ext uri="{FF2B5EF4-FFF2-40B4-BE49-F238E27FC236}">
                <a16:creationId xmlns:a16="http://schemas.microsoft.com/office/drawing/2014/main" id="{C8AD5E51-D64A-4F2A-9AF5-0BE17433166B}"/>
              </a:ext>
            </a:extLst>
          </p:cNvPr>
          <p:cNvSpPr txBox="1">
            <a:spLocks noGrp="1"/>
          </p:cNvSpPr>
          <p:nvPr>
            <p:ph type="sldNum" idx="12"/>
          </p:nvPr>
        </p:nvSpPr>
        <p:spPr>
          <a:xfrm>
            <a:off x="10355233" y="864967"/>
            <a:ext cx="731600" cy="895200"/>
          </a:xfrm>
          <a:prstGeom prst="rect">
            <a:avLst/>
          </a:prstGeom>
        </p:spPr>
        <p:txBody>
          <a:bodyPr spcFirstLastPara="1" wrap="square" lIns="91425" tIns="91425" rIns="91425" bIns="91425" anchor="b" anchorCtr="0">
            <a:noAutofit/>
          </a:bodyPr>
          <a:lstStyle>
            <a:lvl1pPr lvl="0">
              <a:buNone/>
              <a:defRPr>
                <a:latin typeface="Calibri" panose="020F0502020204030204" pitchFamily="34" charset="0"/>
                <a:cs typeface="Calibri" panose="020F050202020403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solidFill>
                  <a:srgbClr val="FFFFFF"/>
                </a:solidFill>
              </a:rPr>
              <a:pPr/>
              <a:t>‹#›</a:t>
            </a:fld>
            <a:endParaRPr lang="en" dirty="0">
              <a:solidFill>
                <a:srgbClr val="FFFFFF"/>
              </a:solidFill>
            </a:endParaRPr>
          </a:p>
        </p:txBody>
      </p:sp>
      <p:pic>
        <p:nvPicPr>
          <p:cNvPr id="9" name="Graphic 8">
            <a:extLst>
              <a:ext uri="{FF2B5EF4-FFF2-40B4-BE49-F238E27FC236}">
                <a16:creationId xmlns:a16="http://schemas.microsoft.com/office/drawing/2014/main" id="{BDC456DD-4AE6-445D-9801-BA9733A2AA0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380634" y="5027667"/>
            <a:ext cx="858489" cy="875832"/>
          </a:xfrm>
          <a:prstGeom prst="rect">
            <a:avLst/>
          </a:prstGeom>
        </p:spPr>
      </p:pic>
      <p:sp>
        <p:nvSpPr>
          <p:cNvPr id="11" name="Rectangle 10">
            <a:extLst>
              <a:ext uri="{FF2B5EF4-FFF2-40B4-BE49-F238E27FC236}">
                <a16:creationId xmlns:a16="http://schemas.microsoft.com/office/drawing/2014/main" id="{C33204A6-05AF-4DDC-BE0C-D2C3394ED650}"/>
              </a:ext>
            </a:extLst>
          </p:cNvPr>
          <p:cNvSpPr/>
          <p:nvPr userDrawn="1"/>
        </p:nvSpPr>
        <p:spPr>
          <a:xfrm>
            <a:off x="1346901" y="1176637"/>
            <a:ext cx="9264601" cy="502766"/>
          </a:xfrm>
          <a:prstGeom prst="rect">
            <a:avLst/>
          </a:prstGeom>
        </p:spPr>
        <p:txBody>
          <a:bodyPr wrap="square">
            <a:spAutoFit/>
          </a:bodyPr>
          <a:lstStyle/>
          <a:p>
            <a:pPr marL="0" indent="0">
              <a:buNone/>
            </a:pPr>
            <a:r>
              <a:rPr kumimoji="0" lang="en-US" sz="2667"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Montserrat"/>
              </a:rPr>
              <a:t>Upcoming Events</a:t>
            </a:r>
            <a:endParaRPr lang="en-US" sz="2667" dirty="0">
              <a:solidFill>
                <a:srgbClr val="58585A"/>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17159672"/>
      </p:ext>
    </p:extLst>
  </p:cSld>
  <p:clrMapOvr>
    <a:masterClrMapping/>
  </p:clrMapOvr>
  <p:transition>
    <p:fade thruBlk="1"/>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4" name="Google Shape;63;p12">
            <a:extLst>
              <a:ext uri="{FF2B5EF4-FFF2-40B4-BE49-F238E27FC236}">
                <a16:creationId xmlns:a16="http://schemas.microsoft.com/office/drawing/2014/main" id="{59AF7E29-0D1C-4D5A-9235-1B13ED154267}"/>
              </a:ext>
            </a:extLst>
          </p:cNvPr>
          <p:cNvSpPr/>
          <p:nvPr userDrawn="1"/>
        </p:nvSpPr>
        <p:spPr>
          <a:xfrm rot="10800000" flipH="1">
            <a:off x="-33" y="1719800"/>
            <a:ext cx="12192000" cy="514240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5" name="Google Shape;64;p12" descr="marco.png">
            <a:extLst>
              <a:ext uri="{FF2B5EF4-FFF2-40B4-BE49-F238E27FC236}">
                <a16:creationId xmlns:a16="http://schemas.microsoft.com/office/drawing/2014/main" id="{B2BCE2B2-84B1-43BE-AB85-F291CC121106}"/>
              </a:ext>
            </a:extLst>
          </p:cNvPr>
          <p:cNvPicPr preferRelativeResize="0"/>
          <p:nvPr userDrawn="1"/>
        </p:nvPicPr>
        <p:blipFill>
          <a:blip r:embed="rId2">
            <a:alphaModFix/>
          </a:blip>
          <a:stretch>
            <a:fillRect/>
          </a:stretch>
        </p:blipFill>
        <p:spPr>
          <a:xfrm>
            <a:off x="0" y="0"/>
            <a:ext cx="12192000" cy="6858000"/>
          </a:xfrm>
          <a:prstGeom prst="rect">
            <a:avLst/>
          </a:prstGeom>
          <a:noFill/>
          <a:ln>
            <a:noFill/>
          </a:ln>
        </p:spPr>
      </p:pic>
      <p:sp>
        <p:nvSpPr>
          <p:cNvPr id="6" name="Google Shape;65;p12">
            <a:extLst>
              <a:ext uri="{FF2B5EF4-FFF2-40B4-BE49-F238E27FC236}">
                <a16:creationId xmlns:a16="http://schemas.microsoft.com/office/drawing/2014/main" id="{DAE1A824-F632-4A5F-AFCF-F951308463AA}"/>
              </a:ext>
            </a:extLst>
          </p:cNvPr>
          <p:cNvSpPr txBox="1">
            <a:spLocks noGrp="1"/>
          </p:cNvSpPr>
          <p:nvPr>
            <p:ph type="sldNum" idx="12"/>
          </p:nvPr>
        </p:nvSpPr>
        <p:spPr>
          <a:xfrm>
            <a:off x="10355233" y="864967"/>
            <a:ext cx="731600" cy="895200"/>
          </a:xfrm>
          <a:prstGeom prst="rect">
            <a:avLst/>
          </a:prstGeom>
        </p:spPr>
        <p:txBody>
          <a:bodyPr spcFirstLastPara="1" wrap="square" lIns="91425" tIns="91425" rIns="91425" bIns="91425" anchor="b" anchorCtr="0">
            <a:noAutofit/>
          </a:bodyPr>
          <a:lstStyle>
            <a:lvl1pPr lvl="0" rtl="0">
              <a:buNone/>
              <a:defRPr>
                <a:solidFill>
                  <a:srgbClr val="58585A"/>
                </a:solidFill>
                <a:latin typeface="Calibri" panose="020F0502020204030204" pitchFamily="34" charset="0"/>
                <a:cs typeface="Calibri" panose="020F0502020204030204" pitchFamily="34" charset="0"/>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fld id="{00000000-1234-1234-1234-123412341234}" type="slidenum">
              <a:rPr lang="en" smtClean="0"/>
              <a:pPr/>
              <a:t>‹#›</a:t>
            </a:fld>
            <a:endParaRPr lang="en" dirty="0"/>
          </a:p>
        </p:txBody>
      </p:sp>
      <p:pic>
        <p:nvPicPr>
          <p:cNvPr id="9" name="Graphic 8">
            <a:extLst>
              <a:ext uri="{FF2B5EF4-FFF2-40B4-BE49-F238E27FC236}">
                <a16:creationId xmlns:a16="http://schemas.microsoft.com/office/drawing/2014/main" id="{E8A106C5-B8F5-4F23-83EA-606F7CBF1C5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540979" y="2385854"/>
            <a:ext cx="2437541" cy="2437541"/>
          </a:xfrm>
          <a:prstGeom prst="rect">
            <a:avLst/>
          </a:prstGeom>
        </p:spPr>
      </p:pic>
      <p:sp>
        <p:nvSpPr>
          <p:cNvPr id="10" name="Rectangle 9">
            <a:extLst>
              <a:ext uri="{FF2B5EF4-FFF2-40B4-BE49-F238E27FC236}">
                <a16:creationId xmlns:a16="http://schemas.microsoft.com/office/drawing/2014/main" id="{9F9240F4-15B5-4657-B01A-B2D3475596FF}"/>
              </a:ext>
            </a:extLst>
          </p:cNvPr>
          <p:cNvSpPr/>
          <p:nvPr userDrawn="1"/>
        </p:nvSpPr>
        <p:spPr>
          <a:xfrm>
            <a:off x="1654333" y="3050626"/>
            <a:ext cx="5045441" cy="1077218"/>
          </a:xfrm>
          <a:prstGeom prst="rect">
            <a:avLst/>
          </a:prstGeom>
        </p:spPr>
        <p:txBody>
          <a:bodyPr wrap="square">
            <a:spAutoFit/>
          </a:bodyPr>
          <a:lstStyle/>
          <a:p>
            <a:pPr marL="0" indent="0">
              <a:buNone/>
            </a:pPr>
            <a:r>
              <a:rPr kumimoji="0" lang="en-US" sz="6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Montserrat"/>
              </a:rPr>
              <a:t>Questions?</a:t>
            </a:r>
            <a:endParaRPr lang="en-US" sz="5867" dirty="0">
              <a:solidFill>
                <a:srgbClr val="58585A"/>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24108601"/>
      </p:ext>
    </p:extLst>
  </p:cSld>
  <p:clrMapOvr>
    <a:masterClrMapping/>
  </p:clrMapOvr>
  <p:transition>
    <p:fade thruBlk="1"/>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Join us!">
    <p:spTree>
      <p:nvGrpSpPr>
        <p:cNvPr id="1" name=""/>
        <p:cNvGrpSpPr/>
        <p:nvPr/>
      </p:nvGrpSpPr>
      <p:grpSpPr>
        <a:xfrm>
          <a:off x="0" y="0"/>
          <a:ext cx="0" cy="0"/>
          <a:chOff x="0" y="0"/>
          <a:chExt cx="0" cy="0"/>
        </a:xfrm>
      </p:grpSpPr>
      <p:sp>
        <p:nvSpPr>
          <p:cNvPr id="4" name="Google Shape;25;p5">
            <a:extLst>
              <a:ext uri="{FF2B5EF4-FFF2-40B4-BE49-F238E27FC236}">
                <a16:creationId xmlns:a16="http://schemas.microsoft.com/office/drawing/2014/main" id="{05E09BFE-8830-4183-94FB-2C2F655EC611}"/>
              </a:ext>
            </a:extLst>
          </p:cNvPr>
          <p:cNvSpPr/>
          <p:nvPr userDrawn="1"/>
        </p:nvSpPr>
        <p:spPr>
          <a:xfrm>
            <a:off x="-33" y="0"/>
            <a:ext cx="12192000" cy="175000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pic>
        <p:nvPicPr>
          <p:cNvPr id="5" name="Google Shape;26;p5" descr="marco.png">
            <a:extLst>
              <a:ext uri="{FF2B5EF4-FFF2-40B4-BE49-F238E27FC236}">
                <a16:creationId xmlns:a16="http://schemas.microsoft.com/office/drawing/2014/main" id="{C1F34F1E-B0CD-436B-9C50-873F2FDF589F}"/>
              </a:ext>
            </a:extLst>
          </p:cNvPr>
          <p:cNvPicPr preferRelativeResize="0"/>
          <p:nvPr userDrawn="1"/>
        </p:nvPicPr>
        <p:blipFill>
          <a:blip r:embed="rId2">
            <a:alphaModFix/>
          </a:blip>
          <a:stretch>
            <a:fillRect/>
          </a:stretch>
        </p:blipFill>
        <p:spPr>
          <a:xfrm>
            <a:off x="0" y="0"/>
            <a:ext cx="12192000" cy="6858000"/>
          </a:xfrm>
          <a:prstGeom prst="rect">
            <a:avLst/>
          </a:prstGeom>
          <a:noFill/>
          <a:ln>
            <a:noFill/>
          </a:ln>
        </p:spPr>
      </p:pic>
      <p:pic>
        <p:nvPicPr>
          <p:cNvPr id="6" name="Graphic 5">
            <a:extLst>
              <a:ext uri="{FF2B5EF4-FFF2-40B4-BE49-F238E27FC236}">
                <a16:creationId xmlns:a16="http://schemas.microsoft.com/office/drawing/2014/main" id="{1CAFA70B-CE0E-4E15-B965-C8337782B9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380634" y="5027667"/>
            <a:ext cx="858489" cy="875832"/>
          </a:xfrm>
          <a:prstGeom prst="rect">
            <a:avLst/>
          </a:prstGeom>
        </p:spPr>
      </p:pic>
      <p:sp>
        <p:nvSpPr>
          <p:cNvPr id="8" name="Rectangle 7">
            <a:extLst>
              <a:ext uri="{FF2B5EF4-FFF2-40B4-BE49-F238E27FC236}">
                <a16:creationId xmlns:a16="http://schemas.microsoft.com/office/drawing/2014/main" id="{C6333C85-1DB7-4195-B483-C00B74D15F35}"/>
              </a:ext>
            </a:extLst>
          </p:cNvPr>
          <p:cNvSpPr/>
          <p:nvPr userDrawn="1"/>
        </p:nvSpPr>
        <p:spPr>
          <a:xfrm>
            <a:off x="1545277" y="1925799"/>
            <a:ext cx="9264601" cy="584775"/>
          </a:xfrm>
          <a:prstGeom prst="rect">
            <a:avLst/>
          </a:prstGeom>
        </p:spPr>
        <p:txBody>
          <a:bodyPr wrap="square">
            <a:spAutoFit/>
          </a:bodyPr>
          <a:lstStyle/>
          <a:p>
            <a:pPr marL="0" indent="0">
              <a:buNone/>
            </a:pPr>
            <a:r>
              <a:rPr kumimoji="0" lang="en-US" sz="1600" b="0" i="0" u="none" strike="noStrike" kern="0" cap="none" spc="0" normalizeH="0" baseline="0" noProof="0" dirty="0">
                <a:ln>
                  <a:noFill/>
                </a:ln>
                <a:solidFill>
                  <a:srgbClr val="58585A"/>
                </a:solidFill>
                <a:effectLst/>
                <a:uLnTx/>
                <a:uFillTx/>
                <a:latin typeface="Calibri" panose="020F0502020204030204" pitchFamily="34" charset="0"/>
                <a:cs typeface="Calibri" panose="020F0502020204030204" pitchFamily="34" charset="0"/>
                <a:sym typeface="Montserrat"/>
              </a:rPr>
              <a:t>Telligen serves as the Quality Innovation Network-Quality Improvement Organization (QIN-QIO) for </a:t>
            </a:r>
            <a:r>
              <a:rPr kumimoji="0" lang="en-US" sz="1600" b="1" i="0" u="none" strike="noStrike" kern="0" cap="none" spc="0" normalizeH="0" baseline="0" noProof="0" dirty="0">
                <a:ln>
                  <a:noFill/>
                </a:ln>
                <a:solidFill>
                  <a:srgbClr val="58585A"/>
                </a:solidFill>
                <a:effectLst/>
                <a:uLnTx/>
                <a:uFillTx/>
                <a:latin typeface="Calibri" panose="020F0502020204030204" pitchFamily="34" charset="0"/>
                <a:cs typeface="Calibri" panose="020F0502020204030204" pitchFamily="34" charset="0"/>
                <a:sym typeface="Montserrat"/>
              </a:rPr>
              <a:t>Colorado</a:t>
            </a:r>
            <a:r>
              <a:rPr kumimoji="0" lang="en-US" sz="1600" b="0" i="0" u="none" strike="noStrike" kern="0" cap="none" spc="0" normalizeH="0" baseline="0" noProof="0" dirty="0">
                <a:ln>
                  <a:noFill/>
                </a:ln>
                <a:solidFill>
                  <a:srgbClr val="58585A"/>
                </a:solidFill>
                <a:effectLst/>
                <a:uLnTx/>
                <a:uFillTx/>
                <a:latin typeface="Calibri" panose="020F0502020204030204" pitchFamily="34" charset="0"/>
                <a:cs typeface="Calibri" panose="020F0502020204030204" pitchFamily="34" charset="0"/>
                <a:sym typeface="Montserrat"/>
              </a:rPr>
              <a:t>, </a:t>
            </a:r>
            <a:r>
              <a:rPr kumimoji="0" lang="en-US" sz="1600" b="1" i="0" u="none" strike="noStrike" kern="0" cap="none" spc="0" normalizeH="0" baseline="0" noProof="0" dirty="0">
                <a:ln>
                  <a:noFill/>
                </a:ln>
                <a:solidFill>
                  <a:srgbClr val="58585A"/>
                </a:solidFill>
                <a:effectLst/>
                <a:uLnTx/>
                <a:uFillTx/>
                <a:latin typeface="Calibri" panose="020F0502020204030204" pitchFamily="34" charset="0"/>
                <a:cs typeface="Calibri" panose="020F0502020204030204" pitchFamily="34" charset="0"/>
                <a:sym typeface="Montserrat"/>
              </a:rPr>
              <a:t>Illinois</a:t>
            </a:r>
            <a:r>
              <a:rPr kumimoji="0" lang="en-US" sz="1600" b="0" i="0" u="none" strike="noStrike" kern="0" cap="none" spc="0" normalizeH="0" baseline="0" noProof="0" dirty="0">
                <a:ln>
                  <a:noFill/>
                </a:ln>
                <a:solidFill>
                  <a:srgbClr val="58585A"/>
                </a:solidFill>
                <a:effectLst/>
                <a:uLnTx/>
                <a:uFillTx/>
                <a:latin typeface="Calibri" panose="020F0502020204030204" pitchFamily="34" charset="0"/>
                <a:cs typeface="Calibri" panose="020F0502020204030204" pitchFamily="34" charset="0"/>
                <a:sym typeface="Montserrat"/>
              </a:rPr>
              <a:t>, </a:t>
            </a:r>
            <a:r>
              <a:rPr kumimoji="0" lang="en-US" sz="1600" b="1" i="0" u="none" strike="noStrike" kern="0" cap="none" spc="0" normalizeH="0" baseline="0" noProof="0" dirty="0">
                <a:ln>
                  <a:noFill/>
                </a:ln>
                <a:solidFill>
                  <a:srgbClr val="58585A"/>
                </a:solidFill>
                <a:effectLst/>
                <a:uLnTx/>
                <a:uFillTx/>
                <a:latin typeface="Calibri" panose="020F0502020204030204" pitchFamily="34" charset="0"/>
                <a:cs typeface="Calibri" panose="020F0502020204030204" pitchFamily="34" charset="0"/>
                <a:sym typeface="Montserrat"/>
              </a:rPr>
              <a:t>Iowa</a:t>
            </a:r>
            <a:r>
              <a:rPr kumimoji="0" lang="en-US" sz="1600" b="0" i="0" u="none" strike="noStrike" kern="0" cap="none" spc="0" normalizeH="0" baseline="0" noProof="0" dirty="0">
                <a:ln>
                  <a:noFill/>
                </a:ln>
                <a:solidFill>
                  <a:srgbClr val="58585A"/>
                </a:solidFill>
                <a:effectLst/>
                <a:uLnTx/>
                <a:uFillTx/>
                <a:latin typeface="Calibri" panose="020F0502020204030204" pitchFamily="34" charset="0"/>
                <a:cs typeface="Calibri" panose="020F0502020204030204" pitchFamily="34" charset="0"/>
                <a:sym typeface="Montserrat"/>
              </a:rPr>
              <a:t>, and </a:t>
            </a:r>
            <a:r>
              <a:rPr kumimoji="0" lang="en-US" sz="1600" b="1" i="0" u="none" strike="noStrike" kern="0" cap="none" spc="0" normalizeH="0" baseline="0" noProof="0" dirty="0">
                <a:ln>
                  <a:noFill/>
                </a:ln>
                <a:solidFill>
                  <a:srgbClr val="58585A"/>
                </a:solidFill>
                <a:effectLst/>
                <a:uLnTx/>
                <a:uFillTx/>
                <a:latin typeface="Calibri" panose="020F0502020204030204" pitchFamily="34" charset="0"/>
                <a:cs typeface="Calibri" panose="020F0502020204030204" pitchFamily="34" charset="0"/>
                <a:sym typeface="Montserrat"/>
              </a:rPr>
              <a:t>Oklahoma</a:t>
            </a:r>
            <a:r>
              <a:rPr kumimoji="0" lang="en-US" sz="1600" b="0" i="0" u="none" strike="noStrike" kern="0" cap="none" spc="0" normalizeH="0" baseline="0" noProof="0" dirty="0">
                <a:ln>
                  <a:noFill/>
                </a:ln>
                <a:solidFill>
                  <a:srgbClr val="58585A"/>
                </a:solidFill>
                <a:effectLst/>
                <a:uLnTx/>
                <a:uFillTx/>
                <a:latin typeface="Calibri" panose="020F0502020204030204" pitchFamily="34" charset="0"/>
                <a:cs typeface="Calibri" panose="020F0502020204030204" pitchFamily="34" charset="0"/>
                <a:sym typeface="Montserrat"/>
              </a:rPr>
              <a:t>.</a:t>
            </a:r>
          </a:p>
        </p:txBody>
      </p:sp>
      <p:sp>
        <p:nvSpPr>
          <p:cNvPr id="9" name="Google Shape;61;p11">
            <a:extLst>
              <a:ext uri="{FF2B5EF4-FFF2-40B4-BE49-F238E27FC236}">
                <a16:creationId xmlns:a16="http://schemas.microsoft.com/office/drawing/2014/main" id="{62BC3426-7087-4B0C-A937-131B052300C3}"/>
              </a:ext>
            </a:extLst>
          </p:cNvPr>
          <p:cNvSpPr txBox="1">
            <a:spLocks noGrp="1"/>
          </p:cNvSpPr>
          <p:nvPr>
            <p:ph type="sldNum" idx="12"/>
          </p:nvPr>
        </p:nvSpPr>
        <p:spPr>
          <a:xfrm>
            <a:off x="10355233" y="864967"/>
            <a:ext cx="731600" cy="895200"/>
          </a:xfrm>
          <a:prstGeom prst="rect">
            <a:avLst/>
          </a:prstGeom>
        </p:spPr>
        <p:txBody>
          <a:bodyPr spcFirstLastPara="1" wrap="square" lIns="91425" tIns="91425" rIns="91425" bIns="91425" anchor="b" anchorCtr="0">
            <a:noAutofit/>
          </a:bodyPr>
          <a:lstStyle>
            <a:lvl1pPr lvl="0">
              <a:buNone/>
              <a:defRPr>
                <a:latin typeface="Calibri" panose="020F0502020204030204" pitchFamily="34" charset="0"/>
                <a:cs typeface="Calibri" panose="020F050202020403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solidFill>
                  <a:srgbClr val="FFFFFF"/>
                </a:solidFill>
              </a:rPr>
              <a:pPr/>
              <a:t>‹#›</a:t>
            </a:fld>
            <a:endParaRPr lang="en" dirty="0">
              <a:solidFill>
                <a:srgbClr val="FFFFFF"/>
              </a:solidFill>
            </a:endParaRPr>
          </a:p>
        </p:txBody>
      </p:sp>
      <p:sp>
        <p:nvSpPr>
          <p:cNvPr id="10" name="Rectangle 9">
            <a:extLst>
              <a:ext uri="{FF2B5EF4-FFF2-40B4-BE49-F238E27FC236}">
                <a16:creationId xmlns:a16="http://schemas.microsoft.com/office/drawing/2014/main" id="{353BAD97-043D-4A28-93B6-9420E5BF5E13}"/>
              </a:ext>
            </a:extLst>
          </p:cNvPr>
          <p:cNvSpPr/>
          <p:nvPr userDrawn="1"/>
        </p:nvSpPr>
        <p:spPr>
          <a:xfrm>
            <a:off x="1545277" y="2627579"/>
            <a:ext cx="9264601" cy="584775"/>
          </a:xfrm>
          <a:prstGeom prst="rect">
            <a:avLst/>
          </a:prstGeom>
        </p:spPr>
        <p:txBody>
          <a:bodyPr wrap="square">
            <a:spAutoFit/>
          </a:bodyPr>
          <a:lstStyle/>
          <a:p>
            <a:pPr marL="0" indent="0">
              <a:buNone/>
            </a:pPr>
            <a:r>
              <a:rPr kumimoji="0" lang="en-US" sz="1600" b="0" i="0" u="none" strike="noStrike" kern="0" cap="none" spc="0" normalizeH="0" baseline="0" noProof="0" dirty="0">
                <a:ln>
                  <a:noFill/>
                </a:ln>
                <a:solidFill>
                  <a:srgbClr val="58585A"/>
                </a:solidFill>
                <a:effectLst/>
                <a:uLnTx/>
                <a:uFillTx/>
                <a:latin typeface="Calibri" panose="020F0502020204030204" pitchFamily="34" charset="0"/>
                <a:cs typeface="Calibri" panose="020F0502020204030204" pitchFamily="34" charset="0"/>
                <a:sym typeface="Montserrat"/>
              </a:rPr>
              <a:t>If you value:</a:t>
            </a:r>
          </a:p>
          <a:p>
            <a:pPr marL="228594" indent="-228594">
              <a:buFont typeface="Arial" panose="020B0604020202020204" pitchFamily="34" charset="0"/>
              <a:buChar char="•"/>
            </a:pPr>
            <a:endParaRPr kumimoji="0" lang="en-US" sz="1600" b="0" i="0" u="none" strike="noStrike" kern="0" cap="none" spc="0" normalizeH="0" baseline="0" noProof="0" dirty="0">
              <a:ln>
                <a:noFill/>
              </a:ln>
              <a:solidFill>
                <a:srgbClr val="58585A"/>
              </a:solidFill>
              <a:effectLst/>
              <a:uLnTx/>
              <a:uFillTx/>
              <a:latin typeface="Calibri" panose="020F0502020204030204" pitchFamily="34" charset="0"/>
              <a:cs typeface="Calibri" panose="020F0502020204030204" pitchFamily="34" charset="0"/>
              <a:sym typeface="Montserrat"/>
            </a:endParaRPr>
          </a:p>
        </p:txBody>
      </p:sp>
      <p:sp>
        <p:nvSpPr>
          <p:cNvPr id="11" name="Rectangle 10">
            <a:extLst>
              <a:ext uri="{FF2B5EF4-FFF2-40B4-BE49-F238E27FC236}">
                <a16:creationId xmlns:a16="http://schemas.microsoft.com/office/drawing/2014/main" id="{DCB15A82-FFCA-4851-ACC8-EDB5E563FEA7}"/>
              </a:ext>
            </a:extLst>
          </p:cNvPr>
          <p:cNvSpPr/>
          <p:nvPr userDrawn="1"/>
        </p:nvSpPr>
        <p:spPr>
          <a:xfrm>
            <a:off x="1545276" y="2981647"/>
            <a:ext cx="6096000" cy="1036181"/>
          </a:xfrm>
          <a:prstGeom prst="rect">
            <a:avLst/>
          </a:prstGeom>
        </p:spPr>
        <p:txBody>
          <a:bodyPr>
            <a:spAutoFit/>
          </a:bodyPr>
          <a:lstStyle/>
          <a:p>
            <a:pPr marL="609585" marR="0" lvl="0" indent="-507987" algn="l" defTabSz="1219170" rtl="0" eaLnBrk="1" fontAlgn="auto" latinLnBrk="0" hangingPunct="1">
              <a:lnSpc>
                <a:spcPct val="100000"/>
              </a:lnSpc>
              <a:spcBef>
                <a:spcPts val="800"/>
              </a:spcBef>
              <a:spcAft>
                <a:spcPts val="0"/>
              </a:spcAft>
              <a:buClr>
                <a:srgbClr val="00BEF2"/>
              </a:buClr>
              <a:buSzPts val="2400"/>
              <a:buFont typeface="Source Sans Pro"/>
              <a:buChar char="»"/>
              <a:tabLst/>
              <a:defRPr/>
            </a:pPr>
            <a:r>
              <a:rPr kumimoji="0" lang="en-US" sz="1600" b="0" i="0" u="none" strike="noStrike" kern="0" cap="none" spc="0" normalizeH="0" baseline="0" noProof="0" dirty="0">
                <a:ln>
                  <a:noFill/>
                </a:ln>
                <a:solidFill>
                  <a:srgbClr val="58585A"/>
                </a:solidFill>
                <a:effectLst/>
                <a:uLnTx/>
                <a:uFillTx/>
                <a:latin typeface="Calibri" panose="020F0502020204030204" pitchFamily="34" charset="0"/>
                <a:cs typeface="Calibri" panose="020F0502020204030204" pitchFamily="34" charset="0"/>
                <a:sym typeface="Montserrat"/>
              </a:rPr>
              <a:t>Timely and up-to-date presentations</a:t>
            </a:r>
          </a:p>
          <a:p>
            <a:pPr marL="609585" marR="0" lvl="0" indent="-507987" algn="l" defTabSz="1219170" rtl="0" eaLnBrk="1" fontAlgn="auto" latinLnBrk="0" hangingPunct="1">
              <a:lnSpc>
                <a:spcPct val="100000"/>
              </a:lnSpc>
              <a:spcBef>
                <a:spcPts val="800"/>
              </a:spcBef>
              <a:spcAft>
                <a:spcPts val="0"/>
              </a:spcAft>
              <a:buClr>
                <a:srgbClr val="00BEF2"/>
              </a:buClr>
              <a:buSzPts val="2400"/>
              <a:buFont typeface="Source Sans Pro"/>
              <a:buChar char="»"/>
              <a:tabLst/>
              <a:defRPr/>
            </a:pPr>
            <a:r>
              <a:rPr kumimoji="0" lang="en-US" sz="1600" b="0" i="0" u="none" strike="noStrike" kern="0" cap="none" spc="0" normalizeH="0" baseline="0" noProof="0" dirty="0">
                <a:ln>
                  <a:noFill/>
                </a:ln>
                <a:solidFill>
                  <a:srgbClr val="58585A"/>
                </a:solidFill>
                <a:effectLst/>
                <a:uLnTx/>
                <a:uFillTx/>
                <a:latin typeface="Calibri" panose="020F0502020204030204" pitchFamily="34" charset="0"/>
                <a:cs typeface="Calibri" panose="020F0502020204030204" pitchFamily="34" charset="0"/>
                <a:sym typeface="Montserrat"/>
              </a:rPr>
              <a:t>A network of peer support</a:t>
            </a:r>
          </a:p>
          <a:p>
            <a:pPr marL="609585" marR="0" lvl="0" indent="-507987" algn="l" defTabSz="1219170" rtl="0" eaLnBrk="1" fontAlgn="auto" latinLnBrk="0" hangingPunct="1">
              <a:lnSpc>
                <a:spcPct val="100000"/>
              </a:lnSpc>
              <a:spcBef>
                <a:spcPts val="800"/>
              </a:spcBef>
              <a:spcAft>
                <a:spcPts val="0"/>
              </a:spcAft>
              <a:buClr>
                <a:srgbClr val="00BEF2"/>
              </a:buClr>
              <a:buSzPts val="2400"/>
              <a:buFont typeface="Source Sans Pro"/>
              <a:buChar char="»"/>
              <a:tabLst/>
              <a:defRPr/>
            </a:pPr>
            <a:r>
              <a:rPr kumimoji="0" lang="en-US" sz="1600" b="0" i="0" u="none" strike="noStrike" kern="0" cap="none" spc="0" normalizeH="0" baseline="0" noProof="0" dirty="0">
                <a:ln>
                  <a:noFill/>
                </a:ln>
                <a:solidFill>
                  <a:srgbClr val="58585A"/>
                </a:solidFill>
                <a:effectLst/>
                <a:uLnTx/>
                <a:uFillTx/>
                <a:latin typeface="Calibri" panose="020F0502020204030204" pitchFamily="34" charset="0"/>
                <a:cs typeface="Calibri" panose="020F0502020204030204" pitchFamily="34" charset="0"/>
                <a:sym typeface="Montserrat"/>
              </a:rPr>
              <a:t>Readily available technical assistance and resources</a:t>
            </a:r>
          </a:p>
        </p:txBody>
      </p:sp>
      <p:sp>
        <p:nvSpPr>
          <p:cNvPr id="12" name="Rectangle 11">
            <a:extLst>
              <a:ext uri="{FF2B5EF4-FFF2-40B4-BE49-F238E27FC236}">
                <a16:creationId xmlns:a16="http://schemas.microsoft.com/office/drawing/2014/main" id="{21F9765F-31BC-4E28-AAC0-182CB17F55D3}"/>
              </a:ext>
            </a:extLst>
          </p:cNvPr>
          <p:cNvSpPr/>
          <p:nvPr userDrawn="1"/>
        </p:nvSpPr>
        <p:spPr>
          <a:xfrm>
            <a:off x="1545277" y="4134833"/>
            <a:ext cx="9264601" cy="584775"/>
          </a:xfrm>
          <a:prstGeom prst="rect">
            <a:avLst/>
          </a:prstGeom>
        </p:spPr>
        <p:txBody>
          <a:bodyPr wrap="square">
            <a:spAutoFit/>
          </a:bodyPr>
          <a:lstStyle/>
          <a:p>
            <a:pPr marL="0" indent="0">
              <a:buNone/>
            </a:pPr>
            <a:r>
              <a:rPr kumimoji="0" lang="en-US" sz="1600" b="0" i="0" u="none" strike="noStrike" kern="0" cap="none" spc="0" normalizeH="0" baseline="0" noProof="0" dirty="0">
                <a:ln>
                  <a:noFill/>
                </a:ln>
                <a:solidFill>
                  <a:srgbClr val="58585A"/>
                </a:solidFill>
                <a:effectLst/>
                <a:uLnTx/>
                <a:uFillTx/>
                <a:latin typeface="Calibri" panose="020F0502020204030204" pitchFamily="34" charset="0"/>
                <a:cs typeface="Calibri" panose="020F0502020204030204" pitchFamily="34" charset="0"/>
                <a:sym typeface="Montserrat"/>
              </a:rPr>
              <a:t>Join us by:</a:t>
            </a:r>
          </a:p>
          <a:p>
            <a:pPr marL="228594" indent="-228594">
              <a:buFont typeface="Arial" panose="020B0604020202020204" pitchFamily="34" charset="0"/>
              <a:buChar char="•"/>
            </a:pPr>
            <a:endParaRPr kumimoji="0" lang="en-US" sz="1600" b="0" i="0" u="none" strike="noStrike" kern="0" cap="none" spc="0" normalizeH="0" baseline="0" noProof="0" dirty="0">
              <a:ln>
                <a:noFill/>
              </a:ln>
              <a:solidFill>
                <a:srgbClr val="58585A"/>
              </a:solidFill>
              <a:effectLst/>
              <a:uLnTx/>
              <a:uFillTx/>
              <a:latin typeface="Calibri" panose="020F0502020204030204" pitchFamily="34" charset="0"/>
              <a:cs typeface="Calibri" panose="020F0502020204030204" pitchFamily="34" charset="0"/>
              <a:sym typeface="Montserrat"/>
            </a:endParaRPr>
          </a:p>
        </p:txBody>
      </p:sp>
      <p:sp>
        <p:nvSpPr>
          <p:cNvPr id="13" name="Rectangle 12">
            <a:extLst>
              <a:ext uri="{FF2B5EF4-FFF2-40B4-BE49-F238E27FC236}">
                <a16:creationId xmlns:a16="http://schemas.microsoft.com/office/drawing/2014/main" id="{18C8A908-BE87-4575-A083-1DEB69FB9470}"/>
              </a:ext>
            </a:extLst>
          </p:cNvPr>
          <p:cNvSpPr/>
          <p:nvPr userDrawn="1"/>
        </p:nvSpPr>
        <p:spPr>
          <a:xfrm>
            <a:off x="1545276" y="4488901"/>
            <a:ext cx="8926781" cy="1282402"/>
          </a:xfrm>
          <a:prstGeom prst="rect">
            <a:avLst/>
          </a:prstGeom>
        </p:spPr>
        <p:txBody>
          <a:bodyPr wrap="square">
            <a:spAutoFit/>
          </a:bodyPr>
          <a:lstStyle/>
          <a:p>
            <a:pPr marL="609585" marR="0" lvl="0" indent="-507987" algn="l" defTabSz="1219170" rtl="0" eaLnBrk="1" fontAlgn="auto" latinLnBrk="0" hangingPunct="1">
              <a:lnSpc>
                <a:spcPct val="100000"/>
              </a:lnSpc>
              <a:spcBef>
                <a:spcPts val="800"/>
              </a:spcBef>
              <a:spcAft>
                <a:spcPts val="0"/>
              </a:spcAft>
              <a:buClr>
                <a:srgbClr val="00BEF2"/>
              </a:buClr>
              <a:buSzPts val="2400"/>
              <a:buFont typeface="Source Sans Pro"/>
              <a:buChar char="»"/>
              <a:tabLst/>
              <a:defRPr/>
            </a:pPr>
            <a:r>
              <a:rPr kumimoji="0" lang="en-US" sz="1600" b="0" i="0" u="none" strike="noStrike" kern="0" cap="none" spc="0" normalizeH="0" baseline="0" noProof="0" dirty="0">
                <a:ln>
                  <a:noFill/>
                </a:ln>
                <a:solidFill>
                  <a:srgbClr val="58585A"/>
                </a:solidFill>
                <a:effectLst/>
                <a:uLnTx/>
                <a:uFillTx/>
                <a:latin typeface="Calibri" panose="020F0502020204030204" pitchFamily="34" charset="0"/>
                <a:cs typeface="Calibri" panose="020F0502020204030204" pitchFamily="34" charset="0"/>
                <a:sym typeface="Montserrat"/>
              </a:rPr>
              <a:t>Signing up online at </a:t>
            </a:r>
            <a:r>
              <a:rPr kumimoji="0" lang="en-US" sz="1600" b="0" i="0" u="none" strike="noStrike" kern="0" cap="none" spc="0" normalizeH="0" baseline="0" noProof="0" dirty="0">
                <a:ln>
                  <a:noFill/>
                </a:ln>
                <a:solidFill>
                  <a:srgbClr val="58585A"/>
                </a:solidFill>
                <a:effectLst/>
                <a:uLnTx/>
                <a:uFillTx/>
                <a:latin typeface="Calibri" panose="020F0502020204030204" pitchFamily="34" charset="0"/>
                <a:cs typeface="Calibri" panose="020F0502020204030204" pitchFamily="34" charset="0"/>
                <a:sym typeface="Montserrat"/>
                <a:hlinkClick r:id="rId5"/>
              </a:rPr>
              <a:t>www.telligenqinqio.com/join-telligen-qi-connect/</a:t>
            </a:r>
            <a:r>
              <a:rPr kumimoji="0" lang="en-US" sz="1600" b="0" i="0" u="none" strike="noStrike" kern="0" cap="none" spc="0" normalizeH="0" baseline="0" noProof="0" dirty="0">
                <a:ln>
                  <a:noFill/>
                </a:ln>
                <a:solidFill>
                  <a:srgbClr val="58585A"/>
                </a:solidFill>
                <a:effectLst/>
                <a:uLnTx/>
                <a:uFillTx/>
                <a:latin typeface="Calibri" panose="020F0502020204030204" pitchFamily="34" charset="0"/>
                <a:cs typeface="Calibri" panose="020F0502020204030204" pitchFamily="34" charset="0"/>
                <a:sym typeface="Montserrat"/>
              </a:rPr>
              <a:t> </a:t>
            </a:r>
          </a:p>
          <a:p>
            <a:pPr marL="609585" marR="0" lvl="0" indent="-507987" algn="l" defTabSz="1219170" rtl="0" eaLnBrk="1" fontAlgn="auto" latinLnBrk="0" hangingPunct="1">
              <a:lnSpc>
                <a:spcPct val="100000"/>
              </a:lnSpc>
              <a:spcBef>
                <a:spcPts val="800"/>
              </a:spcBef>
              <a:spcAft>
                <a:spcPts val="0"/>
              </a:spcAft>
              <a:buClr>
                <a:srgbClr val="00BEF2"/>
              </a:buClr>
              <a:buSzPts val="2400"/>
              <a:buFont typeface="Source Sans Pro"/>
              <a:buChar char="»"/>
              <a:tabLst/>
              <a:defRPr/>
            </a:pPr>
            <a:r>
              <a:rPr kumimoji="0" lang="en-US" sz="1600" b="0" i="0" u="none" strike="noStrike" kern="0" cap="none" spc="0" normalizeH="0" baseline="0" noProof="0" dirty="0">
                <a:ln>
                  <a:noFill/>
                </a:ln>
                <a:solidFill>
                  <a:srgbClr val="58585A"/>
                </a:solidFill>
                <a:effectLst/>
                <a:uLnTx/>
                <a:uFillTx/>
                <a:latin typeface="Calibri" panose="020F0502020204030204" pitchFamily="34" charset="0"/>
                <a:cs typeface="Calibri" panose="020F0502020204030204" pitchFamily="34" charset="0"/>
                <a:sym typeface="Montserrat"/>
              </a:rPr>
              <a:t>Emailing us at </a:t>
            </a:r>
            <a:r>
              <a:rPr kumimoji="0" lang="en-US" sz="1600" b="0" i="0" u="none" strike="noStrike" kern="0" cap="none" spc="0" normalizeH="0" baseline="0" noProof="0" dirty="0">
                <a:ln>
                  <a:noFill/>
                </a:ln>
                <a:solidFill>
                  <a:srgbClr val="58585A"/>
                </a:solidFill>
                <a:effectLst/>
                <a:uLnTx/>
                <a:uFillTx/>
                <a:latin typeface="Calibri" panose="020F0502020204030204" pitchFamily="34" charset="0"/>
                <a:cs typeface="Calibri" panose="020F0502020204030204" pitchFamily="34" charset="0"/>
                <a:sym typeface="Montserrat"/>
                <a:hlinkClick r:id="rId6"/>
              </a:rPr>
              <a:t>telligenQIConnect@telligen.com</a:t>
            </a:r>
            <a:r>
              <a:rPr kumimoji="0" lang="en-US" sz="1600" b="0" i="0" u="none" strike="noStrike" kern="0" cap="none" spc="0" normalizeH="0" baseline="0" noProof="0" dirty="0">
                <a:ln>
                  <a:noFill/>
                </a:ln>
                <a:solidFill>
                  <a:srgbClr val="58585A"/>
                </a:solidFill>
                <a:effectLst/>
                <a:uLnTx/>
                <a:uFillTx/>
                <a:latin typeface="Calibri" panose="020F0502020204030204" pitchFamily="34" charset="0"/>
                <a:cs typeface="Calibri" panose="020F0502020204030204" pitchFamily="34" charset="0"/>
                <a:sym typeface="Montserrat"/>
              </a:rPr>
              <a:t> or contacting the presenter of this presentation</a:t>
            </a:r>
          </a:p>
          <a:p>
            <a:pPr marL="609585" marR="0" lvl="0" indent="-507987" algn="l" defTabSz="1219170" rtl="0" eaLnBrk="1" fontAlgn="auto" latinLnBrk="0" hangingPunct="1">
              <a:lnSpc>
                <a:spcPct val="100000"/>
              </a:lnSpc>
              <a:spcBef>
                <a:spcPts val="800"/>
              </a:spcBef>
              <a:spcAft>
                <a:spcPts val="0"/>
              </a:spcAft>
              <a:buClr>
                <a:srgbClr val="00BEF2"/>
              </a:buClr>
              <a:buSzPts val="2400"/>
              <a:buFont typeface="Source Sans Pro"/>
              <a:buChar char="»"/>
              <a:tabLst/>
              <a:defRPr/>
            </a:pPr>
            <a:r>
              <a:rPr kumimoji="0" lang="en-US" sz="1600" b="0" i="0" u="none" strike="noStrike" kern="0" cap="none" spc="0" normalizeH="0" baseline="0" noProof="0" dirty="0">
                <a:ln>
                  <a:noFill/>
                </a:ln>
                <a:solidFill>
                  <a:srgbClr val="58585A"/>
                </a:solidFill>
                <a:effectLst/>
                <a:uLnTx/>
                <a:uFillTx/>
                <a:latin typeface="Calibri" panose="020F0502020204030204" pitchFamily="34" charset="0"/>
                <a:cs typeface="Calibri" panose="020F0502020204030204" pitchFamily="34" charset="0"/>
                <a:sym typeface="Montserrat"/>
              </a:rPr>
              <a:t>If you’re not located in one Telligen’s states, you can find your QIN QIO here:</a:t>
            </a:r>
            <a:br>
              <a:rPr kumimoji="0" lang="en-US" sz="1600" b="0" i="0" u="none" strike="noStrike" kern="0" cap="none" spc="0" normalizeH="0" baseline="0" noProof="0" dirty="0">
                <a:ln>
                  <a:noFill/>
                </a:ln>
                <a:solidFill>
                  <a:srgbClr val="58585A"/>
                </a:solidFill>
                <a:effectLst/>
                <a:uLnTx/>
                <a:uFillTx/>
                <a:latin typeface="Calibri" panose="020F0502020204030204" pitchFamily="34" charset="0"/>
                <a:cs typeface="Calibri" panose="020F0502020204030204" pitchFamily="34" charset="0"/>
                <a:sym typeface="Montserrat"/>
              </a:rPr>
            </a:br>
            <a:r>
              <a:rPr kumimoji="0" lang="en-US" sz="1600" b="0" i="0" u="none" strike="noStrike" kern="0" cap="none" spc="0" normalizeH="0" baseline="0" noProof="0" dirty="0">
                <a:ln>
                  <a:noFill/>
                </a:ln>
                <a:solidFill>
                  <a:srgbClr val="58585A"/>
                </a:solidFill>
                <a:effectLst/>
                <a:uLnTx/>
                <a:uFillTx/>
                <a:latin typeface="Calibri" panose="020F0502020204030204" pitchFamily="34" charset="0"/>
                <a:cs typeface="Calibri" panose="020F0502020204030204" pitchFamily="34" charset="0"/>
                <a:sym typeface="Montserrat"/>
                <a:hlinkClick r:id="rId7"/>
              </a:rPr>
              <a:t>https://qioprogram.org/locate-your-qio</a:t>
            </a:r>
            <a:r>
              <a:rPr kumimoji="0" lang="en-US" sz="1600" b="0" i="0" u="none" strike="noStrike" kern="0" cap="none" spc="0" normalizeH="0" baseline="0" noProof="0" dirty="0">
                <a:ln>
                  <a:noFill/>
                </a:ln>
                <a:solidFill>
                  <a:srgbClr val="58585A"/>
                </a:solidFill>
                <a:effectLst/>
                <a:uLnTx/>
                <a:uFillTx/>
                <a:latin typeface="Calibri" panose="020F0502020204030204" pitchFamily="34" charset="0"/>
                <a:cs typeface="Calibri" panose="020F0502020204030204" pitchFamily="34" charset="0"/>
                <a:sym typeface="Montserrat"/>
              </a:rPr>
              <a:t>   </a:t>
            </a:r>
          </a:p>
        </p:txBody>
      </p:sp>
      <p:sp>
        <p:nvSpPr>
          <p:cNvPr id="14" name="Rectangle 13">
            <a:extLst>
              <a:ext uri="{FF2B5EF4-FFF2-40B4-BE49-F238E27FC236}">
                <a16:creationId xmlns:a16="http://schemas.microsoft.com/office/drawing/2014/main" id="{3022DC0C-68A3-4FBB-9933-C8337F907EBB}"/>
              </a:ext>
            </a:extLst>
          </p:cNvPr>
          <p:cNvSpPr/>
          <p:nvPr userDrawn="1"/>
        </p:nvSpPr>
        <p:spPr>
          <a:xfrm>
            <a:off x="1346901" y="1176637"/>
            <a:ext cx="9264601" cy="502766"/>
          </a:xfrm>
          <a:prstGeom prst="rect">
            <a:avLst/>
          </a:prstGeom>
        </p:spPr>
        <p:txBody>
          <a:bodyPr wrap="square">
            <a:spAutoFit/>
          </a:bodyPr>
          <a:lstStyle/>
          <a:p>
            <a:pPr marL="0" indent="0">
              <a:buNone/>
            </a:pPr>
            <a:r>
              <a:rPr kumimoji="0" lang="en-US" sz="2667"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Montserrat"/>
              </a:rPr>
              <a:t>Join Telligen QI Connect™</a:t>
            </a:r>
            <a:endParaRPr lang="en-US" sz="2667" dirty="0">
              <a:solidFill>
                <a:srgbClr val="58585A"/>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78480898"/>
      </p:ext>
    </p:extLst>
  </p:cSld>
  <p:clrMapOvr>
    <a:masterClrMapping/>
  </p:clrMapOvr>
  <p:transition>
    <p:fade thruBlk="1"/>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8" name="Google Shape;46;p8">
            <a:extLst>
              <a:ext uri="{FF2B5EF4-FFF2-40B4-BE49-F238E27FC236}">
                <a16:creationId xmlns:a16="http://schemas.microsoft.com/office/drawing/2014/main" id="{38C69A96-5BDA-426A-9A5E-33D178843381}"/>
              </a:ext>
            </a:extLst>
          </p:cNvPr>
          <p:cNvSpPr/>
          <p:nvPr userDrawn="1"/>
        </p:nvSpPr>
        <p:spPr>
          <a:xfrm>
            <a:off x="-33" y="0"/>
            <a:ext cx="12192000" cy="175000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9" name="Google Shape;47;p8" descr="marco.png">
            <a:extLst>
              <a:ext uri="{FF2B5EF4-FFF2-40B4-BE49-F238E27FC236}">
                <a16:creationId xmlns:a16="http://schemas.microsoft.com/office/drawing/2014/main" id="{26A2921B-A002-4074-8673-7F66DFABD286}"/>
              </a:ext>
            </a:extLst>
          </p:cNvPr>
          <p:cNvPicPr preferRelativeResize="0"/>
          <p:nvPr userDrawn="1"/>
        </p:nvPicPr>
        <p:blipFill>
          <a:blip r:embed="rId2">
            <a:alphaModFix/>
          </a:blip>
          <a:stretch>
            <a:fillRect/>
          </a:stretch>
        </p:blipFill>
        <p:spPr>
          <a:xfrm>
            <a:off x="0" y="0"/>
            <a:ext cx="12192000" cy="6858000"/>
          </a:xfrm>
          <a:prstGeom prst="rect">
            <a:avLst/>
          </a:prstGeom>
          <a:noFill/>
          <a:ln>
            <a:noFill/>
          </a:ln>
        </p:spPr>
      </p:pic>
      <p:pic>
        <p:nvPicPr>
          <p:cNvPr id="11" name="Graphic 10">
            <a:extLst>
              <a:ext uri="{FF2B5EF4-FFF2-40B4-BE49-F238E27FC236}">
                <a16:creationId xmlns:a16="http://schemas.microsoft.com/office/drawing/2014/main" id="{02B1E3C2-7669-4500-9C99-D9EB27BDE65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380634" y="5027667"/>
            <a:ext cx="858489" cy="875832"/>
          </a:xfrm>
          <a:prstGeom prst="rect">
            <a:avLst/>
          </a:prstGeom>
        </p:spPr>
      </p:pic>
      <p:pic>
        <p:nvPicPr>
          <p:cNvPr id="2" name="Graphic 1">
            <a:hlinkClick r:id="rId5"/>
            <a:extLst>
              <a:ext uri="{FF2B5EF4-FFF2-40B4-BE49-F238E27FC236}">
                <a16:creationId xmlns:a16="http://schemas.microsoft.com/office/drawing/2014/main" id="{2F68D618-C577-44FF-A3DC-50EE3A2A892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15909" y="5218693"/>
            <a:ext cx="533400" cy="533400"/>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8E2F1FB0-76CA-4122-B96C-C340CA59BAF4}"/>
              </a:ext>
            </a:extLst>
          </p:cNvPr>
          <p:cNvPicPr>
            <a:picLocks noChangeAspect="1"/>
          </p:cNvPicPr>
          <p:nvPr userDrawn="1"/>
        </p:nvPicPr>
        <p:blipFill rotWithShape="1">
          <a:blip r:embed="rId8"/>
          <a:srcRect l="3091" t="7902" r="3452" b="19739"/>
          <a:stretch/>
        </p:blipFill>
        <p:spPr>
          <a:xfrm>
            <a:off x="2249071" y="5085050"/>
            <a:ext cx="3323371" cy="688117"/>
          </a:xfrm>
          <a:prstGeom prst="rect">
            <a:avLst/>
          </a:prstGeom>
        </p:spPr>
      </p:pic>
      <p:pic>
        <p:nvPicPr>
          <p:cNvPr id="3" name="Graphic 2">
            <a:hlinkClick r:id="rId9"/>
            <a:extLst>
              <a:ext uri="{FF2B5EF4-FFF2-40B4-BE49-F238E27FC236}">
                <a16:creationId xmlns:a16="http://schemas.microsoft.com/office/drawing/2014/main" id="{9FDB9FA0-A985-45E5-A344-336471E87158}"/>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759212" y="5218693"/>
            <a:ext cx="533400" cy="533400"/>
          </a:xfrm>
          <a:prstGeom prst="rect">
            <a:avLst/>
          </a:prstGeom>
        </p:spPr>
      </p:pic>
      <p:sp>
        <p:nvSpPr>
          <p:cNvPr id="17" name="Google Shape;61;p11">
            <a:extLst>
              <a:ext uri="{FF2B5EF4-FFF2-40B4-BE49-F238E27FC236}">
                <a16:creationId xmlns:a16="http://schemas.microsoft.com/office/drawing/2014/main" id="{DCBE9A2A-4A22-44CD-9892-E24AD3943D9A}"/>
              </a:ext>
            </a:extLst>
          </p:cNvPr>
          <p:cNvSpPr txBox="1">
            <a:spLocks noGrp="1"/>
          </p:cNvSpPr>
          <p:nvPr>
            <p:ph type="sldNum" idx="12"/>
          </p:nvPr>
        </p:nvSpPr>
        <p:spPr>
          <a:xfrm>
            <a:off x="10355233" y="864967"/>
            <a:ext cx="731600" cy="895200"/>
          </a:xfrm>
          <a:prstGeom prst="rect">
            <a:avLst/>
          </a:prstGeom>
        </p:spPr>
        <p:txBody>
          <a:bodyPr spcFirstLastPara="1" wrap="square" lIns="91425" tIns="91425" rIns="91425" bIns="91425" anchor="b" anchorCtr="0">
            <a:noAutofit/>
          </a:bodyPr>
          <a:lstStyle>
            <a:lvl1pPr lvl="0">
              <a:buNone/>
              <a:defRPr>
                <a:latin typeface="Calibri" panose="020F0502020204030204" pitchFamily="34" charset="0"/>
                <a:cs typeface="Calibri" panose="020F050202020403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solidFill>
                  <a:srgbClr val="FFFFFF"/>
                </a:solidFill>
              </a:rPr>
              <a:pPr/>
              <a:t>‹#›</a:t>
            </a:fld>
            <a:endParaRPr lang="en" dirty="0">
              <a:solidFill>
                <a:srgbClr val="FFFFFF"/>
              </a:solidFill>
            </a:endParaRPr>
          </a:p>
        </p:txBody>
      </p:sp>
      <p:sp>
        <p:nvSpPr>
          <p:cNvPr id="10" name="Google Shape;28;p5">
            <a:extLst>
              <a:ext uri="{FF2B5EF4-FFF2-40B4-BE49-F238E27FC236}">
                <a16:creationId xmlns:a16="http://schemas.microsoft.com/office/drawing/2014/main" id="{8A75ECA8-2C74-41D4-8410-473E7B29D637}"/>
              </a:ext>
            </a:extLst>
          </p:cNvPr>
          <p:cNvSpPr txBox="1">
            <a:spLocks noGrp="1"/>
          </p:cNvSpPr>
          <p:nvPr>
            <p:ph type="body" idx="1" hasCustomPrompt="1"/>
          </p:nvPr>
        </p:nvSpPr>
        <p:spPr>
          <a:xfrm>
            <a:off x="1346933" y="1913267"/>
            <a:ext cx="9508400" cy="3184568"/>
          </a:xfrm>
          <a:prstGeom prst="rect">
            <a:avLst/>
          </a:prstGeom>
        </p:spPr>
        <p:txBody>
          <a:bodyPr spcFirstLastPara="1" wrap="square" lIns="91425" tIns="91425" rIns="91425" bIns="91425" anchor="t" anchorCtr="0">
            <a:noAutofit/>
          </a:bodyPr>
          <a:lstStyle>
            <a:lvl1pPr marL="609585" lvl="0" indent="-507987">
              <a:spcBef>
                <a:spcPts val="800"/>
              </a:spcBef>
              <a:spcAft>
                <a:spcPts val="0"/>
              </a:spcAft>
              <a:buSzPts val="2400"/>
              <a:buChar char="»"/>
              <a:defRPr sz="2400">
                <a:solidFill>
                  <a:srgbClr val="58585A"/>
                </a:solidFill>
                <a:latin typeface="Calibri" panose="020F0502020204030204" pitchFamily="34" charset="0"/>
                <a:cs typeface="Calibri" panose="020F0502020204030204" pitchFamily="34" charset="0"/>
              </a:defRPr>
            </a:lvl1pPr>
            <a:lvl2pPr marL="1219170" lvl="1" indent="-507987">
              <a:spcBef>
                <a:spcPts val="0"/>
              </a:spcBef>
              <a:spcAft>
                <a:spcPts val="0"/>
              </a:spcAft>
              <a:buSzPct val="100000"/>
              <a:buChar char="»"/>
              <a:defRPr sz="1600">
                <a:solidFill>
                  <a:srgbClr val="58585A"/>
                </a:solidFill>
                <a:latin typeface="+mn-lt"/>
              </a:defRPr>
            </a:lvl2pPr>
            <a:lvl3pPr marL="1828754" lvl="2" indent="-507987">
              <a:spcBef>
                <a:spcPts val="0"/>
              </a:spcBef>
              <a:spcAft>
                <a:spcPts val="0"/>
              </a:spcAft>
              <a:buSzPct val="100000"/>
              <a:buFont typeface="Arial" panose="020B0604020202020204" pitchFamily="34" charset="0"/>
              <a:buChar char="•"/>
              <a:defRPr sz="1600">
                <a:solidFill>
                  <a:srgbClr val="58585A"/>
                </a:solidFill>
                <a:latin typeface="+mn-lt"/>
              </a:defRPr>
            </a:lvl3pPr>
            <a:lvl4pPr marL="2438339" lvl="3" indent="-507987">
              <a:spcBef>
                <a:spcPts val="0"/>
              </a:spcBef>
              <a:spcAft>
                <a:spcPts val="0"/>
              </a:spcAft>
              <a:buSzPct val="100000"/>
              <a:buFont typeface="Arial" panose="020B0604020202020204" pitchFamily="34" charset="0"/>
              <a:buChar char="•"/>
              <a:defRPr sz="1600">
                <a:latin typeface="+mn-lt"/>
              </a:defRPr>
            </a:lvl4pPr>
            <a:lvl5pPr marL="3047924" lvl="4" indent="-507987">
              <a:spcBef>
                <a:spcPts val="0"/>
              </a:spcBef>
              <a:spcAft>
                <a:spcPts val="0"/>
              </a:spcAft>
              <a:buSzPct val="100000"/>
              <a:buFont typeface="Arial" panose="020B0604020202020204" pitchFamily="34" charset="0"/>
              <a:buChar char="•"/>
              <a:defRPr sz="1600">
                <a:latin typeface="+mn-lt"/>
              </a:defRPr>
            </a:lvl5pPr>
            <a:lvl6pPr marL="3657509" lvl="5" indent="-507987">
              <a:spcBef>
                <a:spcPts val="0"/>
              </a:spcBef>
              <a:spcAft>
                <a:spcPts val="0"/>
              </a:spcAft>
              <a:buSzPct val="100000"/>
              <a:buFont typeface="Arial" panose="020B0604020202020204" pitchFamily="34" charset="0"/>
              <a:buChar char="•"/>
              <a:defRPr sz="1600">
                <a:latin typeface="+mn-lt"/>
              </a:defRPr>
            </a:lvl6pPr>
            <a:lvl7pPr marL="4267093" lvl="6" indent="-507987">
              <a:spcBef>
                <a:spcPts val="0"/>
              </a:spcBef>
              <a:spcAft>
                <a:spcPts val="0"/>
              </a:spcAft>
              <a:buSzPct val="100000"/>
              <a:buFont typeface="Arial" panose="020B0604020202020204" pitchFamily="34" charset="0"/>
              <a:buChar char="•"/>
              <a:defRPr sz="1600">
                <a:latin typeface="+mn-lt"/>
              </a:defRPr>
            </a:lvl7pPr>
            <a:lvl8pPr marL="4876678" lvl="7" indent="-507987">
              <a:spcBef>
                <a:spcPts val="0"/>
              </a:spcBef>
              <a:spcAft>
                <a:spcPts val="0"/>
              </a:spcAft>
              <a:buSzPts val="2400"/>
              <a:buChar char="○"/>
              <a:defRPr/>
            </a:lvl8pPr>
            <a:lvl9pPr marL="5486263" lvl="8" indent="-507987">
              <a:spcBef>
                <a:spcPts val="0"/>
              </a:spcBef>
              <a:spcAft>
                <a:spcPts val="0"/>
              </a:spcAft>
              <a:buSzPts val="2400"/>
              <a:buChar char="■"/>
              <a:defRPr/>
            </a:lvl9pPr>
          </a:lstStyle>
          <a:p>
            <a:r>
              <a:rPr lang="en-US" dirty="0"/>
              <a:t>Click to add text</a:t>
            </a:r>
          </a:p>
          <a:p>
            <a:pPr lvl="1"/>
            <a:r>
              <a:rPr lang="en-US" dirty="0"/>
              <a:t>Click to add text</a:t>
            </a:r>
          </a:p>
        </p:txBody>
      </p:sp>
      <p:sp>
        <p:nvSpPr>
          <p:cNvPr id="12" name="Rectangle 11">
            <a:extLst>
              <a:ext uri="{FF2B5EF4-FFF2-40B4-BE49-F238E27FC236}">
                <a16:creationId xmlns:a16="http://schemas.microsoft.com/office/drawing/2014/main" id="{22898358-B731-4CA4-8B73-0F56FD6D87C7}"/>
              </a:ext>
            </a:extLst>
          </p:cNvPr>
          <p:cNvSpPr/>
          <p:nvPr userDrawn="1"/>
        </p:nvSpPr>
        <p:spPr>
          <a:xfrm>
            <a:off x="1346901" y="1176637"/>
            <a:ext cx="9264601" cy="502766"/>
          </a:xfrm>
          <a:prstGeom prst="rect">
            <a:avLst/>
          </a:prstGeom>
        </p:spPr>
        <p:txBody>
          <a:bodyPr wrap="square">
            <a:spAutoFit/>
          </a:bodyPr>
          <a:lstStyle/>
          <a:p>
            <a:pPr marL="0" indent="0">
              <a:buNone/>
            </a:pPr>
            <a:r>
              <a:rPr kumimoji="0" lang="en-US" sz="2667"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Montserrat"/>
              </a:rPr>
              <a:t>Thank You!</a:t>
            </a:r>
            <a:endParaRPr lang="en-US" sz="2667" dirty="0">
              <a:solidFill>
                <a:srgbClr val="58585A"/>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77883460"/>
      </p:ext>
    </p:extLst>
  </p:cSld>
  <p:clrMapOvr>
    <a:masterClrMapping/>
  </p:clrMapOvr>
  <p:transition>
    <p:fade thruBlk="1"/>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7" name="Subtitle 2"/>
          <p:cNvSpPr>
            <a:spLocks noGrp="1"/>
          </p:cNvSpPr>
          <p:nvPr>
            <p:ph type="subTitle" idx="13" hasCustomPrompt="1"/>
          </p:nvPr>
        </p:nvSpPr>
        <p:spPr>
          <a:xfrm>
            <a:off x="609600" y="1447800"/>
            <a:ext cx="8534400" cy="457200"/>
          </a:xfrm>
          <a:prstGeom prst="rect">
            <a:avLst/>
          </a:prstGeom>
        </p:spPr>
        <p:txBody>
          <a:bodyPr>
            <a:noAutofit/>
          </a:bodyPr>
          <a:lstStyle>
            <a:lvl1pPr marL="0" indent="0" algn="l">
              <a:buNone/>
              <a:defRPr sz="2800" b="1">
                <a:solidFill>
                  <a:srgbClr val="4C3384"/>
                </a:solidFill>
                <a:latin typeface="+mj-lt"/>
                <a:cs typeface="Arial"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add subtitle</a:t>
            </a:r>
          </a:p>
        </p:txBody>
      </p:sp>
      <p:sp>
        <p:nvSpPr>
          <p:cNvPr id="8" name="Content Placeholder 2"/>
          <p:cNvSpPr>
            <a:spLocks noGrp="1"/>
          </p:cNvSpPr>
          <p:nvPr>
            <p:ph idx="1"/>
          </p:nvPr>
        </p:nvSpPr>
        <p:spPr>
          <a:xfrm>
            <a:off x="609600" y="2057401"/>
            <a:ext cx="10972800" cy="3733801"/>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10" hasCustomPrompt="1"/>
          </p:nvPr>
        </p:nvSpPr>
        <p:spPr>
          <a:xfrm>
            <a:off x="609600" y="457200"/>
            <a:ext cx="8636000" cy="685800"/>
          </a:xfrm>
          <a:prstGeom prst="rect">
            <a:avLst/>
          </a:prstGeom>
        </p:spPr>
        <p:txBody>
          <a:bodyPr/>
          <a:lstStyle>
            <a:lvl1pPr>
              <a:buNone/>
              <a:defRPr sz="2800" b="1" baseline="0">
                <a:solidFill>
                  <a:srgbClr val="009DDC"/>
                </a:solidFill>
              </a:defRPr>
            </a:lvl1pPr>
            <a:lvl2pPr>
              <a:buNone/>
              <a:defRPr/>
            </a:lvl2pPr>
            <a:lvl3pPr>
              <a:buNone/>
              <a:defRPr/>
            </a:lvl3pPr>
            <a:lvl4pPr>
              <a:buFont typeface="Arial" pitchFamily="34" charset="0"/>
              <a:buNone/>
              <a:defRPr/>
            </a:lvl4pPr>
            <a:lvl5pPr>
              <a:buFont typeface="Arial" pitchFamily="34" charset="0"/>
              <a:buNone/>
              <a:defRPr/>
            </a:lvl5pPr>
          </a:lstStyle>
          <a:p>
            <a:pPr lvl="0"/>
            <a:r>
              <a:rPr lang="en-US" dirty="0"/>
              <a:t>Click to Add Title</a:t>
            </a:r>
          </a:p>
        </p:txBody>
      </p:sp>
    </p:spTree>
    <p:extLst>
      <p:ext uri="{BB962C8B-B14F-4D97-AF65-F5344CB8AC3E}">
        <p14:creationId xmlns:p14="http://schemas.microsoft.com/office/powerpoint/2010/main" val="24807814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0972800" cy="4191000"/>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10" hasCustomPrompt="1"/>
          </p:nvPr>
        </p:nvSpPr>
        <p:spPr>
          <a:xfrm>
            <a:off x="609600" y="457200"/>
            <a:ext cx="8636000" cy="685800"/>
          </a:xfrm>
          <a:prstGeom prst="rect">
            <a:avLst/>
          </a:prstGeom>
        </p:spPr>
        <p:txBody>
          <a:bodyPr/>
          <a:lstStyle>
            <a:lvl1pPr>
              <a:buNone/>
              <a:defRPr sz="2800" b="1" baseline="0">
                <a:solidFill>
                  <a:srgbClr val="009DDC"/>
                </a:solidFill>
              </a:defRPr>
            </a:lvl1pPr>
            <a:lvl2pPr>
              <a:buNone/>
              <a:defRPr/>
            </a:lvl2pPr>
            <a:lvl3pPr>
              <a:buNone/>
              <a:defRPr/>
            </a:lvl3pPr>
            <a:lvl4pPr>
              <a:buFont typeface="Arial" pitchFamily="34" charset="0"/>
              <a:buNone/>
              <a:defRPr/>
            </a:lvl4pPr>
            <a:lvl5pPr>
              <a:buFont typeface="Arial" pitchFamily="34" charset="0"/>
              <a:buNone/>
              <a:defRPr/>
            </a:lvl5pPr>
          </a:lstStyle>
          <a:p>
            <a:pPr lvl="0"/>
            <a:r>
              <a:rPr lang="en-US" dirty="0"/>
              <a:t>Click to Add Title</a:t>
            </a:r>
          </a:p>
        </p:txBody>
      </p:sp>
    </p:spTree>
    <p:extLst>
      <p:ext uri="{BB962C8B-B14F-4D97-AF65-F5344CB8AC3E}">
        <p14:creationId xmlns:p14="http://schemas.microsoft.com/office/powerpoint/2010/main" val="1453005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pic>
        <p:nvPicPr>
          <p:cNvPr id="80" name="Picture 8" descr="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63567" y="6166096"/>
            <a:ext cx="2117236" cy="463304"/>
          </a:xfrm>
          <a:prstGeom prst="rect">
            <a:avLst/>
          </a:prstGeom>
          <a:ln w="12700">
            <a:miter lim="400000"/>
          </a:ln>
        </p:spPr>
      </p:pic>
      <p:sp>
        <p:nvSpPr>
          <p:cNvPr id="81" name="Title Text"/>
          <p:cNvSpPr txBox="1">
            <a:spLocks noGrp="1"/>
          </p:cNvSpPr>
          <p:nvPr>
            <p:ph type="title"/>
          </p:nvPr>
        </p:nvSpPr>
        <p:spPr>
          <a:xfrm>
            <a:off x="609600" y="273050"/>
            <a:ext cx="4011085" cy="1162050"/>
          </a:xfrm>
          <a:prstGeom prst="rect">
            <a:avLst/>
          </a:prstGeom>
        </p:spPr>
        <p:txBody>
          <a:bodyPr anchor="b"/>
          <a:lstStyle>
            <a:lvl1pPr algn="l">
              <a:defRPr sz="1500">
                <a:solidFill>
                  <a:srgbClr val="1F497D"/>
                </a:solidFill>
              </a:defRPr>
            </a:lvl1pPr>
          </a:lstStyle>
          <a:p>
            <a:r>
              <a:t>Title Text</a:t>
            </a:r>
          </a:p>
        </p:txBody>
      </p:sp>
      <p:sp>
        <p:nvSpPr>
          <p:cNvPr id="82" name="Body Level One…"/>
          <p:cNvSpPr txBox="1">
            <a:spLocks noGrp="1"/>
          </p:cNvSpPr>
          <p:nvPr>
            <p:ph type="body" idx="1"/>
          </p:nvPr>
        </p:nvSpPr>
        <p:spPr>
          <a:xfrm>
            <a:off x="4766733" y="273055"/>
            <a:ext cx="6815667" cy="5853113"/>
          </a:xfrm>
          <a:prstGeom prst="rect">
            <a:avLst/>
          </a:prstGeom>
        </p:spPr>
        <p:txBody>
          <a:bodyPr/>
          <a:lstStyle>
            <a:lvl1pPr>
              <a:spcBef>
                <a:spcPts val="525"/>
              </a:spcBef>
              <a:defRPr sz="2400"/>
            </a:lvl1pPr>
            <a:lvl2pPr marL="587828" indent="-244928">
              <a:spcBef>
                <a:spcPts val="525"/>
              </a:spcBef>
              <a:defRPr sz="2400"/>
            </a:lvl2pPr>
            <a:lvl3pPr marL="914400" indent="-228600">
              <a:spcBef>
                <a:spcPts val="525"/>
              </a:spcBef>
              <a:defRPr sz="2400"/>
            </a:lvl3pPr>
            <a:lvl4pPr marL="1303020" indent="-274320">
              <a:spcBef>
                <a:spcPts val="525"/>
              </a:spcBef>
              <a:defRPr sz="2400"/>
            </a:lvl4pPr>
            <a:lvl5pPr marL="1645920" indent="-274320">
              <a:spcBef>
                <a:spcPts val="525"/>
              </a:spcBef>
              <a:defRPr sz="2400"/>
            </a:lvl5pPr>
          </a:lstStyle>
          <a:p>
            <a:r>
              <a:t>Body Level One</a:t>
            </a:r>
          </a:p>
          <a:p>
            <a:pPr lvl="1"/>
            <a:r>
              <a:t>Body Level Two</a:t>
            </a:r>
          </a:p>
          <a:p>
            <a:pPr lvl="2"/>
            <a:r>
              <a:t>Body Level Three</a:t>
            </a:r>
          </a:p>
          <a:p>
            <a:pPr lvl="3"/>
            <a:r>
              <a:t>Body Level Four</a:t>
            </a:r>
          </a:p>
          <a:p>
            <a:pPr lvl="4"/>
            <a:r>
              <a:t>Body Level Five</a:t>
            </a:r>
          </a:p>
        </p:txBody>
      </p:sp>
      <p:sp>
        <p:nvSpPr>
          <p:cNvPr id="83" name="Text Placeholder 3"/>
          <p:cNvSpPr>
            <a:spLocks noGrp="1"/>
          </p:cNvSpPr>
          <p:nvPr>
            <p:ph type="body" sz="half" idx="13"/>
          </p:nvPr>
        </p:nvSpPr>
        <p:spPr>
          <a:xfrm>
            <a:off x="609602" y="1435103"/>
            <a:ext cx="4011087" cy="4691063"/>
          </a:xfrm>
          <a:prstGeom prst="rect">
            <a:avLst/>
          </a:prstGeom>
        </p:spPr>
        <p:txBody>
          <a:bodyPr/>
          <a:lstStyle>
            <a:lvl1pPr marL="0" indent="0">
              <a:spcBef>
                <a:spcPts val="300"/>
              </a:spcBef>
              <a:buSzTx/>
              <a:buFontTx/>
              <a:buNone/>
              <a:defRPr sz="1400"/>
            </a:lvl1pPr>
          </a:lstStyle>
          <a:p>
            <a:pPr marL="0" indent="0">
              <a:spcBef>
                <a:spcPts val="300"/>
              </a:spcBef>
              <a:buSzTx/>
              <a:buFontTx/>
              <a:buNone/>
              <a:defRPr sz="1400"/>
            </a:pPr>
            <a:endParaRPr/>
          </a:p>
        </p:txBody>
      </p:sp>
      <p:sp>
        <p:nvSpPr>
          <p:cNvPr id="84" name="Slide Number"/>
          <p:cNvSpPr txBox="1">
            <a:spLocks noGrp="1"/>
          </p:cNvSpPr>
          <p:nvPr>
            <p:ph type="sldNum" sz="quarter" idx="2"/>
          </p:nvPr>
        </p:nvSpPr>
        <p:spPr>
          <a:xfrm>
            <a:off x="11480803" y="6398568"/>
            <a:ext cx="226983" cy="230832"/>
          </a:xfrm>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ubtitle and 2 column ">
    <p:spTree>
      <p:nvGrpSpPr>
        <p:cNvPr id="1" name=""/>
        <p:cNvGrpSpPr/>
        <p:nvPr/>
      </p:nvGrpSpPr>
      <p:grpSpPr>
        <a:xfrm>
          <a:off x="0" y="0"/>
          <a:ext cx="0" cy="0"/>
          <a:chOff x="0" y="0"/>
          <a:chExt cx="0" cy="0"/>
        </a:xfrm>
      </p:grpSpPr>
      <p:sp>
        <p:nvSpPr>
          <p:cNvPr id="13" name="Subtitle 2"/>
          <p:cNvSpPr>
            <a:spLocks noGrp="1"/>
          </p:cNvSpPr>
          <p:nvPr>
            <p:ph type="subTitle" idx="13" hasCustomPrompt="1"/>
          </p:nvPr>
        </p:nvSpPr>
        <p:spPr>
          <a:xfrm>
            <a:off x="609600" y="1447800"/>
            <a:ext cx="8534400" cy="457200"/>
          </a:xfrm>
          <a:prstGeom prst="rect">
            <a:avLst/>
          </a:prstGeom>
        </p:spPr>
        <p:txBody>
          <a:bodyPr>
            <a:noAutofit/>
          </a:bodyPr>
          <a:lstStyle>
            <a:lvl1pPr marL="0" indent="0" algn="l">
              <a:buNone/>
              <a:defRPr sz="2800" b="1">
                <a:solidFill>
                  <a:srgbClr val="4C3384"/>
                </a:solidFill>
                <a:latin typeface="+mj-lt"/>
                <a:cs typeface="Arial"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add subtitle</a:t>
            </a:r>
          </a:p>
        </p:txBody>
      </p:sp>
      <p:sp>
        <p:nvSpPr>
          <p:cNvPr id="14" name="Content Placeholder 2"/>
          <p:cNvSpPr>
            <a:spLocks noGrp="1"/>
          </p:cNvSpPr>
          <p:nvPr>
            <p:ph sz="half" idx="1" hasCustomPrompt="1"/>
          </p:nvPr>
        </p:nvSpPr>
        <p:spPr>
          <a:xfrm>
            <a:off x="609600" y="2057401"/>
            <a:ext cx="5384800" cy="3733801"/>
          </a:xfrm>
          <a:prstGeom prst="rect">
            <a:avLst/>
          </a:prstGeom>
        </p:spPr>
        <p:txBody>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add text</a:t>
            </a:r>
          </a:p>
          <a:p>
            <a:pPr lvl="1"/>
            <a:r>
              <a:rPr lang="en-US" dirty="0"/>
              <a:t>Second level text</a:t>
            </a:r>
          </a:p>
          <a:p>
            <a:pPr lvl="2"/>
            <a:r>
              <a:rPr lang="en-US" dirty="0"/>
              <a:t>Third level text</a:t>
            </a:r>
          </a:p>
        </p:txBody>
      </p:sp>
      <p:sp>
        <p:nvSpPr>
          <p:cNvPr id="15" name="Content Placeholder 3"/>
          <p:cNvSpPr>
            <a:spLocks noGrp="1"/>
          </p:cNvSpPr>
          <p:nvPr>
            <p:ph sz="half" idx="2" hasCustomPrompt="1"/>
          </p:nvPr>
        </p:nvSpPr>
        <p:spPr>
          <a:xfrm>
            <a:off x="6197600" y="2057401"/>
            <a:ext cx="5384800" cy="3733801"/>
          </a:xfrm>
          <a:prstGeom prst="rect">
            <a:avLst/>
          </a:prstGeom>
        </p:spPr>
        <p:txBody>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add text</a:t>
            </a:r>
          </a:p>
          <a:p>
            <a:pPr lvl="1"/>
            <a:r>
              <a:rPr lang="en-US" dirty="0"/>
              <a:t>Second level text</a:t>
            </a:r>
          </a:p>
          <a:p>
            <a:pPr lvl="2"/>
            <a:r>
              <a:rPr lang="en-US" dirty="0"/>
              <a:t>Third level text</a:t>
            </a:r>
          </a:p>
        </p:txBody>
      </p:sp>
      <p:sp>
        <p:nvSpPr>
          <p:cNvPr id="6" name="Text Placeholder 4"/>
          <p:cNvSpPr>
            <a:spLocks noGrp="1"/>
          </p:cNvSpPr>
          <p:nvPr>
            <p:ph type="body" sz="quarter" idx="10" hasCustomPrompt="1"/>
          </p:nvPr>
        </p:nvSpPr>
        <p:spPr>
          <a:xfrm>
            <a:off x="609600" y="457200"/>
            <a:ext cx="8636000" cy="685800"/>
          </a:xfrm>
          <a:prstGeom prst="rect">
            <a:avLst/>
          </a:prstGeom>
        </p:spPr>
        <p:txBody>
          <a:bodyPr/>
          <a:lstStyle>
            <a:lvl1pPr>
              <a:buNone/>
              <a:defRPr sz="2800" b="1" baseline="0">
                <a:solidFill>
                  <a:srgbClr val="009DDC"/>
                </a:solidFill>
              </a:defRPr>
            </a:lvl1pPr>
            <a:lvl2pPr>
              <a:buNone/>
              <a:defRPr/>
            </a:lvl2pPr>
            <a:lvl3pPr>
              <a:buNone/>
              <a:defRPr/>
            </a:lvl3pPr>
            <a:lvl4pPr>
              <a:buFont typeface="Arial" pitchFamily="34" charset="0"/>
              <a:buNone/>
              <a:defRPr/>
            </a:lvl4pPr>
            <a:lvl5pPr>
              <a:buFont typeface="Arial" pitchFamily="34" charset="0"/>
              <a:buNone/>
              <a:defRPr/>
            </a:lvl5pPr>
          </a:lstStyle>
          <a:p>
            <a:pPr lvl="0"/>
            <a:r>
              <a:rPr lang="en-US" dirty="0"/>
              <a:t>Click to Add Title</a:t>
            </a:r>
          </a:p>
        </p:txBody>
      </p:sp>
    </p:spTree>
    <p:extLst>
      <p:ext uri="{BB962C8B-B14F-4D97-AF65-F5344CB8AC3E}">
        <p14:creationId xmlns:p14="http://schemas.microsoft.com/office/powerpoint/2010/main" val="15225436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2DD42-9F41-4806-B2BB-90E152B41E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34762A-BE3A-4614-9ABD-338A4BC6D4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3205E02-5396-480F-8ABB-A393E8271984}"/>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621E1DBB-1674-4338-954C-94CDE013FC9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22B4B75-83E2-4322-AA58-4C672305A57E}"/>
              </a:ext>
            </a:extLst>
          </p:cNvPr>
          <p:cNvSpPr>
            <a:spLocks noGrp="1"/>
          </p:cNvSpPr>
          <p:nvPr>
            <p:ph type="sldNum" sz="quarter" idx="12"/>
          </p:nvPr>
        </p:nvSpPr>
        <p:spPr/>
        <p:txBody>
          <a:bodyPr/>
          <a:lstStyle/>
          <a:p>
            <a:fld id="{1A5FA372-4396-430C-95F5-E170515E27C4}" type="slidenum">
              <a:rPr lang="en-US" smtClean="0"/>
              <a:t>‹#›</a:t>
            </a:fld>
            <a:endParaRPr lang="en-US" dirty="0"/>
          </a:p>
        </p:txBody>
      </p:sp>
    </p:spTree>
    <p:extLst>
      <p:ext uri="{BB962C8B-B14F-4D97-AF65-F5344CB8AC3E}">
        <p14:creationId xmlns:p14="http://schemas.microsoft.com/office/powerpoint/2010/main" val="40084100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58AD5-F406-4D78-82A8-31FD4BD7C9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66B9A4-0C41-4FAD-BB57-5329074A1F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D7AE3D-13B0-4C23-9E0F-C8FFC26DB21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94C6477A-1C06-476C-B88A-18D0472BE9A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F22D138-084A-4795-B4F1-86ED55FFA59C}"/>
              </a:ext>
            </a:extLst>
          </p:cNvPr>
          <p:cNvSpPr>
            <a:spLocks noGrp="1"/>
          </p:cNvSpPr>
          <p:nvPr>
            <p:ph type="sldNum" sz="quarter" idx="12"/>
          </p:nvPr>
        </p:nvSpPr>
        <p:spPr/>
        <p:txBody>
          <a:bodyPr/>
          <a:lstStyle/>
          <a:p>
            <a:fld id="{1A5FA372-4396-430C-95F5-E170515E27C4}" type="slidenum">
              <a:rPr lang="en-US" smtClean="0"/>
              <a:t>‹#›</a:t>
            </a:fld>
            <a:endParaRPr lang="en-US" dirty="0"/>
          </a:p>
        </p:txBody>
      </p:sp>
    </p:spTree>
    <p:extLst>
      <p:ext uri="{BB962C8B-B14F-4D97-AF65-F5344CB8AC3E}">
        <p14:creationId xmlns:p14="http://schemas.microsoft.com/office/powerpoint/2010/main" val="9322100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20052-CE31-4C79-9A34-ADDD8E7D87D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619768E-FFE5-45EE-B12C-773527497D4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DE6CAF-A41F-4D17-AF2B-F22E1369A543}"/>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19FDEDB4-92AD-4046-A0B7-80F6FC989A6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5A61E45-8BA2-4E79-9474-1DB0577D08A1}"/>
              </a:ext>
            </a:extLst>
          </p:cNvPr>
          <p:cNvSpPr>
            <a:spLocks noGrp="1"/>
          </p:cNvSpPr>
          <p:nvPr>
            <p:ph type="sldNum" sz="quarter" idx="12"/>
          </p:nvPr>
        </p:nvSpPr>
        <p:spPr/>
        <p:txBody>
          <a:bodyPr/>
          <a:lstStyle/>
          <a:p>
            <a:fld id="{1A5FA372-4396-430C-95F5-E170515E27C4}" type="slidenum">
              <a:rPr lang="en-US" smtClean="0"/>
              <a:t>‹#›</a:t>
            </a:fld>
            <a:endParaRPr lang="en-US" dirty="0"/>
          </a:p>
        </p:txBody>
      </p:sp>
    </p:spTree>
    <p:extLst>
      <p:ext uri="{BB962C8B-B14F-4D97-AF65-F5344CB8AC3E}">
        <p14:creationId xmlns:p14="http://schemas.microsoft.com/office/powerpoint/2010/main" val="5161955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62BFE-1F74-4D7D-ABC8-4612E5E8AF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100272-2CBA-40E4-B63E-2010D683A24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DF9ECBB-3401-47E0-9BDC-C4F3A48FDF8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9EE9D0D-19DC-4EB8-AF9B-09964DA45522}"/>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6CE1FC16-B9C2-403B-B2E3-16430B586D1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49B036D-E8D3-4113-A515-70B659DED588}"/>
              </a:ext>
            </a:extLst>
          </p:cNvPr>
          <p:cNvSpPr>
            <a:spLocks noGrp="1"/>
          </p:cNvSpPr>
          <p:nvPr>
            <p:ph type="sldNum" sz="quarter" idx="12"/>
          </p:nvPr>
        </p:nvSpPr>
        <p:spPr/>
        <p:txBody>
          <a:bodyPr/>
          <a:lstStyle/>
          <a:p>
            <a:fld id="{1A5FA372-4396-430C-95F5-E170515E27C4}" type="slidenum">
              <a:rPr lang="en-US" smtClean="0"/>
              <a:t>‹#›</a:t>
            </a:fld>
            <a:endParaRPr lang="en-US" dirty="0"/>
          </a:p>
        </p:txBody>
      </p:sp>
    </p:spTree>
    <p:extLst>
      <p:ext uri="{BB962C8B-B14F-4D97-AF65-F5344CB8AC3E}">
        <p14:creationId xmlns:p14="http://schemas.microsoft.com/office/powerpoint/2010/main" val="4239680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D9585-81AB-4188-A2D3-1AAC78B3B28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3589873-3AC2-49AD-9041-5C35E431D8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0E0381-753A-4258-821B-0A811F5DF54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15CAF3-EEFE-488E-995F-1E16DC4DEE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06AD0D-EE0F-47A3-A2AB-00A5D17CD92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C57CA69-81FB-4CCB-BDC7-D03241189DC3}"/>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49E1AE66-7E7B-4AC9-BD8B-F2D0D590F7F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B40759D-2814-4995-852A-C0C7024B4448}"/>
              </a:ext>
            </a:extLst>
          </p:cNvPr>
          <p:cNvSpPr>
            <a:spLocks noGrp="1"/>
          </p:cNvSpPr>
          <p:nvPr>
            <p:ph type="sldNum" sz="quarter" idx="12"/>
          </p:nvPr>
        </p:nvSpPr>
        <p:spPr/>
        <p:txBody>
          <a:bodyPr/>
          <a:lstStyle/>
          <a:p>
            <a:fld id="{1A5FA372-4396-430C-95F5-E170515E27C4}" type="slidenum">
              <a:rPr lang="en-US" smtClean="0"/>
              <a:t>‹#›</a:t>
            </a:fld>
            <a:endParaRPr lang="en-US" dirty="0"/>
          </a:p>
        </p:txBody>
      </p:sp>
    </p:spTree>
    <p:extLst>
      <p:ext uri="{BB962C8B-B14F-4D97-AF65-F5344CB8AC3E}">
        <p14:creationId xmlns:p14="http://schemas.microsoft.com/office/powerpoint/2010/main" val="30435128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E71A2-FF5B-47B7-B59F-F7D96EBAE1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F5B0AA-3A81-401E-B14B-2C3B1D648B6A}"/>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F232D36C-BA55-43D7-A184-A424BFB4F2E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8A0E68D-9A81-4549-B3B1-0025C697B22F}"/>
              </a:ext>
            </a:extLst>
          </p:cNvPr>
          <p:cNvSpPr>
            <a:spLocks noGrp="1"/>
          </p:cNvSpPr>
          <p:nvPr>
            <p:ph type="sldNum" sz="quarter" idx="12"/>
          </p:nvPr>
        </p:nvSpPr>
        <p:spPr/>
        <p:txBody>
          <a:bodyPr/>
          <a:lstStyle/>
          <a:p>
            <a:fld id="{1A5FA372-4396-430C-95F5-E170515E27C4}" type="slidenum">
              <a:rPr lang="en-US" smtClean="0"/>
              <a:t>‹#›</a:t>
            </a:fld>
            <a:endParaRPr lang="en-US" dirty="0"/>
          </a:p>
        </p:txBody>
      </p:sp>
    </p:spTree>
    <p:extLst>
      <p:ext uri="{BB962C8B-B14F-4D97-AF65-F5344CB8AC3E}">
        <p14:creationId xmlns:p14="http://schemas.microsoft.com/office/powerpoint/2010/main" val="42590859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A675B4-3A4B-4175-BA8B-0D921FF66A8C}"/>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F383D984-9062-4D4C-A5DE-543F8982A01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FE949432-2E63-40C0-8B43-A2CB18937761}"/>
              </a:ext>
            </a:extLst>
          </p:cNvPr>
          <p:cNvSpPr>
            <a:spLocks noGrp="1"/>
          </p:cNvSpPr>
          <p:nvPr>
            <p:ph type="sldNum" sz="quarter" idx="12"/>
          </p:nvPr>
        </p:nvSpPr>
        <p:spPr/>
        <p:txBody>
          <a:bodyPr/>
          <a:lstStyle/>
          <a:p>
            <a:fld id="{1A5FA372-4396-430C-95F5-E170515E27C4}" type="slidenum">
              <a:rPr lang="en-US" smtClean="0"/>
              <a:t>‹#›</a:t>
            </a:fld>
            <a:endParaRPr lang="en-US" dirty="0"/>
          </a:p>
        </p:txBody>
      </p:sp>
    </p:spTree>
    <p:extLst>
      <p:ext uri="{BB962C8B-B14F-4D97-AF65-F5344CB8AC3E}">
        <p14:creationId xmlns:p14="http://schemas.microsoft.com/office/powerpoint/2010/main" val="8612820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C0C96-FBE7-45C9-A546-4ECD7B621B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D494A03-2E36-4366-B72F-4B3252F456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5B1A41-B2AC-4963-B806-091A7AEF40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E64B30-49BE-4463-81AA-263E23276CE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BC0ECEA0-989F-4B36-AD9D-83B4A89745D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AABC6DE-D5D0-45AB-8E6C-A88346D096CF}"/>
              </a:ext>
            </a:extLst>
          </p:cNvPr>
          <p:cNvSpPr>
            <a:spLocks noGrp="1"/>
          </p:cNvSpPr>
          <p:nvPr>
            <p:ph type="sldNum" sz="quarter" idx="12"/>
          </p:nvPr>
        </p:nvSpPr>
        <p:spPr/>
        <p:txBody>
          <a:bodyPr/>
          <a:lstStyle/>
          <a:p>
            <a:fld id="{1A5FA372-4396-430C-95F5-E170515E27C4}" type="slidenum">
              <a:rPr lang="en-US" smtClean="0"/>
              <a:t>‹#›</a:t>
            </a:fld>
            <a:endParaRPr lang="en-US" dirty="0"/>
          </a:p>
        </p:txBody>
      </p:sp>
    </p:spTree>
    <p:extLst>
      <p:ext uri="{BB962C8B-B14F-4D97-AF65-F5344CB8AC3E}">
        <p14:creationId xmlns:p14="http://schemas.microsoft.com/office/powerpoint/2010/main" val="23911392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82B17-63FC-43A8-8473-11ADB06BE8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C64F331-577F-4D32-B689-73CFBB2079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F9710563-4387-412C-A0B4-3BC4E10CA7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CC968C-F4D3-4627-AD77-E22100C61146}"/>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CCE78F4D-2E75-4E3F-A77F-9FAEE7FDD30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F5173D0-1E21-430E-BDAA-EDD5FB7AFC8B}"/>
              </a:ext>
            </a:extLst>
          </p:cNvPr>
          <p:cNvSpPr>
            <a:spLocks noGrp="1"/>
          </p:cNvSpPr>
          <p:nvPr>
            <p:ph type="sldNum" sz="quarter" idx="12"/>
          </p:nvPr>
        </p:nvSpPr>
        <p:spPr/>
        <p:txBody>
          <a:bodyPr/>
          <a:lstStyle/>
          <a:p>
            <a:fld id="{1A5FA372-4396-430C-95F5-E170515E27C4}" type="slidenum">
              <a:rPr lang="en-US" smtClean="0"/>
              <a:t>‹#›</a:t>
            </a:fld>
            <a:endParaRPr lang="en-US" dirty="0"/>
          </a:p>
        </p:txBody>
      </p:sp>
    </p:spTree>
    <p:extLst>
      <p:ext uri="{BB962C8B-B14F-4D97-AF65-F5344CB8AC3E}">
        <p14:creationId xmlns:p14="http://schemas.microsoft.com/office/powerpoint/2010/main" val="22831126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pic>
        <p:nvPicPr>
          <p:cNvPr id="91" name="Picture 8" descr="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63567" y="6166096"/>
            <a:ext cx="2117236" cy="463304"/>
          </a:xfrm>
          <a:prstGeom prst="rect">
            <a:avLst/>
          </a:prstGeom>
          <a:ln w="12700">
            <a:miter lim="400000"/>
          </a:ln>
        </p:spPr>
      </p:pic>
      <p:sp>
        <p:nvSpPr>
          <p:cNvPr id="92" name="Title Text"/>
          <p:cNvSpPr txBox="1">
            <a:spLocks noGrp="1"/>
          </p:cNvSpPr>
          <p:nvPr>
            <p:ph type="title"/>
          </p:nvPr>
        </p:nvSpPr>
        <p:spPr>
          <a:xfrm>
            <a:off x="2389721" y="4800600"/>
            <a:ext cx="7315201" cy="566738"/>
          </a:xfrm>
          <a:prstGeom prst="rect">
            <a:avLst/>
          </a:prstGeom>
        </p:spPr>
        <p:txBody>
          <a:bodyPr anchor="b"/>
          <a:lstStyle>
            <a:lvl1pPr algn="l">
              <a:defRPr sz="1500">
                <a:solidFill>
                  <a:srgbClr val="1F497D"/>
                </a:solidFill>
              </a:defRPr>
            </a:lvl1pPr>
          </a:lstStyle>
          <a:p>
            <a:r>
              <a:t>Title Text</a:t>
            </a:r>
          </a:p>
        </p:txBody>
      </p:sp>
      <p:sp>
        <p:nvSpPr>
          <p:cNvPr id="93" name="Picture Placeholder 2"/>
          <p:cNvSpPr>
            <a:spLocks noGrp="1"/>
          </p:cNvSpPr>
          <p:nvPr>
            <p:ph type="pic" sz="half" idx="13"/>
          </p:nvPr>
        </p:nvSpPr>
        <p:spPr>
          <a:xfrm>
            <a:off x="2389721" y="612775"/>
            <a:ext cx="7315201" cy="4114800"/>
          </a:xfrm>
          <a:prstGeom prst="rect">
            <a:avLst/>
          </a:prstGeom>
        </p:spPr>
        <p:txBody>
          <a:bodyPr lIns="91439" rIns="91439">
            <a:noAutofit/>
          </a:bodyPr>
          <a:lstStyle/>
          <a:p>
            <a:endParaRPr dirty="0"/>
          </a:p>
        </p:txBody>
      </p:sp>
      <p:sp>
        <p:nvSpPr>
          <p:cNvPr id="94" name="Body Level One…"/>
          <p:cNvSpPr txBox="1">
            <a:spLocks noGrp="1"/>
          </p:cNvSpPr>
          <p:nvPr>
            <p:ph type="body" sz="quarter" idx="1"/>
          </p:nvPr>
        </p:nvSpPr>
        <p:spPr>
          <a:xfrm>
            <a:off x="2389721" y="5367342"/>
            <a:ext cx="7315201" cy="804863"/>
          </a:xfrm>
          <a:prstGeom prst="rect">
            <a:avLst/>
          </a:prstGeom>
        </p:spPr>
        <p:txBody>
          <a:bodyPr/>
          <a:lstStyle>
            <a:lvl1pPr marL="0" indent="0">
              <a:spcBef>
                <a:spcPts val="225"/>
              </a:spcBef>
              <a:buSzTx/>
              <a:buFontTx/>
              <a:buNone/>
              <a:defRPr sz="1050"/>
            </a:lvl1pPr>
            <a:lvl2pPr marL="0" indent="342900">
              <a:spcBef>
                <a:spcPts val="225"/>
              </a:spcBef>
              <a:buSzTx/>
              <a:buFontTx/>
              <a:buNone/>
              <a:defRPr sz="1050"/>
            </a:lvl2pPr>
            <a:lvl3pPr marL="0" indent="685800">
              <a:spcBef>
                <a:spcPts val="225"/>
              </a:spcBef>
              <a:buSzTx/>
              <a:buFontTx/>
              <a:buNone/>
              <a:defRPr sz="1050"/>
            </a:lvl3pPr>
            <a:lvl4pPr marL="0" indent="1028700">
              <a:spcBef>
                <a:spcPts val="225"/>
              </a:spcBef>
              <a:buSzTx/>
              <a:buFontTx/>
              <a:buNone/>
              <a:defRPr sz="1050"/>
            </a:lvl4pPr>
            <a:lvl5pPr marL="0" indent="1371600">
              <a:spcBef>
                <a:spcPts val="225"/>
              </a:spcBef>
              <a:buSzTx/>
              <a:buFontTx/>
              <a:buNone/>
              <a:defRPr sz="105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5" name="Slide Number"/>
          <p:cNvSpPr txBox="1">
            <a:spLocks noGrp="1"/>
          </p:cNvSpPr>
          <p:nvPr>
            <p:ph type="sldNum" sz="quarter" idx="2"/>
          </p:nvPr>
        </p:nvSpPr>
        <p:spPr>
          <a:xfrm>
            <a:off x="11457583" y="6437865"/>
            <a:ext cx="226983" cy="230832"/>
          </a:xfrm>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3F9D8-84EC-4D4E-917C-EB33E44FCD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5025625-2FAD-4EE7-8A39-543250CBFD4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08080E-F0A4-415A-BAD7-BDB03E596C83}"/>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0B2C3022-DB47-46D1-854C-CF956226CBC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C6A3E77-C050-49E0-90C3-9A315E33AFDC}"/>
              </a:ext>
            </a:extLst>
          </p:cNvPr>
          <p:cNvSpPr>
            <a:spLocks noGrp="1"/>
          </p:cNvSpPr>
          <p:nvPr>
            <p:ph type="sldNum" sz="quarter" idx="12"/>
          </p:nvPr>
        </p:nvSpPr>
        <p:spPr/>
        <p:txBody>
          <a:bodyPr/>
          <a:lstStyle/>
          <a:p>
            <a:fld id="{1A5FA372-4396-430C-95F5-E170515E27C4}" type="slidenum">
              <a:rPr lang="en-US" smtClean="0"/>
              <a:t>‹#›</a:t>
            </a:fld>
            <a:endParaRPr lang="en-US" dirty="0"/>
          </a:p>
        </p:txBody>
      </p:sp>
    </p:spTree>
    <p:extLst>
      <p:ext uri="{BB962C8B-B14F-4D97-AF65-F5344CB8AC3E}">
        <p14:creationId xmlns:p14="http://schemas.microsoft.com/office/powerpoint/2010/main" val="10804245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5F69D5-3BB2-4E85-970A-A13B2887C6C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06F01AC-EB18-4609-A67B-C4EB35D937D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D2BC08-C4B6-45C8-A6DF-66E8061C3F29}"/>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5C78D3B4-F316-4E28-B5EA-35564B08621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D645DA-B6B8-4BBA-BDD7-B90D6D0C9870}"/>
              </a:ext>
            </a:extLst>
          </p:cNvPr>
          <p:cNvSpPr>
            <a:spLocks noGrp="1"/>
          </p:cNvSpPr>
          <p:nvPr>
            <p:ph type="sldNum" sz="quarter" idx="12"/>
          </p:nvPr>
        </p:nvSpPr>
        <p:spPr/>
        <p:txBody>
          <a:bodyPr/>
          <a:lstStyle/>
          <a:p>
            <a:fld id="{1A5FA372-4396-430C-95F5-E170515E27C4}" type="slidenum">
              <a:rPr lang="en-US" smtClean="0"/>
              <a:t>‹#›</a:t>
            </a:fld>
            <a:endParaRPr lang="en-US" dirty="0"/>
          </a:p>
        </p:txBody>
      </p:sp>
    </p:spTree>
    <p:extLst>
      <p:ext uri="{BB962C8B-B14F-4D97-AF65-F5344CB8AC3E}">
        <p14:creationId xmlns:p14="http://schemas.microsoft.com/office/powerpoint/2010/main" val="23360104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3725779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84" imgH="384" progId="TCLayout.ActiveDocument.1">
                  <p:embed/>
                </p:oleObj>
              </mc:Choice>
              <mc:Fallback>
                <p:oleObj name="think-cell Slide" r:id="rId5" imgW="384" imgH="384"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13" name="Rectangle 12"/>
          <p:cNvSpPr/>
          <p:nvPr userDrawn="1"/>
        </p:nvSpPr>
        <p:spPr>
          <a:xfrm>
            <a:off x="0" y="5279183"/>
            <a:ext cx="12192000" cy="1578817"/>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sym typeface="Trebuchet MS" panose="020B0603020202020204" pitchFamily="34" charset="0"/>
            </a:endParaRPr>
          </a:p>
        </p:txBody>
      </p:sp>
      <p:pic>
        <p:nvPicPr>
          <p:cNvPr id="16" name="Picture 15"/>
          <p:cNvPicPr>
            <a:picLocks noChangeAspect="1"/>
          </p:cNvPicPr>
          <p:nvPr userDrawn="1"/>
        </p:nvPicPr>
        <p:blipFill rotWithShape="1">
          <a:blip r:embed="rId7">
            <a:extLst>
              <a:ext uri="{28A0092B-C50C-407E-A947-70E740481C1C}">
                <a14:useLocalDpi xmlns:a14="http://schemas.microsoft.com/office/drawing/2010/main" val="0"/>
              </a:ext>
            </a:extLst>
          </a:blip>
          <a:srcRect l="1731" t="8741" r="102" b="27"/>
          <a:stretch/>
        </p:blipFill>
        <p:spPr>
          <a:xfrm rot="16200000" flipH="1">
            <a:off x="8471921" y="1973272"/>
            <a:ext cx="580573" cy="6858000"/>
          </a:xfrm>
          <a:prstGeom prst="rect">
            <a:avLst/>
          </a:prstGeom>
        </p:spPr>
      </p:pic>
      <p:pic>
        <p:nvPicPr>
          <p:cNvPr id="17" name="TitleAndEndImages"/>
          <p:cNvPicPr>
            <a:picLocks noChangeAspect="1"/>
          </p:cNvPicPr>
          <p:nvPr userDrawn="1">
            <p:custDataLst>
              <p:tags r:id="rId3"/>
            </p:custDataLst>
          </p:nvPr>
        </p:nvPicPr>
        <p:blipFill rotWithShape="1">
          <a:blip r:embed="rId8">
            <a:extLst>
              <a:ext uri="{28A0092B-C50C-407E-A947-70E740481C1C}">
                <a14:useLocalDpi xmlns:a14="http://schemas.microsoft.com/office/drawing/2010/main" val="0"/>
              </a:ext>
            </a:extLst>
          </a:blip>
          <a:srcRect b="23056"/>
          <a:stretch/>
        </p:blipFill>
        <p:spPr>
          <a:xfrm flipH="1">
            <a:off x="0" y="0"/>
            <a:ext cx="12192000" cy="5276850"/>
          </a:xfrm>
          <a:prstGeom prst="rect">
            <a:avLst/>
          </a:prstGeom>
        </p:spPr>
      </p:pic>
      <p:sp>
        <p:nvSpPr>
          <p:cNvPr id="19" name="Rectangle 18"/>
          <p:cNvSpPr/>
          <p:nvPr userDrawn="1"/>
        </p:nvSpPr>
        <p:spPr bwMode="black">
          <a:xfrm>
            <a:off x="630936" y="626200"/>
            <a:ext cx="8125200" cy="5529600"/>
          </a:xfrm>
          <a:prstGeom prst="rect">
            <a:avLst/>
          </a:prstGeom>
          <a:gradFill flip="none" rotWithShape="1">
            <a:gsLst>
              <a:gs pos="0">
                <a:schemeClr val="accent1">
                  <a:alpha val="90000"/>
                </a:schemeClr>
              </a:gs>
              <a:gs pos="100000">
                <a:schemeClr val="tx2">
                  <a:alpha val="90000"/>
                </a:schemeClr>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95000"/>
              </a:lnSpc>
            </a:pPr>
            <a:endParaRPr lang="en-US" sz="2000" dirty="0">
              <a:solidFill>
                <a:prstClr val="white"/>
              </a:solidFill>
              <a:latin typeface="+mn-lt"/>
              <a:sym typeface="Trebuchet MS" panose="020B0603020202020204" pitchFamily="34" charset="0"/>
            </a:endParaRPr>
          </a:p>
        </p:txBody>
      </p:sp>
      <p:sp>
        <p:nvSpPr>
          <p:cNvPr id="23" name="Text Placeholder 6"/>
          <p:cNvSpPr>
            <a:spLocks noGrp="1"/>
          </p:cNvSpPr>
          <p:nvPr>
            <p:ph type="body" sz="quarter" idx="12" hasCustomPrompt="1"/>
          </p:nvPr>
        </p:nvSpPr>
        <p:spPr bwMode="black">
          <a:xfrm>
            <a:off x="1117415" y="6207842"/>
            <a:ext cx="6868800" cy="327148"/>
          </a:xfrm>
          <a:prstGeom prst="rect">
            <a:avLst/>
          </a:prstGeom>
          <a:noFill/>
        </p:spPr>
        <p:txBody>
          <a:bodyPr anchor="ctr"/>
          <a:lstStyle>
            <a:lvl1pPr algn="l">
              <a:lnSpc>
                <a:spcPct val="110000"/>
              </a:lnSpc>
              <a:buNone/>
              <a:defRPr sz="1200" b="1" cap="all" baseline="0">
                <a:solidFill>
                  <a:schemeClr val="accent5"/>
                </a:solidFill>
                <a:latin typeface="+mn-lt"/>
                <a:sym typeface="Trebuchet MS" panose="020B0603020202020204" pitchFamily="34" charset="0"/>
              </a:defRPr>
            </a:lvl1pPr>
            <a:lvl2pPr algn="ctr">
              <a:buNone/>
              <a:defRPr/>
            </a:lvl2pPr>
            <a:lvl3pPr marL="0" indent="0" algn="ctr">
              <a:buNone/>
              <a:defRPr/>
            </a:lvl3pPr>
            <a:lvl4pPr marL="228600" indent="0" algn="ctr">
              <a:buNone/>
              <a:defRPr/>
            </a:lvl4pPr>
            <a:lvl5pPr marL="457200" indent="0" algn="ctr">
              <a:buNone/>
              <a:defRPr/>
            </a:lvl5pPr>
          </a:lstStyle>
          <a:p>
            <a:pPr lvl="0"/>
            <a:r>
              <a:rPr lang="en-US" dirty="0"/>
              <a:t>Click to edit date/place</a:t>
            </a:r>
          </a:p>
        </p:txBody>
      </p:sp>
      <p:sp>
        <p:nvSpPr>
          <p:cNvPr id="24" name="Subtitle 2"/>
          <p:cNvSpPr>
            <a:spLocks noGrp="1"/>
          </p:cNvSpPr>
          <p:nvPr>
            <p:ph type="subTitle" idx="1" hasCustomPrompt="1"/>
          </p:nvPr>
        </p:nvSpPr>
        <p:spPr bwMode="white">
          <a:xfrm>
            <a:off x="1117415" y="5495706"/>
            <a:ext cx="6868800" cy="436195"/>
          </a:xfrm>
          <a:prstGeom prst="rect">
            <a:avLst/>
          </a:prstGeom>
        </p:spPr>
        <p:txBody>
          <a:bodyPr anchor="ctr"/>
          <a:lstStyle>
            <a:lvl1pPr marL="0" indent="0" algn="l">
              <a:lnSpc>
                <a:spcPct val="110000"/>
              </a:lnSpc>
              <a:buNone/>
              <a:defRPr sz="1600" baseline="0">
                <a:solidFill>
                  <a:schemeClr val="bg1"/>
                </a:solidFill>
                <a:latin typeface="+mn-lt"/>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in sentence case</a:t>
            </a:r>
          </a:p>
        </p:txBody>
      </p:sp>
      <p:sp>
        <p:nvSpPr>
          <p:cNvPr id="25" name="Title 1"/>
          <p:cNvSpPr>
            <a:spLocks noGrp="1"/>
          </p:cNvSpPr>
          <p:nvPr>
            <p:ph type="ctrTitle" hasCustomPrompt="1"/>
          </p:nvPr>
        </p:nvSpPr>
        <p:spPr bwMode="ltGray">
          <a:xfrm>
            <a:off x="1117415" y="1886242"/>
            <a:ext cx="6868800" cy="3138423"/>
          </a:xfrm>
          <a:prstGeom prst="rect">
            <a:avLst/>
          </a:prstGeom>
        </p:spPr>
        <p:txBody>
          <a:bodyPr anchor="b">
            <a:normAutofit/>
          </a:bodyPr>
          <a:lstStyle>
            <a:lvl1pPr algn="l">
              <a:lnSpc>
                <a:spcPct val="93000"/>
              </a:lnSpc>
              <a:defRPr sz="5400" baseline="0">
                <a:solidFill>
                  <a:schemeClr val="bg1"/>
                </a:solidFill>
                <a:latin typeface="+mj-lt"/>
                <a:sym typeface="Trebuchet MS" panose="020B0603020202020204" pitchFamily="34" charset="0"/>
              </a:defRPr>
            </a:lvl1pPr>
          </a:lstStyle>
          <a:p>
            <a:r>
              <a:rPr lang="en-US" dirty="0"/>
              <a:t>Title in Title Case</a:t>
            </a:r>
          </a:p>
        </p:txBody>
      </p:sp>
    </p:spTree>
    <p:extLst>
      <p:ext uri="{BB962C8B-B14F-4D97-AF65-F5344CB8AC3E}">
        <p14:creationId xmlns:p14="http://schemas.microsoft.com/office/powerpoint/2010/main" val="3436888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677400" y="6405036"/>
            <a:ext cx="1482051" cy="153888"/>
          </a:xfrm>
          <a:prstGeom prst="rect">
            <a:avLst/>
          </a:prstGeom>
        </p:spPr>
        <p:txBody>
          <a:bodyPr/>
          <a:lstStyle>
            <a:lvl1pPr>
              <a:defRPr>
                <a:latin typeface="+mn-lt"/>
                <a:sym typeface="Trebuchet MS" panose="020B0603020202020204" pitchFamily="34" charset="0"/>
              </a:defRPr>
            </a:lvl1pPr>
          </a:lstStyle>
          <a:p>
            <a:endParaRPr lang="en-US" dirty="0"/>
          </a:p>
        </p:txBody>
      </p:sp>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2020 by Boston Consulting Group. All rights reserved.</a:t>
            </a:r>
          </a:p>
        </p:txBody>
      </p:sp>
      <p:sp>
        <p:nvSpPr>
          <p:cNvPr id="5" name="Title 4"/>
          <p:cNvSpPr>
            <a:spLocks noGrp="1"/>
          </p:cNvSpPr>
          <p:nvPr>
            <p:ph type="title" hasCustomPrompt="1"/>
          </p:nvPr>
        </p:nvSpPr>
        <p:spPr>
          <a:xfrm>
            <a:off x="630000" y="622800"/>
            <a:ext cx="109332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sym typeface="Trebuchet MS" panose="020B0603020202020204" pitchFamily="34" charset="0"/>
              </a:defRPr>
            </a:lvl1pPr>
          </a:lstStyle>
          <a:p>
            <a:pPr lvl="0"/>
            <a:r>
              <a:rPr lang="en-US" dirty="0"/>
              <a:t>Click to add title</a:t>
            </a:r>
          </a:p>
        </p:txBody>
      </p:sp>
    </p:spTree>
    <p:extLst>
      <p:ext uri="{BB962C8B-B14F-4D97-AF65-F5344CB8AC3E}">
        <p14:creationId xmlns:p14="http://schemas.microsoft.com/office/powerpoint/2010/main" val="15310793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E4FFF-81B3-4CDA-B0A1-3363FFB22A6A}"/>
              </a:ext>
            </a:extLst>
          </p:cNvPr>
          <p:cNvSpPr>
            <a:spLocks noGrp="1"/>
          </p:cNvSpPr>
          <p:nvPr>
            <p:ph type="title" hasCustomPrompt="1"/>
          </p:nvPr>
        </p:nvSpPr>
        <p:spPr>
          <a:xfrm>
            <a:off x="630000" y="622800"/>
            <a:ext cx="10933350" cy="470898"/>
          </a:xfrm>
        </p:spPr>
        <p:txBody>
          <a:bodyPr/>
          <a:lstStyle>
            <a:lvl1pPr>
              <a:defRPr sz="3400"/>
            </a:lvl1pPr>
          </a:lstStyle>
          <a:p>
            <a:r>
              <a:rPr lang="en-US" dirty="0"/>
              <a:t>Click to add title</a:t>
            </a:r>
          </a:p>
        </p:txBody>
      </p:sp>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629399" y="2085628"/>
            <a:ext cx="10933801" cy="4089131"/>
          </a:xfrm>
        </p:spPr>
        <p:txBody>
          <a:bodyPr/>
          <a:lstStyle>
            <a:lvl1pPr>
              <a:lnSpc>
                <a:spcPct val="100000"/>
              </a:lnSpc>
              <a:spcBef>
                <a:spcPts val="0"/>
              </a:spcBef>
              <a:spcAft>
                <a:spcPts val="0"/>
              </a:spcAft>
              <a:defRPr sz="2000"/>
            </a:lvl1pPr>
            <a:lvl2pPr>
              <a:lnSpc>
                <a:spcPct val="100000"/>
              </a:lnSpc>
              <a:spcBef>
                <a:spcPts val="0"/>
              </a:spcBef>
              <a:spcAft>
                <a:spcPts val="0"/>
              </a:spcAft>
              <a:defRPr sz="2000"/>
            </a:lvl2pPr>
            <a:lvl3pPr>
              <a:lnSpc>
                <a:spcPct val="100000"/>
              </a:lnSpc>
              <a:spcBef>
                <a:spcPts val="0"/>
              </a:spcBef>
              <a:spcAft>
                <a:spcPts val="0"/>
              </a:spcAft>
              <a:defRPr sz="2000"/>
            </a:lvl3pPr>
            <a:lvl4pPr>
              <a:lnSpc>
                <a:spcPct val="100000"/>
              </a:lnSpc>
              <a:spcBef>
                <a:spcPts val="0"/>
              </a:spcBef>
              <a:spcAft>
                <a:spcPts val="0"/>
              </a:spcAft>
              <a:defRPr sz="2800"/>
            </a:lvl4pPr>
            <a:lvl5pPr>
              <a:lnSpc>
                <a:spcPct val="100000"/>
              </a:lnSpc>
              <a:spcBef>
                <a:spcPts val="0"/>
              </a:spcBef>
              <a:spcAft>
                <a:spcPts val="0"/>
              </a:spcAft>
              <a:defRPr sz="2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2020 by Boston Consulting Group. All rights reserved.</a:t>
            </a:r>
          </a:p>
        </p:txBody>
      </p:sp>
    </p:spTree>
    <p:extLst>
      <p:ext uri="{BB962C8B-B14F-4D97-AF65-F5344CB8AC3E}">
        <p14:creationId xmlns:p14="http://schemas.microsoft.com/office/powerpoint/2010/main" val="14254955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ray slice heading">
    <p:spTree>
      <p:nvGrpSpPr>
        <p:cNvPr id="1" name=""/>
        <p:cNvGrpSpPr/>
        <p:nvPr/>
      </p:nvGrpSpPr>
      <p:grpSpPr>
        <a:xfrm>
          <a:off x="0" y="0"/>
          <a:ext cx="0" cy="0"/>
          <a:chOff x="0" y="0"/>
          <a:chExt cx="0" cy="0"/>
        </a:xfrm>
      </p:grpSpPr>
      <p:sp>
        <p:nvSpPr>
          <p:cNvPr id="8" name="Rectangle 7"/>
          <p:cNvSpPr/>
          <p:nvPr userDrawn="1"/>
        </p:nvSpPr>
        <p:spPr bwMode="ltGray">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dirty="0">
              <a:solidFill>
                <a:schemeClr val="bg1"/>
              </a:solidFill>
              <a:latin typeface="+mn-lt"/>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a:defRPr>
                <a:latin typeface="+mn-lt"/>
                <a:sym typeface="Trebuchet MS" panose="020B0603020202020204" pitchFamily="34" charset="0"/>
              </a:defRPr>
            </a:lvl1pPr>
          </a:lstStyle>
          <a:p>
            <a:endParaRPr lang="en-US" dirty="0"/>
          </a:p>
        </p:txBody>
      </p:sp>
      <p:sp>
        <p:nvSpPr>
          <p:cNvPr id="9" name="Title 1"/>
          <p:cNvSpPr>
            <a:spLocks noGrp="1"/>
          </p:cNvSpPr>
          <p:nvPr>
            <p:ph type="title" hasCustomPrompt="1"/>
          </p:nvPr>
        </p:nvSpPr>
        <p:spPr bwMode="ltGray">
          <a:xfrm>
            <a:off x="630000" y="1544274"/>
            <a:ext cx="3452400" cy="1495794"/>
          </a:xfrm>
          <a:noFill/>
        </p:spPr>
        <p:txBody>
          <a:bodyPr wrap="square" lIns="0" tIns="0" rIns="320040" bIns="0" anchor="b">
            <a:noAutofit/>
          </a:bodyPr>
          <a:lstStyle>
            <a:lvl1pPr>
              <a:defRPr sz="3200">
                <a:solidFill>
                  <a:schemeClr val="tx2"/>
                </a:solidFill>
                <a:latin typeface="+mj-lt"/>
              </a:defRPr>
            </a:lvl1pPr>
          </a:lstStyle>
          <a:p>
            <a:r>
              <a:rPr lang="en-US" dirty="0"/>
              <a:t>Click to add title</a:t>
            </a:r>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2020 by Boston Consulting Group. All rights reserved.</a:t>
            </a:r>
          </a:p>
        </p:txBody>
      </p:sp>
    </p:spTree>
    <p:extLst>
      <p:ext uri="{BB962C8B-B14F-4D97-AF65-F5344CB8AC3E}">
        <p14:creationId xmlns:p14="http://schemas.microsoft.com/office/powerpoint/2010/main" val="15192989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Section header box">
    <p:spTree>
      <p:nvGrpSpPr>
        <p:cNvPr id="1" name=""/>
        <p:cNvGrpSpPr/>
        <p:nvPr/>
      </p:nvGrpSpPr>
      <p:grpSpPr>
        <a:xfrm>
          <a:off x="0" y="0"/>
          <a:ext cx="0" cy="0"/>
          <a:chOff x="0" y="0"/>
          <a:chExt cx="0" cy="0"/>
        </a:xfrm>
      </p:grpSpPr>
      <p:sp>
        <p:nvSpPr>
          <p:cNvPr id="2" name="Title 1"/>
          <p:cNvSpPr>
            <a:spLocks noGrp="1"/>
          </p:cNvSpPr>
          <p:nvPr>
            <p:ph type="title" hasCustomPrompt="1"/>
          </p:nvPr>
        </p:nvSpPr>
        <p:spPr bwMode="blackWhite">
          <a:xfrm>
            <a:off x="1284742" y="2668041"/>
            <a:ext cx="9620491" cy="3201026"/>
          </a:xfrm>
          <a:prstGeom prst="rect">
            <a:avLst/>
          </a:prstGeom>
          <a:ln w="9525">
            <a:solidFill>
              <a:schemeClr val="bg1"/>
            </a:solidFill>
          </a:ln>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n-ea"/>
                <a:cs typeface="Arial" panose="020B0604020202020204" pitchFamily="34" charset="0"/>
                <a:sym typeface="Trebuchet MS" panose="020B0603020202020204" pitchFamily="34" charset="0"/>
              </a:defRPr>
            </a:lvl1pPr>
          </a:lstStyle>
          <a:p>
            <a:r>
              <a:rPr lang="en-US" dirty="0"/>
              <a:t>Click to add big statement text</a:t>
            </a:r>
          </a:p>
        </p:txBody>
      </p:sp>
      <p:sp>
        <p:nvSpPr>
          <p:cNvPr id="4" name="TextBox 3"/>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2020 by Boston Consulting Group. All rights reserved.</a:t>
            </a:r>
          </a:p>
        </p:txBody>
      </p:sp>
      <p:sp>
        <p:nvSpPr>
          <p:cNvPr id="59" name="Rectangle 58"/>
          <p:cNvSpPr/>
          <p:nvPr userDrawn="1"/>
        </p:nvSpPr>
        <p:spPr bwMode="white">
          <a:xfrm>
            <a:off x="1284743" y="1428131"/>
            <a:ext cx="947672"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mn-lt"/>
              <a:sym typeface="Trebuchet MS" panose="020B0603020202020204" pitchFamily="34" charset="0"/>
            </a:endParaRPr>
          </a:p>
        </p:txBody>
      </p:sp>
    </p:spTree>
    <p:extLst>
      <p:ext uri="{BB962C8B-B14F-4D97-AF65-F5344CB8AC3E}">
        <p14:creationId xmlns:p14="http://schemas.microsoft.com/office/powerpoint/2010/main" val="2303500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ection header line">
    <p:spTree>
      <p:nvGrpSpPr>
        <p:cNvPr id="1" name=""/>
        <p:cNvGrpSpPr/>
        <p:nvPr/>
      </p:nvGrpSpPr>
      <p:grpSpPr>
        <a:xfrm>
          <a:off x="0" y="0"/>
          <a:ext cx="0" cy="0"/>
          <a:chOff x="0" y="0"/>
          <a:chExt cx="0" cy="0"/>
        </a:xfrm>
      </p:grpSpPr>
      <p:sp>
        <p:nvSpPr>
          <p:cNvPr id="5" name="TextBox 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4" name="Date Placeholder 3"/>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147" name="Title 1"/>
          <p:cNvSpPr>
            <a:spLocks noGrp="1"/>
          </p:cNvSpPr>
          <p:nvPr>
            <p:ph type="title" hasCustomPrompt="1"/>
          </p:nvPr>
        </p:nvSpPr>
        <p:spPr bwMode="blackWhite">
          <a:xfrm>
            <a:off x="630000" y="3826800"/>
            <a:ext cx="10936800" cy="2041200"/>
          </a:xfrm>
        </p:spPr>
        <p:txBody>
          <a:bodyPr anchor="t">
            <a:noAutofit/>
          </a:bodyPr>
          <a:lstStyle>
            <a:lvl1pPr>
              <a:defRPr sz="5400">
                <a:solidFill>
                  <a:schemeClr val="bg1"/>
                </a:solidFill>
                <a:latin typeface="+mj-lt"/>
                <a:sym typeface="Trebuchet MS" panose="020B0603020202020204" pitchFamily="34" charset="0"/>
              </a:defRPr>
            </a:lvl1pPr>
          </a:lstStyle>
          <a:p>
            <a:r>
              <a:rPr lang="en-US" dirty="0"/>
              <a:t>Click to add big statement text</a:t>
            </a:r>
          </a:p>
        </p:txBody>
      </p:sp>
      <p:cxnSp>
        <p:nvCxnSpPr>
          <p:cNvPr id="148" name="Straight Connector 147"/>
          <p:cNvCxnSpPr/>
          <p:nvPr userDrawn="1"/>
        </p:nvCxnSpPr>
        <p:spPr bwMode="white">
          <a:xfrm>
            <a:off x="618898" y="3680016"/>
            <a:ext cx="11576304"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16402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White one third">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17" name="Date Placeholder 1"/>
          <p:cNvSpPr>
            <a:spLocks noGrp="1"/>
          </p:cNvSpPr>
          <p:nvPr>
            <p:ph type="dt" sz="half" idx="31"/>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2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2020 by Boston Consulting Group. All rights reserved.</a:t>
            </a:r>
          </a:p>
        </p:txBody>
      </p:sp>
      <p:sp>
        <p:nvSpPr>
          <p:cNvPr id="20" name="TextBox 19"/>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6" name="Rectangle 25"/>
          <p:cNvSpPr/>
          <p:nvPr userDrawn="1"/>
        </p:nvSpPr>
        <p:spPr bwMode="white">
          <a:xfrm>
            <a:off x="0" y="0"/>
            <a:ext cx="407950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
        <p:nvSpPr>
          <p:cNvPr id="27" name="Title 4"/>
          <p:cNvSpPr>
            <a:spLocks noGrp="1"/>
          </p:cNvSpPr>
          <p:nvPr>
            <p:ph type="title" hasCustomPrompt="1"/>
          </p:nvPr>
        </p:nvSpPr>
        <p:spPr>
          <a:xfrm>
            <a:off x="630000" y="2681103"/>
            <a:ext cx="3127881" cy="1495794"/>
          </a:xfrm>
          <a:prstGeom prst="rect">
            <a:avLst/>
          </a:prstGeom>
        </p:spPr>
        <p:txBody>
          <a:bodyPr anchor="ctr">
            <a:noAutofit/>
          </a:bodyPr>
          <a:lstStyle>
            <a:lvl1pPr>
              <a:defRPr sz="3200">
                <a:solidFill>
                  <a:schemeClr val="tx2"/>
                </a:solidFill>
                <a:latin typeface="+mj-lt"/>
                <a:sym typeface="Trebuchet MS" panose="020B0603020202020204" pitchFamily="34" charset="0"/>
              </a:defRPr>
            </a:lvl1pPr>
          </a:lstStyle>
          <a:p>
            <a:r>
              <a:rPr lang="en-US" dirty="0"/>
              <a:t>Click to add title</a:t>
            </a:r>
          </a:p>
        </p:txBody>
      </p:sp>
    </p:spTree>
    <p:extLst>
      <p:ext uri="{BB962C8B-B14F-4D97-AF65-F5344CB8AC3E}">
        <p14:creationId xmlns:p14="http://schemas.microsoft.com/office/powerpoint/2010/main" val="40062314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Green highligh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3" name="Rectangle 12"/>
          <p:cNvSpPr/>
          <p:nvPr userDrawn="1"/>
        </p:nvSpPr>
        <p:spPr bwMode="white">
          <a:xfrm>
            <a:off x="0" y="0"/>
            <a:ext cx="717195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
        <p:nvSpPr>
          <p:cNvPr id="16"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2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2020 by Boston Consulting Group. All rights reserved.</a:t>
            </a:r>
          </a:p>
        </p:txBody>
      </p:sp>
      <p:sp>
        <p:nvSpPr>
          <p:cNvPr id="17" name="TextBox 16"/>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3" name="Title 3"/>
          <p:cNvSpPr>
            <a:spLocks noGrp="1"/>
          </p:cNvSpPr>
          <p:nvPr>
            <p:ph type="title" hasCustomPrompt="1"/>
          </p:nvPr>
        </p:nvSpPr>
        <p:spPr>
          <a:xfrm>
            <a:off x="630000" y="6228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sym typeface="Trebuchet MS" panose="020B0603020202020204" pitchFamily="34" charset="0"/>
              </a:defRPr>
            </a:lvl1pPr>
          </a:lstStyle>
          <a:p>
            <a:pPr lvl="0"/>
            <a:r>
              <a:rPr lang="en-US" dirty="0"/>
              <a:t>Click to add title</a:t>
            </a:r>
          </a:p>
        </p:txBody>
      </p:sp>
    </p:spTree>
    <p:extLst>
      <p:ext uri="{BB962C8B-B14F-4D97-AF65-F5344CB8AC3E}">
        <p14:creationId xmlns:p14="http://schemas.microsoft.com/office/powerpoint/2010/main" val="11019214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CF5D84-43D2-484A-93B7-ACB5777B3B4F}"/>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54223C0F-B5DE-4271-B82C-8DCCBE40954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F2FEA5AD-E083-467B-9736-007955F1ED82}"/>
              </a:ext>
            </a:extLst>
          </p:cNvPr>
          <p:cNvSpPr>
            <a:spLocks noGrp="1"/>
          </p:cNvSpPr>
          <p:nvPr>
            <p:ph type="sldNum" sz="quarter" idx="12"/>
          </p:nvPr>
        </p:nvSpPr>
        <p:spPr/>
        <p:txBody>
          <a:bodyPr/>
          <a:lstStyle/>
          <a:p>
            <a:fld id="{4813CD49-784D-4F7E-9E36-31C521A3D9EF}" type="slidenum">
              <a:rPr lang="en-US" smtClean="0"/>
              <a:t>‹#›</a:t>
            </a:fld>
            <a:endParaRPr lang="en-US" dirty="0"/>
          </a:p>
        </p:txBody>
      </p:sp>
    </p:spTree>
    <p:extLst>
      <p:ext uri="{BB962C8B-B14F-4D97-AF65-F5344CB8AC3E}">
        <p14:creationId xmlns:p14="http://schemas.microsoft.com/office/powerpoint/2010/main" val="22020323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Green one third">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1" name="Title 4"/>
          <p:cNvSpPr>
            <a:spLocks noGrp="1"/>
          </p:cNvSpPr>
          <p:nvPr>
            <p:ph type="title" hasCustomPrompt="1"/>
          </p:nvPr>
        </p:nvSpPr>
        <p:spPr>
          <a:xfrm>
            <a:off x="630000" y="2681103"/>
            <a:ext cx="3127881" cy="1495794"/>
          </a:xfrm>
          <a:prstGeom prst="rect">
            <a:avLst/>
          </a:prstGeom>
        </p:spPr>
        <p:txBody>
          <a:bodyPr anchor="ctr">
            <a:noAutofit/>
          </a:bodyPr>
          <a:lstStyle>
            <a:lvl1pPr>
              <a:defRPr sz="3200">
                <a:solidFill>
                  <a:schemeClr val="bg1"/>
                </a:solidFill>
                <a:latin typeface="+mj-lt"/>
                <a:sym typeface="Trebuchet MS" panose="020B0603020202020204" pitchFamily="34" charset="0"/>
              </a:defRPr>
            </a:lvl1pPr>
          </a:lstStyle>
          <a:p>
            <a:r>
              <a:rPr lang="en-US" dirty="0"/>
              <a:t>Click to add title</a:t>
            </a:r>
          </a:p>
        </p:txBody>
      </p:sp>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
        <p:nvSpPr>
          <p:cNvPr id="1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2020 by Boston Consulting Group. All rights reserved.</a:t>
            </a:r>
          </a:p>
        </p:txBody>
      </p:sp>
      <p:sp>
        <p:nvSpPr>
          <p:cNvPr id="12" name="Date Placeholder 1"/>
          <p:cNvSpPr>
            <a:spLocks noGrp="1"/>
          </p:cNvSpPr>
          <p:nvPr>
            <p:ph type="dt" sz="half" idx="29"/>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5293948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Green half">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2" name="Rectangle 11"/>
          <p:cNvSpPr/>
          <p:nvPr userDrawn="1"/>
        </p:nvSpPr>
        <p:spPr>
          <a:xfrm>
            <a:off x="6096000" y="0"/>
            <a:ext cx="6096000" cy="685800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sym typeface="Trebuchet MS" panose="020B0603020202020204" pitchFamily="34" charset="0"/>
            </a:endParaRPr>
          </a:p>
        </p:txBody>
      </p:sp>
      <p:sp>
        <p:nvSpPr>
          <p:cNvPr id="13"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Trebuchet MS" panose="020B0603020202020204" pitchFamily="34" charset="0"/>
                <a:sym typeface="Trebuchet MS" panose="020B0603020202020204" pitchFamily="34" charset="0"/>
              </a:defRPr>
            </a:lvl1pPr>
          </a:lstStyle>
          <a:p>
            <a:r>
              <a:rPr lang="en-US" dirty="0"/>
              <a:t>Click icon below to insert an image or remove this placeholder to use the whitespace in another way</a:t>
            </a:r>
          </a:p>
        </p:txBody>
      </p:sp>
      <p:sp>
        <p:nvSpPr>
          <p:cNvPr id="14" name="Title 1"/>
          <p:cNvSpPr>
            <a:spLocks noGrp="1"/>
          </p:cNvSpPr>
          <p:nvPr>
            <p:ph type="title" hasCustomPrompt="1"/>
          </p:nvPr>
        </p:nvSpPr>
        <p:spPr bwMode="black">
          <a:xfrm>
            <a:off x="630000" y="1785600"/>
            <a:ext cx="4388400" cy="3286800"/>
          </a:xfrm>
          <a:prstGeom prst="rect">
            <a:avLst/>
          </a:prstGeom>
          <a:noFill/>
        </p:spPr>
        <p:txBody>
          <a:bodyPr wrap="square" lIns="0" tIns="0" rIns="320040" bIns="0" anchor="ctr">
            <a:noAutofit/>
          </a:bodyPr>
          <a:lstStyle>
            <a:lvl1pPr>
              <a:defRPr sz="4400">
                <a:solidFill>
                  <a:schemeClr val="bg1"/>
                </a:solidFill>
                <a:latin typeface="+mj-lt"/>
                <a:sym typeface="Trebuchet MS" panose="020B0603020202020204" pitchFamily="34" charset="0"/>
              </a:defRPr>
            </a:lvl1pPr>
          </a:lstStyle>
          <a:p>
            <a:r>
              <a:rPr lang="en-US" dirty="0"/>
              <a:t>Click to add title</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dirty="0">
              <a:solidFill>
                <a:schemeClr val="bg1">
                  <a:lumMod val="50000"/>
                </a:schemeClr>
              </a:solidFill>
              <a:latin typeface="+mn-lt"/>
              <a:ea typeface="+mn-ea"/>
              <a:cs typeface="+mn-cs"/>
              <a:sym typeface="Trebuchet MS" panose="020B0603020202020204" pitchFamily="34" charset="0"/>
            </a:endParaRPr>
          </a:p>
        </p:txBody>
      </p:sp>
      <p:sp>
        <p:nvSpPr>
          <p:cNvPr id="16" name="Date Placeholder 2"/>
          <p:cNvSpPr>
            <a:spLocks noGrp="1"/>
          </p:cNvSpPr>
          <p:nvPr>
            <p:ph type="dt" sz="half" idx="15"/>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2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2020 by Boston Consulting Group. All rights reserved.</a:t>
            </a:r>
          </a:p>
        </p:txBody>
      </p:sp>
    </p:spTree>
    <p:extLst>
      <p:ext uri="{BB962C8B-B14F-4D97-AF65-F5344CB8AC3E}">
        <p14:creationId xmlns:p14="http://schemas.microsoft.com/office/powerpoint/2010/main" val="1045612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Green two third">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0" name="Rectangle 9"/>
          <p:cNvSpPr/>
          <p:nvPr userDrawn="1"/>
        </p:nvSpPr>
        <p:spPr bwMode="gray">
          <a:xfrm>
            <a:off x="7819543" y="0"/>
            <a:ext cx="437245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
        <p:nvSpPr>
          <p:cNvPr id="11"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Trebuchet MS" panose="020B0603020202020204" pitchFamily="34" charset="0"/>
                <a:sym typeface="Trebuchet MS" panose="020B0603020202020204" pitchFamily="34" charset="0"/>
              </a:defRPr>
            </a:lvl1pPr>
          </a:lstStyle>
          <a:p>
            <a:r>
              <a:rPr lang="en-US" dirty="0"/>
              <a:t>Click icon below to insert an image or remove this placeholder to use the whitespace in another way</a:t>
            </a:r>
          </a:p>
        </p:txBody>
      </p:sp>
      <p:sp>
        <p:nvSpPr>
          <p:cNvPr id="12" name="Date Placeholder 2"/>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15" name="Copyright" hidden="1"/>
          <p:cNvSpPr txBox="1"/>
          <p:nvPr userDrawn="1"/>
        </p:nvSpPr>
        <p:spPr>
          <a:xfrm rot="16200000">
            <a:off x="9486900" y="3916394"/>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2020 by Boston Consulting Group. All rights reserved.</a:t>
            </a:r>
          </a:p>
        </p:txBody>
      </p:sp>
      <p:sp>
        <p:nvSpPr>
          <p:cNvPr id="14" name="Title 1"/>
          <p:cNvSpPr>
            <a:spLocks noGrp="1"/>
          </p:cNvSpPr>
          <p:nvPr>
            <p:ph type="title" hasCustomPrompt="1"/>
          </p:nvPr>
        </p:nvSpPr>
        <p:spPr bwMode="blackWhite">
          <a:xfrm>
            <a:off x="630000" y="1804650"/>
            <a:ext cx="6247552" cy="3286800"/>
          </a:xfrm>
          <a:prstGeom prst="rect">
            <a:avLst/>
          </a:prstGeom>
        </p:spPr>
        <p:txBody>
          <a:bodyPr anchor="ctr">
            <a:noAutofit/>
          </a:bodyPr>
          <a:lstStyle>
            <a:lvl1pPr>
              <a:defRPr sz="4400">
                <a:solidFill>
                  <a:schemeClr val="bg1"/>
                </a:solidFill>
                <a:latin typeface="+mj-lt"/>
                <a:sym typeface="Trebuchet MS" panose="020B0603020202020204" pitchFamily="34" charset="0"/>
              </a:defRPr>
            </a:lvl1pPr>
          </a:lstStyle>
          <a:p>
            <a:r>
              <a:rPr lang="en-US" dirty="0"/>
              <a:t>Click to edit title</a:t>
            </a:r>
          </a:p>
        </p:txBody>
      </p:sp>
      <p:sp>
        <p:nvSpPr>
          <p:cNvPr id="13" name="TextBox 12"/>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dirty="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6056976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Left arrow">
    <p:spTree>
      <p:nvGrpSpPr>
        <p:cNvPr id="1" name=""/>
        <p:cNvGrpSpPr/>
        <p:nvPr/>
      </p:nvGrpSpPr>
      <p:grpSpPr>
        <a:xfrm>
          <a:off x="0" y="0"/>
          <a:ext cx="0" cy="0"/>
          <a:chOff x="0" y="0"/>
          <a:chExt cx="0" cy="0"/>
        </a:xfrm>
      </p:grpSpPr>
      <p:sp>
        <p:nvSpPr>
          <p:cNvPr id="16"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5"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2020 by Boston Consulting Group. All rights reserved.</a:t>
            </a:r>
          </a:p>
        </p:txBody>
      </p:sp>
      <p:sp>
        <p:nvSpPr>
          <p:cNvPr id="12" name="TextBox 11"/>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17" name="Title 2"/>
          <p:cNvSpPr>
            <a:spLocks noGrp="1"/>
          </p:cNvSpPr>
          <p:nvPr>
            <p:ph type="title" hasCustomPrompt="1"/>
          </p:nvPr>
        </p:nvSpPr>
        <p:spPr>
          <a:xfrm>
            <a:off x="630000" y="2764203"/>
            <a:ext cx="2478638" cy="1314311"/>
          </a:xfrm>
          <a:prstGeom prst="rect">
            <a:avLst/>
          </a:prstGeom>
        </p:spPr>
        <p:txBody>
          <a:bodyPr anchor="ctr">
            <a:noAutofit/>
          </a:bodyPr>
          <a:lstStyle>
            <a:lvl1pPr>
              <a:defRPr sz="3200" baseline="0">
                <a:solidFill>
                  <a:schemeClr val="tx2"/>
                </a:solidFill>
                <a:latin typeface="+mj-lt"/>
                <a:sym typeface="Trebuchet MS" panose="020B0603020202020204" pitchFamily="34" charset="0"/>
              </a:defRPr>
            </a:lvl1pPr>
          </a:lstStyle>
          <a:p>
            <a:r>
              <a:rPr lang="en-US" dirty="0">
                <a:solidFill>
                  <a:schemeClr val="tx2"/>
                </a:solidFill>
              </a:rPr>
              <a:t>Click to add title</a:t>
            </a:r>
          </a:p>
        </p:txBody>
      </p:sp>
      <p:pic>
        <p:nvPicPr>
          <p:cNvPr id="9" name="Picture 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76984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Green left arrow">
    <p:spTree>
      <p:nvGrpSpPr>
        <p:cNvPr id="1" name=""/>
        <p:cNvGrpSpPr/>
        <p:nvPr/>
      </p:nvGrpSpPr>
      <p:grpSpPr>
        <a:xfrm>
          <a:off x="0" y="0"/>
          <a:ext cx="0" cy="0"/>
          <a:chOff x="0" y="0"/>
          <a:chExt cx="0" cy="0"/>
        </a:xfrm>
      </p:grpSpPr>
      <p:sp>
        <p:nvSpPr>
          <p:cNvPr id="16" name="Freeform 14"/>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3" name="Title 2"/>
          <p:cNvSpPr>
            <a:spLocks noGrp="1"/>
          </p:cNvSpPr>
          <p:nvPr>
            <p:ph type="title" hasCustomPrompt="1"/>
          </p:nvPr>
        </p:nvSpPr>
        <p:spPr>
          <a:xfrm>
            <a:off x="630000" y="2764203"/>
            <a:ext cx="2478638" cy="1314311"/>
          </a:xfrm>
        </p:spPr>
        <p:txBody>
          <a:bodyPr anchor="ctr" anchorCtr="0">
            <a:noAutofit/>
          </a:bodyPr>
          <a:lstStyle>
            <a:lvl1pPr>
              <a:defRPr sz="3200" baseline="0">
                <a:solidFill>
                  <a:srgbClr val="FFFFFF"/>
                </a:solidFill>
                <a:latin typeface="+mj-lt"/>
              </a:defRPr>
            </a:lvl1pPr>
          </a:lstStyle>
          <a:p>
            <a:r>
              <a:rPr lang="en-US" dirty="0"/>
              <a:t>Click to add title</a:t>
            </a:r>
          </a:p>
        </p:txBody>
      </p:sp>
      <p:sp>
        <p:nvSpPr>
          <p:cNvPr id="13"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dirty="0"/>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2020 by Boston Consulting Group. All rights reserved.</a:t>
            </a:r>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t="6216" b="7716"/>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10216035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Arrow one thir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51557180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TextBox 4"/>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dirty="0">
              <a:solidFill>
                <a:schemeClr val="bg1"/>
              </a:solidFill>
              <a:latin typeface="+mn-lt"/>
              <a:ea typeface="+mn-ea"/>
              <a:cs typeface="+mn-cs"/>
              <a:sym typeface="Trebuchet MS" panose="020B0603020202020204" pitchFamily="34" charset="0"/>
            </a:endParaRPr>
          </a:p>
        </p:txBody>
      </p:sp>
      <p:sp>
        <p:nvSpPr>
          <p:cNvPr id="8" name="Date Placeholder 7"/>
          <p:cNvSpPr>
            <a:spLocks noGrp="1"/>
          </p:cNvSpPr>
          <p:nvPr>
            <p:ph type="dt" sz="half" idx="11"/>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2020 by Boston Consulting Group. All rights reserved.</a:t>
            </a:r>
          </a:p>
        </p:txBody>
      </p:sp>
      <p:sp>
        <p:nvSpPr>
          <p:cNvPr id="13" name="Pentagon 3"/>
          <p:cNvSpPr/>
          <p:nvPr userDrawn="1"/>
        </p:nvSpPr>
        <p:spPr bwMode="white">
          <a:xfrm>
            <a:off x="1" y="0"/>
            <a:ext cx="5426920"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14"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chemeClr val="tx2"/>
                </a:solidFill>
                <a:latin typeface="+mj-lt"/>
                <a:sym typeface="Trebuchet MS" panose="020B0603020202020204" pitchFamily="34" charset="0"/>
              </a:defRPr>
            </a:lvl1pPr>
          </a:lstStyle>
          <a:p>
            <a:r>
              <a:rPr lang="en-US" dirty="0"/>
              <a:t>Click to add title</a:t>
            </a:r>
          </a:p>
        </p:txBody>
      </p:sp>
      <p:pic>
        <p:nvPicPr>
          <p:cNvPr id="15" name="Picture 1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15663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Green arrow one third">
    <p:spTree>
      <p:nvGrpSpPr>
        <p:cNvPr id="1" name=""/>
        <p:cNvGrpSpPr/>
        <p:nvPr/>
      </p:nvGrpSpPr>
      <p:grpSpPr>
        <a:xfrm>
          <a:off x="0" y="0"/>
          <a:ext cx="0" cy="0"/>
          <a:chOff x="0" y="0"/>
          <a:chExt cx="0" cy="0"/>
        </a:xfrm>
      </p:grpSpPr>
      <p:sp>
        <p:nvSpPr>
          <p:cNvPr id="13"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14"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rgbClr val="FFFFFF"/>
                </a:solidFill>
                <a:latin typeface="+mj-lt"/>
                <a:sym typeface="Trebuchet MS" panose="020B0603020202020204" pitchFamily="34" charset="0"/>
              </a:defRPr>
            </a:lvl1pPr>
          </a:lstStyle>
          <a:p>
            <a:r>
              <a:rPr lang="en-US" dirty="0"/>
              <a:t>Click to add title</a:t>
            </a: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dirty="0"/>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2020 by Boston Consulting Group. All rights reserved.</a:t>
            </a:r>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t="7562" b="6867"/>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32037768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Arrow half">
    <p:spTree>
      <p:nvGrpSpPr>
        <p:cNvPr id="1" name=""/>
        <p:cNvGrpSpPr/>
        <p:nvPr/>
      </p:nvGrpSpPr>
      <p:grpSpPr>
        <a:xfrm>
          <a:off x="0" y="0"/>
          <a:ext cx="0" cy="0"/>
          <a:chOff x="0" y="0"/>
          <a:chExt cx="0" cy="0"/>
        </a:xfrm>
      </p:grpSpPr>
      <p:sp>
        <p:nvSpPr>
          <p:cNvPr id="8" name="Date Placeholder 7"/>
          <p:cNvSpPr>
            <a:spLocks noGrp="1"/>
          </p:cNvSpPr>
          <p:nvPr>
            <p:ph type="dt" sz="half" idx="16"/>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18"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2020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14" name="Pentagon 8"/>
          <p:cNvSpPr/>
          <p:nvPr userDrawn="1"/>
        </p:nvSpPr>
        <p:spPr bwMode="white">
          <a:xfrm>
            <a:off x="0" y="0"/>
            <a:ext cx="6363546"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16" name="Title 2"/>
          <p:cNvSpPr>
            <a:spLocks noGrp="1"/>
          </p:cNvSpPr>
          <p:nvPr>
            <p:ph type="title" hasCustomPrompt="1"/>
          </p:nvPr>
        </p:nvSpPr>
        <p:spPr>
          <a:xfrm>
            <a:off x="630000" y="622800"/>
            <a:ext cx="4673646"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sym typeface="Trebuchet MS" panose="020B0603020202020204" pitchFamily="34" charset="0"/>
              </a:defRPr>
            </a:lvl1pPr>
          </a:lstStyle>
          <a:p>
            <a:pPr lvl="0"/>
            <a:r>
              <a:rPr lang="en-US" dirty="0"/>
              <a:t>Click to add title</a:t>
            </a:r>
          </a:p>
        </p:txBody>
      </p:sp>
      <p:pic>
        <p:nvPicPr>
          <p:cNvPr id="9" name="Picture 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61029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Green arrow half">
    <p:spTree>
      <p:nvGrpSpPr>
        <p:cNvPr id="1" name=""/>
        <p:cNvGrpSpPr/>
        <p:nvPr/>
      </p:nvGrpSpPr>
      <p:grpSpPr>
        <a:xfrm>
          <a:off x="0" y="0"/>
          <a:ext cx="0" cy="0"/>
          <a:chOff x="0" y="0"/>
          <a:chExt cx="0" cy="0"/>
        </a:xfrm>
      </p:grpSpPr>
      <p:sp>
        <p:nvSpPr>
          <p:cNvPr id="14" name="Pentagon 8"/>
          <p:cNvSpPr/>
          <p:nvPr userDrawn="1"/>
        </p:nvSpPr>
        <p:spPr bwMode="white">
          <a:xfrm>
            <a:off x="0" y="0"/>
            <a:ext cx="6363546"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16" name="Title 2"/>
          <p:cNvSpPr>
            <a:spLocks noGrp="1"/>
          </p:cNvSpPr>
          <p:nvPr>
            <p:ph type="title" hasCustomPrompt="1"/>
          </p:nvPr>
        </p:nvSpPr>
        <p:spPr>
          <a:xfrm>
            <a:off x="630000" y="622800"/>
            <a:ext cx="4673646"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rgbClr val="FFFFFF"/>
                </a:solidFill>
                <a:latin typeface="+mj-lt"/>
                <a:sym typeface="Trebuchet MS" panose="020B0603020202020204" pitchFamily="34" charset="0"/>
              </a:defRPr>
            </a:lvl1pPr>
          </a:lstStyle>
          <a:p>
            <a:pPr lvl="0"/>
            <a:r>
              <a:rPr lang="en-US" dirty="0"/>
              <a:t>Click to add title</a:t>
            </a:r>
          </a:p>
        </p:txBody>
      </p:sp>
      <p:sp>
        <p:nvSpPr>
          <p:cNvPr id="12"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dirty="0"/>
          </a:p>
        </p:txBody>
      </p:sp>
      <p:sp>
        <p:nvSpPr>
          <p:cNvPr id="13" name="TextBox 12"/>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2020 by Boston Consulting Group. All rights reserved.</a:t>
            </a:r>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t="9052" b="6867"/>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Tree>
    <p:extLst>
      <p:ext uri="{BB962C8B-B14F-4D97-AF65-F5344CB8AC3E}">
        <p14:creationId xmlns:p14="http://schemas.microsoft.com/office/powerpoint/2010/main" val="26284921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Arrow two third">
    <p:spTree>
      <p:nvGrpSpPr>
        <p:cNvPr id="1" name=""/>
        <p:cNvGrpSpPr/>
        <p:nvPr/>
      </p:nvGrpSpPr>
      <p:grpSpPr>
        <a:xfrm>
          <a:off x="0" y="0"/>
          <a:ext cx="0" cy="0"/>
          <a:chOff x="0" y="0"/>
          <a:chExt cx="0" cy="0"/>
        </a:xfrm>
      </p:grpSpPr>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sym typeface="Trebuchet MS" panose="020B0603020202020204" pitchFamily="34" charset="0"/>
            </a:endParaRPr>
          </a:p>
        </p:txBody>
      </p:sp>
      <p:sp>
        <p:nvSpPr>
          <p:cNvPr id="13"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2020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11" name="Title 3"/>
          <p:cNvSpPr>
            <a:spLocks noGrp="1"/>
          </p:cNvSpPr>
          <p:nvPr>
            <p:ph type="title" hasCustomPrompt="1"/>
          </p:nvPr>
        </p:nvSpPr>
        <p:spPr>
          <a:xfrm>
            <a:off x="630000" y="6228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tx2">
                    <a:lumMod val="100000"/>
                  </a:schemeClr>
                </a:solidFill>
                <a:latin typeface="+mj-lt"/>
                <a:sym typeface="Trebuchet MS" panose="020B0603020202020204" pitchFamily="34" charset="0"/>
              </a:defRPr>
            </a:lvl1pPr>
          </a:lstStyle>
          <a:p>
            <a:pPr lvl="0"/>
            <a:r>
              <a:rPr lang="en-US" dirty="0"/>
              <a:t>Click to add title</a:t>
            </a:r>
          </a:p>
        </p:txBody>
      </p:sp>
      <p:pic>
        <p:nvPicPr>
          <p:cNvPr id="16" name="Picture 1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27295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650AF-B1AA-407A-A9E1-D834AD884B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7EDFF4B-E368-427F-8285-93032AB9DC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2815F10-4DEA-4DD8-9E2B-758E6013FE19}"/>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B79DAFA0-B23A-4E7C-8A92-33E3A5B69DF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7C8CE5A-0BA0-47D7-BF1E-580366AD336B}"/>
              </a:ext>
            </a:extLst>
          </p:cNvPr>
          <p:cNvSpPr>
            <a:spLocks noGrp="1"/>
          </p:cNvSpPr>
          <p:nvPr>
            <p:ph type="sldNum" sz="quarter" idx="12"/>
          </p:nvPr>
        </p:nvSpPr>
        <p:spPr/>
        <p:txBody>
          <a:bodyPr/>
          <a:lstStyle/>
          <a:p>
            <a:fld id="{0D59C5F1-BCE8-4393-8917-223508E72BE1}" type="slidenum">
              <a:rPr lang="en-US" smtClean="0"/>
              <a:t>‹#›</a:t>
            </a:fld>
            <a:endParaRPr lang="en-US" dirty="0"/>
          </a:p>
        </p:txBody>
      </p:sp>
    </p:spTree>
    <p:extLst>
      <p:ext uri="{BB962C8B-B14F-4D97-AF65-F5344CB8AC3E}">
        <p14:creationId xmlns:p14="http://schemas.microsoft.com/office/powerpoint/2010/main" val="146772267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Green arrow two third">
    <p:spTree>
      <p:nvGrpSpPr>
        <p:cNvPr id="1" name=""/>
        <p:cNvGrpSpPr/>
        <p:nvPr/>
      </p:nvGrpSpPr>
      <p:grpSpPr>
        <a:xfrm>
          <a:off x="0" y="0"/>
          <a:ext cx="0" cy="0"/>
          <a:chOff x="0" y="0"/>
          <a:chExt cx="0" cy="0"/>
        </a:xfrm>
      </p:grpSpPr>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sym typeface="Trebuchet MS" panose="020B0603020202020204" pitchFamily="34" charset="0"/>
            </a:endParaRPr>
          </a:p>
        </p:txBody>
      </p:sp>
      <p:sp>
        <p:nvSpPr>
          <p:cNvPr id="11" name="Title 3"/>
          <p:cNvSpPr>
            <a:spLocks noGrp="1"/>
          </p:cNvSpPr>
          <p:nvPr>
            <p:ph type="title" hasCustomPrompt="1"/>
          </p:nvPr>
        </p:nvSpPr>
        <p:spPr>
          <a:xfrm>
            <a:off x="630000" y="6228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rgbClr val="FFFFFF"/>
                </a:solidFill>
                <a:latin typeface="+mj-lt"/>
                <a:sym typeface="Trebuchet MS" panose="020B0603020202020204" pitchFamily="34" charset="0"/>
              </a:defRPr>
            </a:lvl1pPr>
          </a:lstStyle>
          <a:p>
            <a:pPr lvl="0"/>
            <a:r>
              <a:rPr lang="en-US" dirty="0"/>
              <a:t>Click to add title</a:t>
            </a:r>
          </a:p>
        </p:txBody>
      </p:sp>
      <p:sp>
        <p:nvSpPr>
          <p:cNvPr id="17"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dirty="0"/>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2020 by Boston Consulting Group. All rights reserved.</a:t>
            </a:r>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t="9052" b="6867"/>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Tree>
    <p:extLst>
      <p:ext uri="{BB962C8B-B14F-4D97-AF65-F5344CB8AC3E}">
        <p14:creationId xmlns:p14="http://schemas.microsoft.com/office/powerpoint/2010/main" val="21488486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ig statement green">
    <p:spTree>
      <p:nvGrpSpPr>
        <p:cNvPr id="1" name=""/>
        <p:cNvGrpSpPr/>
        <p:nvPr/>
      </p:nvGrpSpPr>
      <p:grpSpPr>
        <a:xfrm>
          <a:off x="0" y="0"/>
          <a:ext cx="0" cy="0"/>
          <a:chOff x="0" y="0"/>
          <a:chExt cx="0" cy="0"/>
        </a:xfrm>
      </p:grpSpPr>
      <p:sp>
        <p:nvSpPr>
          <p:cNvPr id="3" name="TextBox 2"/>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4" name="Date Placeholder 3"/>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2020 by Boston Consulting Group. All rights reserved.</a:t>
            </a:r>
          </a:p>
        </p:txBody>
      </p:sp>
      <p:sp>
        <p:nvSpPr>
          <p:cNvPr id="8" name="Title 1"/>
          <p:cNvSpPr>
            <a:spLocks noGrp="1"/>
          </p:cNvSpPr>
          <p:nvPr>
            <p:ph type="title" hasCustomPrompt="1"/>
          </p:nvPr>
        </p:nvSpPr>
        <p:spPr>
          <a:xfrm>
            <a:off x="630000" y="3826333"/>
            <a:ext cx="10933200"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n-ea"/>
                <a:cs typeface="Arial" panose="020B0604020202020204" pitchFamily="34" charset="0"/>
                <a:sym typeface="Trebuchet MS" panose="020B0603020202020204" pitchFamily="34" charset="0"/>
              </a:defRPr>
            </a:lvl1pPr>
          </a:lstStyle>
          <a:p>
            <a:r>
              <a:rPr lang="en-US" dirty="0"/>
              <a:t>Click to add big statement text</a:t>
            </a:r>
          </a:p>
        </p:txBody>
      </p:sp>
    </p:spTree>
    <p:extLst>
      <p:ext uri="{BB962C8B-B14F-4D97-AF65-F5344CB8AC3E}">
        <p14:creationId xmlns:p14="http://schemas.microsoft.com/office/powerpoint/2010/main" val="42298567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ig statement icon">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2020 by Boston Consulting Group. All rights reserved.</a:t>
            </a:r>
          </a:p>
        </p:txBody>
      </p:sp>
      <p:sp>
        <p:nvSpPr>
          <p:cNvPr id="6" name="Rectangle 5"/>
          <p:cNvSpPr/>
          <p:nvPr userDrawn="1"/>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mn-lt"/>
              <a:sym typeface="Trebuchet MS" panose="020B0603020202020204" pitchFamily="34" charset="0"/>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n-ea"/>
                <a:cs typeface="Arial" panose="020B0604020202020204" pitchFamily="34" charset="0"/>
                <a:sym typeface="Trebuchet MS" panose="020B0603020202020204" pitchFamily="34" charset="0"/>
              </a:defRPr>
            </a:lvl1pPr>
          </a:lstStyle>
          <a:p>
            <a:r>
              <a:rPr lang="en-US" dirty="0"/>
              <a:t>Click to add big statement text</a:t>
            </a:r>
          </a:p>
        </p:txBody>
      </p:sp>
    </p:spTree>
    <p:extLst>
      <p:ext uri="{BB962C8B-B14F-4D97-AF65-F5344CB8AC3E}">
        <p14:creationId xmlns:p14="http://schemas.microsoft.com/office/powerpoint/2010/main" val="40315356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06172315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TextBox 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pic>
        <p:nvPicPr>
          <p:cNvPr id="7" name="Picture 6"/>
          <p:cNvPicPr>
            <a:picLocks noChangeAspect="1"/>
          </p:cNvPicPr>
          <p:nvPr userDrawn="1"/>
        </p:nvPicPr>
        <p:blipFill rotWithShape="1">
          <a:blip r:embed="rId5">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endParaRPr lang="en-US" dirty="0">
              <a:latin typeface="+mn-lt"/>
              <a:sym typeface="Trebuchet MS" panose="020B0603020202020204" pitchFamily="34" charset="0"/>
            </a:endParaRPr>
          </a:p>
        </p:txBody>
      </p:sp>
    </p:spTree>
    <p:extLst>
      <p:ext uri="{BB962C8B-B14F-4D97-AF65-F5344CB8AC3E}">
        <p14:creationId xmlns:p14="http://schemas.microsoft.com/office/powerpoint/2010/main" val="28116101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pecial gray">
    <p:spTree>
      <p:nvGrpSpPr>
        <p:cNvPr id="1" name=""/>
        <p:cNvGrpSpPr/>
        <p:nvPr/>
      </p:nvGrpSpPr>
      <p:grpSpPr>
        <a:xfrm>
          <a:off x="0" y="0"/>
          <a:ext cx="0" cy="0"/>
          <a:chOff x="0" y="0"/>
          <a:chExt cx="0" cy="0"/>
        </a:xfrm>
      </p:grpSpPr>
      <p:sp>
        <p:nvSpPr>
          <p:cNvPr id="5" name="TextBox 4"/>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 name="Date Placeholder 1"/>
          <p:cNvSpPr>
            <a:spLocks noGrp="1"/>
          </p:cNvSpPr>
          <p:nvPr>
            <p:ph type="dt" sz="half" idx="14"/>
          </p:nvPr>
        </p:nvSpPr>
        <p:spPr bwMode="white">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2020 by Boston Consulting Group. All rights reserved.</a:t>
            </a:r>
          </a:p>
        </p:txBody>
      </p:sp>
      <p:sp>
        <p:nvSpPr>
          <p:cNvPr id="4" name="Title 3"/>
          <p:cNvSpPr>
            <a:spLocks noGrp="1"/>
          </p:cNvSpPr>
          <p:nvPr>
            <p:ph type="title" hasCustomPrompt="1"/>
          </p:nvPr>
        </p:nvSpPr>
        <p:spPr>
          <a:xfrm>
            <a:off x="630000" y="622800"/>
            <a:ext cx="10933200" cy="470898"/>
          </a:xfrm>
        </p:spPr>
        <p:txBody>
          <a:bodyPr/>
          <a:lstStyle>
            <a:lvl1pPr>
              <a:defRPr sz="3400">
                <a:solidFill>
                  <a:schemeClr val="bg1"/>
                </a:solidFill>
                <a:latin typeface="+mj-lt"/>
                <a:sym typeface="Trebuchet MS" panose="020B0603020202020204" pitchFamily="34" charset="0"/>
              </a:defRPr>
            </a:lvl1pPr>
          </a:lstStyle>
          <a:p>
            <a:r>
              <a:rPr lang="en-US" dirty="0"/>
              <a:t>Click to add title</a:t>
            </a:r>
          </a:p>
        </p:txBody>
      </p:sp>
    </p:spTree>
    <p:extLst>
      <p:ext uri="{BB962C8B-B14F-4D97-AF65-F5344CB8AC3E}">
        <p14:creationId xmlns:p14="http://schemas.microsoft.com/office/powerpoint/2010/main" val="37611297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2020 by Boston Consulting Group. All rights reserved.</a:t>
            </a:r>
          </a:p>
        </p:txBody>
      </p:sp>
    </p:spTree>
    <p:extLst>
      <p:ext uri="{BB962C8B-B14F-4D97-AF65-F5344CB8AC3E}">
        <p14:creationId xmlns:p14="http://schemas.microsoft.com/office/powerpoint/2010/main" val="19102691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lank green">
    <p:spTree>
      <p:nvGrpSpPr>
        <p:cNvPr id="1" name=""/>
        <p:cNvGrpSpPr/>
        <p:nvPr/>
      </p:nvGrpSpPr>
      <p:grpSpPr>
        <a:xfrm>
          <a:off x="0" y="0"/>
          <a:ext cx="0" cy="0"/>
          <a:chOff x="0" y="0"/>
          <a:chExt cx="0" cy="0"/>
        </a:xfrm>
      </p:grpSpPr>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 name="Date Placeholder 1"/>
          <p:cNvSpPr>
            <a:spLocks noGrp="1"/>
          </p:cNvSpPr>
          <p:nvPr>
            <p:ph type="dt" sz="half" idx="12"/>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2020 by Boston Consulting Group. All rights reserved.</a:t>
            </a:r>
          </a:p>
        </p:txBody>
      </p:sp>
    </p:spTree>
    <p:extLst>
      <p:ext uri="{BB962C8B-B14F-4D97-AF65-F5344CB8AC3E}">
        <p14:creationId xmlns:p14="http://schemas.microsoft.com/office/powerpoint/2010/main" val="12277219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Disclaimer">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1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2020 by Boston Consulting Group. All rights reserved.</a:t>
            </a:r>
          </a:p>
        </p:txBody>
      </p:sp>
    </p:spTree>
    <p:extLst>
      <p:ext uri="{BB962C8B-B14F-4D97-AF65-F5344CB8AC3E}">
        <p14:creationId xmlns:p14="http://schemas.microsoft.com/office/powerpoint/2010/main" val="9805688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52492009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Tree>
    <p:extLst>
      <p:ext uri="{BB962C8B-B14F-4D97-AF65-F5344CB8AC3E}">
        <p14:creationId xmlns:p14="http://schemas.microsoft.com/office/powerpoint/2010/main" val="42284708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pSp>
        <p:nvGrpSpPr>
          <p:cNvPr id="49" name="Group 48"/>
          <p:cNvGrpSpPr/>
          <p:nvPr userDrawn="1"/>
        </p:nvGrpSpPr>
        <p:grpSpPr>
          <a:xfrm>
            <a:off x="-600" y="-1"/>
            <a:ext cx="12193800" cy="6858001"/>
            <a:chOff x="-600" y="-1"/>
            <a:chExt cx="12193800" cy="6858001"/>
          </a:xfrm>
        </p:grpSpPr>
        <p:sp>
          <p:nvSpPr>
            <p:cNvPr id="50"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latin typeface="+mn-lt"/>
              </a:endParaRPr>
            </a:p>
          </p:txBody>
        </p:sp>
        <p:grpSp>
          <p:nvGrpSpPr>
            <p:cNvPr id="51" name="Baselines / anchors"/>
            <p:cNvGrpSpPr/>
            <p:nvPr userDrawn="1"/>
          </p:nvGrpSpPr>
          <p:grpSpPr>
            <a:xfrm>
              <a:off x="-600" y="622800"/>
              <a:ext cx="12193200" cy="5536800"/>
              <a:chOff x="12623800" y="622800"/>
              <a:chExt cx="11176000" cy="5536800"/>
            </a:xfrm>
          </p:grpSpPr>
          <p:cxnSp>
            <p:nvCxnSpPr>
              <p:cNvPr id="77" name="Straight Connector 7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Gutter space"/>
            <p:cNvGrpSpPr/>
            <p:nvPr userDrawn="1"/>
          </p:nvGrpSpPr>
          <p:grpSpPr>
            <a:xfrm>
              <a:off x="1277000" y="623550"/>
              <a:ext cx="9638000" cy="5537047"/>
              <a:chOff x="1277000" y="623550"/>
              <a:chExt cx="9638000" cy="5537047"/>
            </a:xfrm>
          </p:grpSpPr>
          <p:sp>
            <p:nvSpPr>
              <p:cNvPr id="66"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67"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68"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69"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70"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71"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72"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73"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74"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75"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76"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grpSp>
        <p:sp>
          <p:nvSpPr>
            <p:cNvPr id="53"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75757"/>
                </a:solidFill>
                <a:effectLst/>
                <a:uLnTx/>
                <a:uFillTx/>
                <a:latin typeface="+mn-lt"/>
                <a:ea typeface="+mn-ea"/>
                <a:cs typeface="+mn-cs"/>
              </a:endParaRPr>
            </a:p>
          </p:txBody>
        </p:sp>
        <p:sp>
          <p:nvSpPr>
            <p:cNvPr id="54"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57"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grpSp>
          <p:nvGrpSpPr>
            <p:cNvPr id="58" name="Five column measure"/>
            <p:cNvGrpSpPr/>
            <p:nvPr userDrawn="1"/>
          </p:nvGrpSpPr>
          <p:grpSpPr>
            <a:xfrm>
              <a:off x="629400" y="5975122"/>
              <a:ext cx="10933200" cy="79536"/>
              <a:chOff x="629400" y="5975122"/>
              <a:chExt cx="10933200" cy="79536"/>
            </a:xfrm>
          </p:grpSpPr>
          <p:sp>
            <p:nvSpPr>
              <p:cNvPr id="61"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62"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63"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64"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65"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grpSp>
        <p:sp>
          <p:nvSpPr>
            <p:cNvPr id="59"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schemeClr val="bg1"/>
                </a:solidFill>
                <a:latin typeface="+mn-lt"/>
              </a:endParaRPr>
            </a:p>
          </p:txBody>
        </p:sp>
        <p:sp>
          <p:nvSpPr>
            <p:cNvPr id="60"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1. xxxx  2. xxxx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Source: Include a source for every chart that you use. Separate sources with a semicolon; sources go at the end</a:t>
              </a:r>
            </a:p>
          </p:txBody>
        </p:sp>
      </p:grpSp>
      <p:sp>
        <p:nvSpPr>
          <p:cNvPr id="2" name="Date Placeholder 1"/>
          <p:cNvSpPr>
            <a:spLocks noGrp="1"/>
          </p:cNvSpPr>
          <p:nvPr>
            <p:ph type="dt" sz="half" idx="10"/>
          </p:nvPr>
        </p:nvSpPr>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5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2020 by Boston Consulting Group. All rights reserved.</a:t>
            </a:r>
          </a:p>
        </p:txBody>
      </p:sp>
    </p:spTree>
    <p:extLst>
      <p:ext uri="{BB962C8B-B14F-4D97-AF65-F5344CB8AC3E}">
        <p14:creationId xmlns:p14="http://schemas.microsoft.com/office/powerpoint/2010/main" val="6918253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FD053-221F-44C0-BB23-799DC4EC80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45815F-3415-4B52-9EB8-F5B4AD7C43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F0D2BC-5085-41C4-8C2F-D7C77D04FBDE}"/>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CC219341-D8C8-4EFE-AE39-C1A371FDA65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8C0C23F-8057-4295-82D9-355B00A8CA1E}"/>
              </a:ext>
            </a:extLst>
          </p:cNvPr>
          <p:cNvSpPr>
            <a:spLocks noGrp="1"/>
          </p:cNvSpPr>
          <p:nvPr>
            <p:ph type="sldNum" sz="quarter" idx="12"/>
          </p:nvPr>
        </p:nvSpPr>
        <p:spPr/>
        <p:txBody>
          <a:bodyPr/>
          <a:lstStyle/>
          <a:p>
            <a:fld id="{0D59C5F1-BCE8-4393-8917-223508E72BE1}" type="slidenum">
              <a:rPr lang="en-US" smtClean="0"/>
              <a:t>‹#›</a:t>
            </a:fld>
            <a:endParaRPr lang="en-US" dirty="0"/>
          </a:p>
        </p:txBody>
      </p:sp>
    </p:spTree>
    <p:extLst>
      <p:ext uri="{BB962C8B-B14F-4D97-AF65-F5344CB8AC3E}">
        <p14:creationId xmlns:p14="http://schemas.microsoft.com/office/powerpoint/2010/main" val="351536115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D. 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5319409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84" imgH="384" progId="TCLayout.ActiveDocument.1">
                  <p:embed/>
                </p:oleObj>
              </mc:Choice>
              <mc:Fallback>
                <p:oleObj name="think-cell Slide" r:id="rId5" imgW="384" imgH="384"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16" name="Rectangle 15"/>
          <p:cNvSpPr/>
          <p:nvPr userDrawn="1"/>
        </p:nvSpPr>
        <p:spPr>
          <a:xfrm>
            <a:off x="0" y="5279183"/>
            <a:ext cx="12192000" cy="1578817"/>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sym typeface="Trebuchet MS" panose="020B0603020202020204" pitchFamily="34" charset="0"/>
            </a:endParaRPr>
          </a:p>
        </p:txBody>
      </p:sp>
      <p:pic>
        <p:nvPicPr>
          <p:cNvPr id="17" name="Picture 16"/>
          <p:cNvPicPr>
            <a:picLocks noChangeAspect="1"/>
          </p:cNvPicPr>
          <p:nvPr userDrawn="1"/>
        </p:nvPicPr>
        <p:blipFill rotWithShape="1">
          <a:blip r:embed="rId7">
            <a:extLst>
              <a:ext uri="{28A0092B-C50C-407E-A947-70E740481C1C}">
                <a14:useLocalDpi xmlns:a14="http://schemas.microsoft.com/office/drawing/2010/main" val="0"/>
              </a:ext>
            </a:extLst>
          </a:blip>
          <a:srcRect l="1731" t="8741" r="102" b="27"/>
          <a:stretch/>
        </p:blipFill>
        <p:spPr>
          <a:xfrm rot="16200000" flipH="1">
            <a:off x="8471921" y="1973272"/>
            <a:ext cx="580573" cy="6858000"/>
          </a:xfrm>
          <a:prstGeom prst="rect">
            <a:avLst/>
          </a:prstGeom>
        </p:spPr>
      </p:pic>
      <p:pic>
        <p:nvPicPr>
          <p:cNvPr id="19" name="TitleAndEndImages"/>
          <p:cNvPicPr>
            <a:picLocks noChangeAspect="1"/>
          </p:cNvPicPr>
          <p:nvPr userDrawn="1">
            <p:custDataLst>
              <p:tags r:id="rId3"/>
            </p:custDataLst>
          </p:nvPr>
        </p:nvPicPr>
        <p:blipFill rotWithShape="1">
          <a:blip r:embed="rId8">
            <a:extLst>
              <a:ext uri="{28A0092B-C50C-407E-A947-70E740481C1C}">
                <a14:useLocalDpi xmlns:a14="http://schemas.microsoft.com/office/drawing/2010/main" val="0"/>
              </a:ext>
            </a:extLst>
          </a:blip>
          <a:srcRect b="23056"/>
          <a:stretch/>
        </p:blipFill>
        <p:spPr>
          <a:xfrm flipH="1">
            <a:off x="0" y="0"/>
            <a:ext cx="12192000" cy="5276850"/>
          </a:xfrm>
          <a:prstGeom prst="rect">
            <a:avLst/>
          </a:prstGeom>
        </p:spPr>
      </p:pic>
      <p:sp>
        <p:nvSpPr>
          <p:cNvPr id="23" name="Rectangle 22"/>
          <p:cNvSpPr/>
          <p:nvPr userDrawn="1"/>
        </p:nvSpPr>
        <p:spPr bwMode="black">
          <a:xfrm>
            <a:off x="630936" y="626200"/>
            <a:ext cx="8125200" cy="5529600"/>
          </a:xfrm>
          <a:prstGeom prst="rect">
            <a:avLst/>
          </a:prstGeom>
          <a:gradFill flip="none" rotWithShape="1">
            <a:gsLst>
              <a:gs pos="0">
                <a:schemeClr val="accent1">
                  <a:alpha val="90000"/>
                </a:schemeClr>
              </a:gs>
              <a:gs pos="100000">
                <a:schemeClr val="tx2">
                  <a:alpha val="90000"/>
                </a:schemeClr>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95000"/>
              </a:lnSpc>
            </a:pPr>
            <a:endParaRPr lang="en-US" sz="2000" dirty="0">
              <a:solidFill>
                <a:prstClr val="white"/>
              </a:solidFill>
              <a:latin typeface="+mn-lt"/>
              <a:sym typeface="Trebuchet MS" panose="020B0603020202020204" pitchFamily="34" charset="0"/>
            </a:endParaRPr>
          </a:p>
        </p:txBody>
      </p:sp>
      <p:sp>
        <p:nvSpPr>
          <p:cNvPr id="24" name="Text Placeholder 6"/>
          <p:cNvSpPr>
            <a:spLocks noGrp="1"/>
          </p:cNvSpPr>
          <p:nvPr>
            <p:ph type="body" sz="quarter" idx="12" hasCustomPrompt="1"/>
          </p:nvPr>
        </p:nvSpPr>
        <p:spPr bwMode="black">
          <a:xfrm>
            <a:off x="1117415" y="6207842"/>
            <a:ext cx="6868800" cy="327148"/>
          </a:xfrm>
          <a:prstGeom prst="rect">
            <a:avLst/>
          </a:prstGeom>
          <a:noFill/>
        </p:spPr>
        <p:txBody>
          <a:bodyPr anchor="ctr"/>
          <a:lstStyle>
            <a:lvl1pPr algn="l">
              <a:lnSpc>
                <a:spcPct val="110000"/>
              </a:lnSpc>
              <a:buNone/>
              <a:defRPr sz="1200" b="1" cap="all" baseline="0">
                <a:solidFill>
                  <a:schemeClr val="accent5"/>
                </a:solidFill>
                <a:latin typeface="+mn-lt"/>
                <a:sym typeface="Trebuchet MS" panose="020B0603020202020204" pitchFamily="34" charset="0"/>
              </a:defRPr>
            </a:lvl1pPr>
            <a:lvl2pPr algn="ctr">
              <a:buNone/>
              <a:defRPr/>
            </a:lvl2pPr>
            <a:lvl3pPr marL="0" indent="0" algn="ctr">
              <a:buNone/>
              <a:defRPr/>
            </a:lvl3pPr>
            <a:lvl4pPr marL="228600" indent="0" algn="ctr">
              <a:buNone/>
              <a:defRPr/>
            </a:lvl4pPr>
            <a:lvl5pPr marL="457200" indent="0" algn="ctr">
              <a:buNone/>
              <a:defRPr/>
            </a:lvl5pPr>
          </a:lstStyle>
          <a:p>
            <a:pPr lvl="0"/>
            <a:r>
              <a:rPr lang="en-US" dirty="0"/>
              <a:t>Click to edit date/place</a:t>
            </a:r>
          </a:p>
        </p:txBody>
      </p:sp>
      <p:sp>
        <p:nvSpPr>
          <p:cNvPr id="25" name="Subtitle 2"/>
          <p:cNvSpPr>
            <a:spLocks noGrp="1"/>
          </p:cNvSpPr>
          <p:nvPr>
            <p:ph type="subTitle" idx="1" hasCustomPrompt="1"/>
          </p:nvPr>
        </p:nvSpPr>
        <p:spPr bwMode="white">
          <a:xfrm>
            <a:off x="1117415" y="5495706"/>
            <a:ext cx="6868800" cy="436195"/>
          </a:xfrm>
          <a:prstGeom prst="rect">
            <a:avLst/>
          </a:prstGeom>
        </p:spPr>
        <p:txBody>
          <a:bodyPr anchor="ctr"/>
          <a:lstStyle>
            <a:lvl1pPr marL="0" indent="0" algn="l">
              <a:lnSpc>
                <a:spcPct val="110000"/>
              </a:lnSpc>
              <a:buNone/>
              <a:defRPr sz="1600" baseline="0">
                <a:solidFill>
                  <a:schemeClr val="bg1"/>
                </a:solidFill>
                <a:latin typeface="+mn-lt"/>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in sentence case</a:t>
            </a:r>
          </a:p>
        </p:txBody>
      </p:sp>
      <p:sp>
        <p:nvSpPr>
          <p:cNvPr id="28" name="Title 1"/>
          <p:cNvSpPr>
            <a:spLocks noGrp="1"/>
          </p:cNvSpPr>
          <p:nvPr>
            <p:ph type="ctrTitle" hasCustomPrompt="1"/>
          </p:nvPr>
        </p:nvSpPr>
        <p:spPr bwMode="ltGray">
          <a:xfrm>
            <a:off x="1117415" y="1886242"/>
            <a:ext cx="6868800" cy="3138423"/>
          </a:xfrm>
          <a:prstGeom prst="rect">
            <a:avLst/>
          </a:prstGeom>
        </p:spPr>
        <p:txBody>
          <a:bodyPr anchor="b">
            <a:normAutofit/>
          </a:bodyPr>
          <a:lstStyle>
            <a:lvl1pPr algn="l">
              <a:lnSpc>
                <a:spcPct val="93000"/>
              </a:lnSpc>
              <a:defRPr sz="5400" baseline="0">
                <a:solidFill>
                  <a:schemeClr val="bg1"/>
                </a:solidFill>
                <a:latin typeface="+mj-lt"/>
                <a:sym typeface="Trebuchet MS" panose="020B0603020202020204" pitchFamily="34" charset="0"/>
              </a:defRPr>
            </a:lvl1pPr>
          </a:lstStyle>
          <a:p>
            <a:r>
              <a:rPr lang="en-US" dirty="0"/>
              <a:t>Title in Title Case</a:t>
            </a:r>
          </a:p>
        </p:txBody>
      </p:sp>
    </p:spTree>
    <p:extLst>
      <p:ext uri="{BB962C8B-B14F-4D97-AF65-F5344CB8AC3E}">
        <p14:creationId xmlns:p14="http://schemas.microsoft.com/office/powerpoint/2010/main" val="39234337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sp>
        <p:nvSpPr>
          <p:cNvPr id="57" name="Date Placeholder 56"/>
          <p:cNvSpPr>
            <a:spLocks noGrp="1"/>
          </p:cNvSpPr>
          <p:nvPr>
            <p:ph type="dt" sz="half" idx="14"/>
          </p:nvPr>
        </p:nvSpPr>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2020 by Boston Consulting Group. All rights reserved.</a:t>
            </a:r>
          </a:p>
        </p:txBody>
      </p:sp>
      <p:sp>
        <p:nvSpPr>
          <p:cNvPr id="8" name="Title 7"/>
          <p:cNvSpPr>
            <a:spLocks noGrp="1"/>
          </p:cNvSpPr>
          <p:nvPr>
            <p:ph type="title" hasCustomPrompt="1"/>
          </p:nvPr>
        </p:nvSpPr>
        <p:spPr>
          <a:xfrm>
            <a:off x="630000" y="622800"/>
            <a:ext cx="10933350" cy="332399"/>
          </a:xfrm>
        </p:spPr>
        <p:txBody>
          <a:bodyPr/>
          <a:lstStyle>
            <a:lvl1pPr>
              <a:defRPr>
                <a:latin typeface="+mj-lt"/>
                <a:sym typeface="Trebuchet MS" panose="020B0603020202020204" pitchFamily="34" charset="0"/>
              </a:defRPr>
            </a:lvl1pPr>
          </a:lstStyle>
          <a:p>
            <a:r>
              <a:rPr lang="en-US" dirty="0"/>
              <a:t>Click to add title</a:t>
            </a:r>
          </a:p>
        </p:txBody>
      </p:sp>
    </p:spTree>
    <p:extLst>
      <p:ext uri="{BB962C8B-B14F-4D97-AF65-F5344CB8AC3E}">
        <p14:creationId xmlns:p14="http://schemas.microsoft.com/office/powerpoint/2010/main" val="36882056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D. 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83126-25E7-42D8-B799-608CFD4DF6C3}"/>
              </a:ext>
            </a:extLst>
          </p:cNvPr>
          <p:cNvSpPr>
            <a:spLocks noGrp="1"/>
          </p:cNvSpPr>
          <p:nvPr>
            <p:ph type="title" hasCustomPrompt="1"/>
          </p:nvPr>
        </p:nvSpPr>
        <p:spPr/>
        <p:txBody>
          <a:bodyPr/>
          <a:lstStyle/>
          <a:p>
            <a:r>
              <a:rPr lang="en-US" dirty="0"/>
              <a:t>Click to add title</a:t>
            </a:r>
          </a:p>
        </p:txBody>
      </p:sp>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629400" y="2085628"/>
            <a:ext cx="10933950" cy="4072976"/>
          </a:xfrm>
        </p:spPr>
        <p:txBody>
          <a:bodyPr/>
          <a:lstStyle>
            <a:lvl1pPr>
              <a:lnSpc>
                <a:spcPct val="100000"/>
              </a:lnSpc>
              <a:spcBef>
                <a:spcPts val="0"/>
              </a:spcBef>
              <a:spcAft>
                <a:spcPts val="0"/>
              </a:spcAft>
              <a:defRPr/>
            </a:lvl1pPr>
            <a:lvl2pPr>
              <a:lnSpc>
                <a:spcPct val="100000"/>
              </a:lnSpc>
              <a:spcBef>
                <a:spcPts val="0"/>
              </a:spcBef>
              <a:spcAft>
                <a:spcPts val="0"/>
              </a:spcAft>
              <a:defRPr/>
            </a:lvl2pPr>
            <a:lvl3pPr>
              <a:lnSpc>
                <a:spcPct val="100000"/>
              </a:lnSpc>
              <a:spcBef>
                <a:spcPts val="0"/>
              </a:spcBef>
              <a:spcAft>
                <a:spcPts val="0"/>
              </a:spcAft>
              <a:defRPr/>
            </a:lvl3pPr>
            <a:lvl4pPr>
              <a:lnSpc>
                <a:spcPct val="100000"/>
              </a:lnSpc>
              <a:spcBef>
                <a:spcPts val="0"/>
              </a:spcBef>
              <a:spcAft>
                <a:spcPts val="0"/>
              </a:spcAft>
              <a:defRPr/>
            </a:lvl4pPr>
            <a:lvl5pPr>
              <a:lnSpc>
                <a:spcPct val="100000"/>
              </a:lnSpc>
              <a:spcBef>
                <a:spcPts val="0"/>
              </a:spcBef>
              <a:spcAft>
                <a:spcPts val="0"/>
              </a:spcAf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2020 by Boston Consulting Group. All rights reserved.</a:t>
            </a:r>
          </a:p>
        </p:txBody>
      </p:sp>
    </p:spTree>
    <p:extLst>
      <p:ext uri="{BB962C8B-B14F-4D97-AF65-F5344CB8AC3E}">
        <p14:creationId xmlns:p14="http://schemas.microsoft.com/office/powerpoint/2010/main" val="859945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D. Gray slice heading">
    <p:spTree>
      <p:nvGrpSpPr>
        <p:cNvPr id="1" name=""/>
        <p:cNvGrpSpPr/>
        <p:nvPr/>
      </p:nvGrpSpPr>
      <p:grpSpPr>
        <a:xfrm>
          <a:off x="0" y="0"/>
          <a:ext cx="0" cy="0"/>
          <a:chOff x="0" y="0"/>
          <a:chExt cx="0" cy="0"/>
        </a:xfrm>
      </p:grpSpPr>
      <p:sp>
        <p:nvSpPr>
          <p:cNvPr id="4" name="Date Placeholder 3"/>
          <p:cNvSpPr>
            <a:spLocks noGrp="1"/>
          </p:cNvSpPr>
          <p:nvPr>
            <p:ph type="dt" sz="half" idx="14"/>
          </p:nvPr>
        </p:nvSpPr>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2020 by Boston Consulting Group. All rights reserved.</a:t>
            </a:r>
          </a:p>
        </p:txBody>
      </p:sp>
      <p:sp>
        <p:nvSpPr>
          <p:cNvPr id="7" name="Rectangle 6"/>
          <p:cNvSpPr/>
          <p:nvPr userDrawn="1"/>
        </p:nvSpPr>
        <p:spPr bwMode="white">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dirty="0">
              <a:solidFill>
                <a:schemeClr val="bg1"/>
              </a:solidFill>
              <a:latin typeface="+mn-lt"/>
              <a:sym typeface="Trebuchet MS" panose="020B0603020202020204" pitchFamily="34" charset="0"/>
            </a:endParaRPr>
          </a:p>
        </p:txBody>
      </p:sp>
      <p:sp>
        <p:nvSpPr>
          <p:cNvPr id="8" name="Subtitle 2"/>
          <p:cNvSpPr>
            <a:spLocks noGrp="1"/>
          </p:cNvSpPr>
          <p:nvPr>
            <p:ph type="subTitle" idx="13" hasCustomPrompt="1"/>
          </p:nvPr>
        </p:nvSpPr>
        <p:spPr>
          <a:xfrm>
            <a:off x="630000" y="2158987"/>
            <a:ext cx="3744000" cy="541687"/>
          </a:xfrm>
          <a:prstGeom prst="rect">
            <a:avLst/>
          </a:prstGeom>
        </p:spPr>
        <p:txBody>
          <a:bodyPr>
            <a:noAutofit/>
          </a:bodyPr>
          <a:lstStyle>
            <a:lvl1pPr marL="0" indent="0" algn="l">
              <a:buNone/>
              <a:defRPr sz="1600">
                <a:solidFill>
                  <a:schemeClr val="tx2"/>
                </a:solidFill>
                <a:latin typeface="+mn-lt"/>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9" name="Title 4"/>
          <p:cNvSpPr>
            <a:spLocks noGrp="1"/>
          </p:cNvSpPr>
          <p:nvPr>
            <p:ph type="title" hasCustomPrompt="1"/>
          </p:nvPr>
        </p:nvSpPr>
        <p:spPr>
          <a:xfrm>
            <a:off x="630000" y="1227048"/>
            <a:ext cx="3744000" cy="664797"/>
          </a:xfrm>
        </p:spPr>
        <p:txBody>
          <a:bodyPr anchor="t">
            <a:noAutofit/>
          </a:bodyPr>
          <a:lstStyle>
            <a:lvl1pPr>
              <a:defRPr sz="2400">
                <a:solidFill>
                  <a:schemeClr val="tx2"/>
                </a:solidFill>
                <a:latin typeface="+mj-lt"/>
                <a:sym typeface="Trebuchet MS" panose="020B0603020202020204" pitchFamily="34" charset="0"/>
              </a:defRPr>
            </a:lvl1pPr>
          </a:lstStyle>
          <a:p>
            <a:r>
              <a:rPr lang="en-US" dirty="0"/>
              <a:t>Click to add title</a:t>
            </a:r>
          </a:p>
        </p:txBody>
      </p:sp>
    </p:spTree>
    <p:extLst>
      <p:ext uri="{BB962C8B-B14F-4D97-AF65-F5344CB8AC3E}">
        <p14:creationId xmlns:p14="http://schemas.microsoft.com/office/powerpoint/2010/main" val="17174495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D. Section header box">
    <p:spTree>
      <p:nvGrpSpPr>
        <p:cNvPr id="1" name=""/>
        <p:cNvGrpSpPr/>
        <p:nvPr/>
      </p:nvGrpSpPr>
      <p:grpSpPr>
        <a:xfrm>
          <a:off x="0" y="0"/>
          <a:ext cx="0" cy="0"/>
          <a:chOff x="0" y="0"/>
          <a:chExt cx="0" cy="0"/>
        </a:xfrm>
      </p:grpSpPr>
      <p:sp>
        <p:nvSpPr>
          <p:cNvPr id="9" name="Date Placeholder 8"/>
          <p:cNvSpPr>
            <a:spLocks noGrp="1"/>
          </p:cNvSpPr>
          <p:nvPr>
            <p:ph type="dt" sz="half" idx="10"/>
          </p:nvPr>
        </p:nvSpPr>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2020 by Boston Consulting Group. All rights reserved.</a:t>
            </a:r>
          </a:p>
        </p:txBody>
      </p:sp>
      <p:sp>
        <p:nvSpPr>
          <p:cNvPr id="8" name="Title 1"/>
          <p:cNvSpPr>
            <a:spLocks noGrp="1"/>
          </p:cNvSpPr>
          <p:nvPr>
            <p:ph type="title" hasCustomPrompt="1"/>
          </p:nvPr>
        </p:nvSpPr>
        <p:spPr bwMode="blackWhite">
          <a:xfrm>
            <a:off x="1284742" y="2668041"/>
            <a:ext cx="9620491" cy="3201026"/>
          </a:xfrm>
          <a:prstGeom prst="rect">
            <a:avLst/>
          </a:prstGeom>
          <a:ln w="9525">
            <a:noFill/>
          </a:ln>
          <a:extLst>
            <a:ext uri="{91240B29-F687-4F45-9708-019B960494DF}">
              <a14:hiddenLine xmlns:a14="http://schemas.microsoft.com/office/drawing/2010/main" w="9525">
                <a:solidFill>
                  <a:schemeClr val="bg1"/>
                </a:solidFill>
              </a14:hiddenLine>
            </a:ext>
          </a:extLst>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tx2"/>
                </a:solidFill>
                <a:latin typeface="+mj-lt"/>
                <a:ea typeface="+mn-ea"/>
                <a:cs typeface="Arial" panose="020B0604020202020204" pitchFamily="34" charset="0"/>
                <a:sym typeface="Trebuchet MS" panose="020B0603020202020204" pitchFamily="34" charset="0"/>
              </a:defRPr>
            </a:lvl1pPr>
          </a:lstStyle>
          <a:p>
            <a:r>
              <a:rPr lang="en-US" dirty="0"/>
              <a:t>Click to add section title</a:t>
            </a:r>
          </a:p>
        </p:txBody>
      </p:sp>
      <p:sp>
        <p:nvSpPr>
          <p:cNvPr id="11" name="Rectangle 10"/>
          <p:cNvSpPr/>
          <p:nvPr userDrawn="1"/>
        </p:nvSpPr>
        <p:spPr bwMode="white">
          <a:xfrm>
            <a:off x="1280693" y="1424081"/>
            <a:ext cx="951721" cy="951721"/>
          </a:xfrm>
          <a:prstGeom prst="rect">
            <a:avLst/>
          </a:prstGeom>
          <a:noFill/>
          <a:ln>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mn-lt"/>
              <a:sym typeface="Trebuchet MS" panose="020B0603020202020204" pitchFamily="34" charset="0"/>
            </a:endParaRPr>
          </a:p>
        </p:txBody>
      </p:sp>
    </p:spTree>
    <p:extLst>
      <p:ext uri="{BB962C8B-B14F-4D97-AF65-F5344CB8AC3E}">
        <p14:creationId xmlns:p14="http://schemas.microsoft.com/office/powerpoint/2010/main" val="30331658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D. Section header line">
    <p:spTree>
      <p:nvGrpSpPr>
        <p:cNvPr id="1" name=""/>
        <p:cNvGrpSpPr/>
        <p:nvPr/>
      </p:nvGrpSpPr>
      <p:grpSpPr>
        <a:xfrm>
          <a:off x="0" y="0"/>
          <a:ext cx="0" cy="0"/>
          <a:chOff x="0" y="0"/>
          <a:chExt cx="0" cy="0"/>
        </a:xfrm>
      </p:grpSpPr>
      <p:sp>
        <p:nvSpPr>
          <p:cNvPr id="9" name="Date Placeholder 8"/>
          <p:cNvSpPr>
            <a:spLocks noGrp="1"/>
          </p:cNvSpPr>
          <p:nvPr>
            <p:ph type="dt" sz="half" idx="10"/>
          </p:nvPr>
        </p:nvSpPr>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7" name="Title 1"/>
          <p:cNvSpPr>
            <a:spLocks noGrp="1"/>
          </p:cNvSpPr>
          <p:nvPr>
            <p:ph type="title" hasCustomPrompt="1"/>
          </p:nvPr>
        </p:nvSpPr>
        <p:spPr bwMode="blackWhite">
          <a:xfrm>
            <a:off x="630000" y="3826800"/>
            <a:ext cx="10936800" cy="2041200"/>
          </a:xfrm>
        </p:spPr>
        <p:txBody>
          <a:bodyPr anchor="t">
            <a:noAutofit/>
          </a:bodyPr>
          <a:lstStyle>
            <a:lvl1pPr>
              <a:defRPr sz="5400">
                <a:solidFill>
                  <a:schemeClr val="tx2"/>
                </a:solidFill>
                <a:latin typeface="+mj-lt"/>
                <a:sym typeface="Trebuchet MS" panose="020B0603020202020204" pitchFamily="34" charset="0"/>
              </a:defRPr>
            </a:lvl1pPr>
          </a:lstStyle>
          <a:p>
            <a:r>
              <a:rPr lang="en-US" dirty="0"/>
              <a:t>Click to add section title</a:t>
            </a:r>
          </a:p>
        </p:txBody>
      </p:sp>
      <p:cxnSp>
        <p:nvCxnSpPr>
          <p:cNvPr id="10" name="Straight Connector 9"/>
          <p:cNvCxnSpPr/>
          <p:nvPr userDrawn="1"/>
        </p:nvCxnSpPr>
        <p:spPr bwMode="white">
          <a:xfrm>
            <a:off x="630000" y="3680016"/>
            <a:ext cx="11558587" cy="0"/>
          </a:xfrm>
          <a:prstGeom prst="line">
            <a:avLst/>
          </a:prstGeom>
          <a:ln w="19050"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63932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D. White one third">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18" name="Date Placeholder 1"/>
          <p:cNvSpPr>
            <a:spLocks noGrp="1"/>
          </p:cNvSpPr>
          <p:nvPr>
            <p:ph type="dt" sz="half" idx="31"/>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20" name="TextBox 19"/>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2020 by Boston Consulting Group. All rights reserved.</a:t>
            </a:r>
          </a:p>
        </p:txBody>
      </p:sp>
      <p:sp>
        <p:nvSpPr>
          <p:cNvPr id="24" name="Rectangle 23"/>
          <p:cNvSpPr/>
          <p:nvPr userDrawn="1"/>
        </p:nvSpPr>
        <p:spPr bwMode="white">
          <a:xfrm>
            <a:off x="0" y="0"/>
            <a:ext cx="40795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
        <p:nvSpPr>
          <p:cNvPr id="25" name="Title 4"/>
          <p:cNvSpPr>
            <a:spLocks noGrp="1"/>
          </p:cNvSpPr>
          <p:nvPr>
            <p:ph type="title" hasCustomPrompt="1"/>
          </p:nvPr>
        </p:nvSpPr>
        <p:spPr>
          <a:xfrm>
            <a:off x="630000" y="2681103"/>
            <a:ext cx="3127881" cy="1495794"/>
          </a:xfrm>
          <a:prstGeom prst="rect">
            <a:avLst/>
          </a:prstGeom>
        </p:spPr>
        <p:txBody>
          <a:bodyPr anchor="ctr">
            <a:noAutofit/>
          </a:bodyPr>
          <a:lstStyle>
            <a:lvl1pPr>
              <a:defRPr sz="2400">
                <a:solidFill>
                  <a:schemeClr val="tx2"/>
                </a:solidFill>
                <a:latin typeface="+mj-lt"/>
                <a:sym typeface="Trebuchet MS" panose="020B0603020202020204" pitchFamily="34" charset="0"/>
              </a:defRPr>
            </a:lvl1pPr>
          </a:lstStyle>
          <a:p>
            <a:r>
              <a:rPr lang="en-US" dirty="0"/>
              <a:t>Click to add title</a:t>
            </a:r>
          </a:p>
        </p:txBody>
      </p:sp>
    </p:spTree>
    <p:extLst>
      <p:ext uri="{BB962C8B-B14F-4D97-AF65-F5344CB8AC3E}">
        <p14:creationId xmlns:p14="http://schemas.microsoft.com/office/powerpoint/2010/main" val="11380566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D. Green highligh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4" name="Rectangle 13"/>
          <p:cNvSpPr/>
          <p:nvPr userDrawn="1"/>
        </p:nvSpPr>
        <p:spPr bwMode="white">
          <a:xfrm>
            <a:off x="0" y="0"/>
            <a:ext cx="71719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
        <p:nvSpPr>
          <p:cNvPr id="18"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2020 by Boston Consulting Group. All rights reserved.</a:t>
            </a:r>
          </a:p>
        </p:txBody>
      </p:sp>
      <p:sp>
        <p:nvSpPr>
          <p:cNvPr id="2" name="Title 1"/>
          <p:cNvSpPr>
            <a:spLocks noGrp="1"/>
          </p:cNvSpPr>
          <p:nvPr>
            <p:ph type="title" hasCustomPrompt="1"/>
          </p:nvPr>
        </p:nvSpPr>
        <p:spPr>
          <a:xfrm>
            <a:off x="630000" y="622800"/>
            <a:ext cx="6276529" cy="332399"/>
          </a:xfrm>
          <a:prstGeom prst="rect">
            <a:avLst/>
          </a:prstGeom>
        </p:spPr>
        <p:txBody>
          <a:bodyPr/>
          <a:lstStyle>
            <a:lvl1pPr>
              <a:defRPr>
                <a:latin typeface="+mj-lt"/>
                <a:sym typeface="Trebuchet MS" panose="020B0603020202020204" pitchFamily="34" charset="0"/>
              </a:defRPr>
            </a:lvl1pPr>
          </a:lstStyle>
          <a:p>
            <a:r>
              <a:rPr lang="en-US" dirty="0"/>
              <a:t>Click to add title</a:t>
            </a:r>
          </a:p>
        </p:txBody>
      </p:sp>
    </p:spTree>
    <p:extLst>
      <p:ext uri="{BB962C8B-B14F-4D97-AF65-F5344CB8AC3E}">
        <p14:creationId xmlns:p14="http://schemas.microsoft.com/office/powerpoint/2010/main" val="30568920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D. Four column green">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a:extLst>
              <a:ext uri="{28A0092B-C50C-407E-A947-70E740481C1C}">
                <a14:useLocalDpi xmlns:a14="http://schemas.microsoft.com/office/drawing/2010/main" val="0"/>
              </a:ext>
            </a:extLst>
          </a:blip>
          <a:srcRect l="29398" t="8741" r="101" b="27"/>
          <a:stretch/>
        </p:blipFill>
        <p:spPr bwMode="ltGray">
          <a:xfrm flipV="1">
            <a:off x="9029246" y="0"/>
            <a:ext cx="416951" cy="6858000"/>
          </a:xfrm>
          <a:prstGeom prst="rect">
            <a:avLst/>
          </a:prstGeom>
        </p:spPr>
      </p:pic>
      <p:sp>
        <p:nvSpPr>
          <p:cNvPr id="10" name="Rectangle 9"/>
          <p:cNvSpPr/>
          <p:nvPr userDrawn="1"/>
        </p:nvSpPr>
        <p:spPr bwMode="white">
          <a:xfrm>
            <a:off x="0" y="0"/>
            <a:ext cx="90342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2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2020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 name="Title 1"/>
          <p:cNvSpPr>
            <a:spLocks noGrp="1"/>
          </p:cNvSpPr>
          <p:nvPr>
            <p:ph type="title" hasCustomPrompt="1"/>
          </p:nvPr>
        </p:nvSpPr>
        <p:spPr>
          <a:xfrm>
            <a:off x="630000" y="622800"/>
            <a:ext cx="8101584" cy="332399"/>
          </a:xfrm>
          <a:prstGeom prst="rect">
            <a:avLst/>
          </a:prstGeom>
        </p:spPr>
        <p:txBody>
          <a:bodyPr/>
          <a:lstStyle>
            <a:lvl1pPr>
              <a:defRPr>
                <a:latin typeface="+mj-lt"/>
                <a:sym typeface="Trebuchet MS" panose="020B0603020202020204" pitchFamily="34" charset="0"/>
              </a:defRPr>
            </a:lvl1pPr>
          </a:lstStyle>
          <a:p>
            <a:r>
              <a:rPr lang="en-US" dirty="0"/>
              <a:t>Click to add title</a:t>
            </a:r>
          </a:p>
        </p:txBody>
      </p:sp>
    </p:spTree>
    <p:extLst>
      <p:ext uri="{BB962C8B-B14F-4D97-AF65-F5344CB8AC3E}">
        <p14:creationId xmlns:p14="http://schemas.microsoft.com/office/powerpoint/2010/main" val="2179172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D. Green one third">
    <p:spTree>
      <p:nvGrpSpPr>
        <p:cNvPr id="1" name=""/>
        <p:cNvGrpSpPr/>
        <p:nvPr/>
      </p:nvGrpSpPr>
      <p:grpSpPr>
        <a:xfrm>
          <a:off x="0" y="0"/>
          <a:ext cx="0" cy="0"/>
          <a:chOff x="0" y="0"/>
          <a:chExt cx="0" cy="0"/>
        </a:xfrm>
      </p:grpSpPr>
      <p:pic>
        <p:nvPicPr>
          <p:cNvPr id="23" name="Picture 22"/>
          <p:cNvPicPr>
            <a:picLocks noChangeAspect="1"/>
          </p:cNvPicPr>
          <p:nvPr userDrawn="1"/>
        </p:nvPicPr>
        <p:blipFill rotWithShape="1">
          <a:blip r:embed="rId2">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4" name="Title 4"/>
          <p:cNvSpPr>
            <a:spLocks noGrp="1"/>
          </p:cNvSpPr>
          <p:nvPr>
            <p:ph type="title" hasCustomPrompt="1"/>
          </p:nvPr>
        </p:nvSpPr>
        <p:spPr>
          <a:xfrm>
            <a:off x="630000" y="2681103"/>
            <a:ext cx="3127881" cy="1495794"/>
          </a:xfrm>
          <a:prstGeom prst="rect">
            <a:avLst/>
          </a:prstGeom>
        </p:spPr>
        <p:txBody>
          <a:bodyPr anchor="ctr">
            <a:noAutofit/>
          </a:bodyPr>
          <a:lstStyle>
            <a:lvl1pPr>
              <a:defRPr sz="2400">
                <a:solidFill>
                  <a:schemeClr val="bg1"/>
                </a:solidFill>
                <a:latin typeface="+mj-lt"/>
                <a:sym typeface="Trebuchet MS" panose="020B0603020202020204" pitchFamily="34" charset="0"/>
              </a:defRPr>
            </a:lvl1pPr>
          </a:lstStyle>
          <a:p>
            <a:r>
              <a:rPr lang="en-US" dirty="0"/>
              <a:t>Click to add title</a:t>
            </a:r>
          </a:p>
        </p:txBody>
      </p:sp>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
        <p:nvSpPr>
          <p:cNvPr id="25" name="Date Placeholder 1"/>
          <p:cNvSpPr>
            <a:spLocks noGrp="1"/>
          </p:cNvSpPr>
          <p:nvPr>
            <p:ph type="dt" sz="half" idx="29"/>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2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2020 by Boston Consulting Group. All rights reserved.</a:t>
            </a:r>
          </a:p>
        </p:txBody>
      </p:sp>
      <p:sp>
        <p:nvSpPr>
          <p:cNvPr id="28" name="TextBox 2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7413150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A4C31-088E-46C6-98F5-0A9DB28F206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7C49D0B-19EA-4789-B3DA-B73A25E4420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BDFE412-B237-49D6-8C5D-061D9942B89C}"/>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EF129F3-1498-4B8F-9926-5803D92962B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1CF20D-74F5-4065-B281-76ADDEA4F959}"/>
              </a:ext>
            </a:extLst>
          </p:cNvPr>
          <p:cNvSpPr>
            <a:spLocks noGrp="1"/>
          </p:cNvSpPr>
          <p:nvPr>
            <p:ph type="sldNum" sz="quarter" idx="12"/>
          </p:nvPr>
        </p:nvSpPr>
        <p:spPr/>
        <p:txBody>
          <a:bodyPr/>
          <a:lstStyle/>
          <a:p>
            <a:fld id="{0D59C5F1-BCE8-4393-8917-223508E72BE1}" type="slidenum">
              <a:rPr lang="en-US" smtClean="0"/>
              <a:t>‹#›</a:t>
            </a:fld>
            <a:endParaRPr lang="en-US" dirty="0"/>
          </a:p>
        </p:txBody>
      </p:sp>
    </p:spTree>
    <p:extLst>
      <p:ext uri="{BB962C8B-B14F-4D97-AF65-F5344CB8AC3E}">
        <p14:creationId xmlns:p14="http://schemas.microsoft.com/office/powerpoint/2010/main" val="340674084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D. Green half">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1" name="Rectangle 10"/>
          <p:cNvSpPr/>
          <p:nvPr userDrawn="1"/>
        </p:nvSpPr>
        <p:spPr>
          <a:xfrm>
            <a:off x="6096000" y="0"/>
            <a:ext cx="6096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sym typeface="Trebuchet MS" panose="020B0603020202020204" pitchFamily="34" charset="0"/>
            </a:endParaRPr>
          </a:p>
        </p:txBody>
      </p:sp>
      <p:sp>
        <p:nvSpPr>
          <p:cNvPr id="12"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Trebuchet MS" panose="020B0603020202020204" pitchFamily="34" charset="0"/>
                <a:sym typeface="Trebuchet MS" panose="020B0603020202020204" pitchFamily="34" charset="0"/>
              </a:defRPr>
            </a:lvl1pPr>
          </a:lstStyle>
          <a:p>
            <a:r>
              <a:rPr lang="en-US" dirty="0"/>
              <a:t>Click icon below to insert an image or remove this placeholder to use the whitespace in another way</a:t>
            </a:r>
          </a:p>
        </p:txBody>
      </p:sp>
      <p:sp>
        <p:nvSpPr>
          <p:cNvPr id="13" name="Title 1"/>
          <p:cNvSpPr>
            <a:spLocks noGrp="1"/>
          </p:cNvSpPr>
          <p:nvPr>
            <p:ph type="title" hasCustomPrompt="1"/>
          </p:nvPr>
        </p:nvSpPr>
        <p:spPr bwMode="blackWhite">
          <a:xfrm>
            <a:off x="630000" y="1785600"/>
            <a:ext cx="4388400" cy="3286800"/>
          </a:xfrm>
          <a:prstGeom prst="rect">
            <a:avLst/>
          </a:prstGeom>
          <a:noFill/>
        </p:spPr>
        <p:txBody>
          <a:bodyPr wrap="square" lIns="0" tIns="0" rIns="320040" bIns="0" anchor="ctr">
            <a:noAutofit/>
          </a:bodyPr>
          <a:lstStyle>
            <a:lvl1pPr>
              <a:defRPr sz="4400">
                <a:solidFill>
                  <a:schemeClr val="bg1"/>
                </a:solidFill>
                <a:latin typeface="+mj-lt"/>
                <a:sym typeface="Trebuchet MS" panose="020B0603020202020204" pitchFamily="34" charset="0"/>
              </a:defRPr>
            </a:lvl1pPr>
          </a:lstStyle>
          <a:p>
            <a:r>
              <a:rPr lang="en-US" dirty="0"/>
              <a:t>Click to add title</a:t>
            </a:r>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dirty="0">
              <a:solidFill>
                <a:schemeClr val="bg1">
                  <a:lumMod val="50000"/>
                </a:schemeClr>
              </a:solidFill>
              <a:latin typeface="+mn-lt"/>
              <a:ea typeface="+mn-ea"/>
              <a:cs typeface="+mn-cs"/>
              <a:sym typeface="Trebuchet MS" panose="020B0603020202020204" pitchFamily="34" charset="0"/>
            </a:endParaRPr>
          </a:p>
        </p:txBody>
      </p:sp>
      <p:sp>
        <p:nvSpPr>
          <p:cNvPr id="15" name="Date Placeholder 2"/>
          <p:cNvSpPr>
            <a:spLocks noGrp="1"/>
          </p:cNvSpPr>
          <p:nvPr>
            <p:ph type="dt" sz="half" idx="15"/>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2020 by Boston Consulting Group. All rights reserved.</a:t>
            </a:r>
          </a:p>
        </p:txBody>
      </p:sp>
    </p:spTree>
    <p:extLst>
      <p:ext uri="{BB962C8B-B14F-4D97-AF65-F5344CB8AC3E}">
        <p14:creationId xmlns:p14="http://schemas.microsoft.com/office/powerpoint/2010/main" val="21705747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D. Green two third">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1" name="Rectangle 10"/>
          <p:cNvSpPr/>
          <p:nvPr userDrawn="1"/>
        </p:nvSpPr>
        <p:spPr bwMode="gray">
          <a:xfrm>
            <a:off x="7819543" y="0"/>
            <a:ext cx="43724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
        <p:nvSpPr>
          <p:cNvPr id="12"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Trebuchet MS" panose="020B0603020202020204" pitchFamily="34" charset="0"/>
                <a:sym typeface="Trebuchet MS" panose="020B0603020202020204" pitchFamily="34" charset="0"/>
              </a:defRPr>
            </a:lvl1pPr>
          </a:lstStyle>
          <a:p>
            <a:r>
              <a:rPr lang="en-US" dirty="0"/>
              <a:t>Click icon below to insert an image or remove this placeholder to use the whitespace in another way</a:t>
            </a:r>
          </a:p>
        </p:txBody>
      </p:sp>
      <p:sp>
        <p:nvSpPr>
          <p:cNvPr id="13" name="Date Placeholder 2"/>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mn-lt"/>
                <a:sym typeface="Trebuchet MS" panose="020B0603020202020204" pitchFamily="34" charset="0"/>
              </a:defRPr>
            </a:lvl1pPr>
          </a:lstStyle>
          <a:p>
            <a:endParaRPr lang="en-US" dirty="0"/>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2020 by Boston Consulting Group. All rights reserved.</a:t>
            </a:r>
          </a:p>
        </p:txBody>
      </p:sp>
      <p:sp>
        <p:nvSpPr>
          <p:cNvPr id="15" name="Title 1"/>
          <p:cNvSpPr>
            <a:spLocks noGrp="1"/>
          </p:cNvSpPr>
          <p:nvPr>
            <p:ph type="title" hasCustomPrompt="1"/>
          </p:nvPr>
        </p:nvSpPr>
        <p:spPr bwMode="black">
          <a:xfrm>
            <a:off x="630936" y="1785600"/>
            <a:ext cx="6247552" cy="3286800"/>
          </a:xfrm>
          <a:prstGeom prst="rect">
            <a:avLst/>
          </a:prstGeom>
        </p:spPr>
        <p:txBody>
          <a:bodyPr anchor="ctr">
            <a:noAutofit/>
          </a:bodyPr>
          <a:lstStyle>
            <a:lvl1pPr>
              <a:defRPr sz="4400">
                <a:solidFill>
                  <a:schemeClr val="bg1"/>
                </a:solidFill>
                <a:latin typeface="+mj-lt"/>
                <a:sym typeface="Trebuchet MS" panose="020B0603020202020204" pitchFamily="34" charset="0"/>
              </a:defRPr>
            </a:lvl1pPr>
          </a:lstStyle>
          <a:p>
            <a:r>
              <a:rPr lang="en-US" dirty="0"/>
              <a:t>Click to add title</a:t>
            </a:r>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dirty="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4679349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D. Left arrow">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53414953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13"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2020 by Boston Consulting Group. All rights reserved.</a:t>
            </a:r>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0" name="Title 2"/>
          <p:cNvSpPr>
            <a:spLocks noGrp="1"/>
          </p:cNvSpPr>
          <p:nvPr>
            <p:ph type="title" hasCustomPrompt="1"/>
          </p:nvPr>
        </p:nvSpPr>
        <p:spPr>
          <a:xfrm>
            <a:off x="630000" y="2764203"/>
            <a:ext cx="2478638" cy="1314311"/>
          </a:xfrm>
          <a:prstGeom prst="rect">
            <a:avLst/>
          </a:prstGeom>
        </p:spPr>
        <p:txBody>
          <a:bodyPr anchor="ctr">
            <a:noAutofit/>
          </a:bodyPr>
          <a:lstStyle>
            <a:lvl1pPr>
              <a:defRPr sz="2400">
                <a:solidFill>
                  <a:schemeClr val="tx2"/>
                </a:solidFill>
                <a:latin typeface="+mj-lt"/>
                <a:sym typeface="Trebuchet MS" panose="020B0603020202020204" pitchFamily="34" charset="0"/>
              </a:defRPr>
            </a:lvl1pPr>
          </a:lstStyle>
          <a:p>
            <a:r>
              <a:rPr lang="en-US" dirty="0">
                <a:solidFill>
                  <a:schemeClr val="tx2"/>
                </a:solidFill>
              </a:rPr>
              <a:t>Click to add title</a:t>
            </a:r>
          </a:p>
        </p:txBody>
      </p:sp>
      <p:pic>
        <p:nvPicPr>
          <p:cNvPr id="12" name="Picture 1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54192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D. Green left arrow">
    <p:spTree>
      <p:nvGrpSpPr>
        <p:cNvPr id="1" name=""/>
        <p:cNvGrpSpPr/>
        <p:nvPr/>
      </p:nvGrpSpPr>
      <p:grpSpPr>
        <a:xfrm>
          <a:off x="0" y="0"/>
          <a:ext cx="0" cy="0"/>
          <a:chOff x="0" y="0"/>
          <a:chExt cx="0" cy="0"/>
        </a:xfrm>
      </p:grpSpPr>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5" name="Title 4"/>
          <p:cNvSpPr>
            <a:spLocks noGrp="1"/>
          </p:cNvSpPr>
          <p:nvPr>
            <p:ph type="title" hasCustomPrompt="1"/>
          </p:nvPr>
        </p:nvSpPr>
        <p:spPr>
          <a:xfrm>
            <a:off x="630000" y="2764203"/>
            <a:ext cx="2478638" cy="1314311"/>
          </a:xfrm>
        </p:spPr>
        <p:txBody>
          <a:bodyPr anchor="ctr" anchorCtr="0">
            <a:noAutofit/>
          </a:bodyPr>
          <a:lstStyle>
            <a:lvl1pPr>
              <a:defRPr>
                <a:solidFill>
                  <a:srgbClr val="FFFFFF"/>
                </a:solidFill>
                <a:latin typeface="+mj-lt"/>
              </a:defRPr>
            </a:lvl1pPr>
          </a:lstStyle>
          <a:p>
            <a:r>
              <a:rPr lang="en-US" dirty="0"/>
              <a:t>Click to add title</a:t>
            </a:r>
          </a:p>
        </p:txBody>
      </p:sp>
      <p:sp>
        <p:nvSpPr>
          <p:cNvPr id="15"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dirty="0"/>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2020 by Boston Consulting Group. All rights reserved.</a:t>
            </a:r>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t="6216" b="7716"/>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25632947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D. Arrow one third">
    <p:spTree>
      <p:nvGrpSpPr>
        <p:cNvPr id="1" name=""/>
        <p:cNvGrpSpPr/>
        <p:nvPr/>
      </p:nvGrpSpPr>
      <p:grpSpPr>
        <a:xfrm>
          <a:off x="0" y="0"/>
          <a:ext cx="0" cy="0"/>
          <a:chOff x="0" y="0"/>
          <a:chExt cx="0" cy="0"/>
        </a:xfrm>
      </p:grpSpPr>
      <p:sp>
        <p:nvSpPr>
          <p:cNvPr id="9" name="TextBox 8"/>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800" kern="1200" dirty="0">
              <a:solidFill>
                <a:schemeClr val="bg1"/>
              </a:solidFill>
              <a:latin typeface="+mn-lt"/>
              <a:ea typeface="+mn-ea"/>
              <a:cs typeface="+mn-cs"/>
              <a:sym typeface="Trebuchet MS" panose="020B0603020202020204" pitchFamily="34" charset="0"/>
            </a:endParaRPr>
          </a:p>
        </p:txBody>
      </p:sp>
      <p:sp>
        <p:nvSpPr>
          <p:cNvPr id="10" name="Date Placeholder 7"/>
          <p:cNvSpPr>
            <a:spLocks noGrp="1"/>
          </p:cNvSpPr>
          <p:nvPr>
            <p:ph type="dt" sz="half" idx="11"/>
          </p:nvPr>
        </p:nvSpPr>
        <p:spPr>
          <a:xfrm>
            <a:off x="9677400"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2020 by Boston Consulting Group. All rights reserved.</a:t>
            </a:r>
          </a:p>
        </p:txBody>
      </p:sp>
      <p:sp>
        <p:nvSpPr>
          <p:cNvPr id="19" name="Pentagon 3"/>
          <p:cNvSpPr/>
          <p:nvPr userDrawn="1"/>
        </p:nvSpPr>
        <p:spPr bwMode="white">
          <a:xfrm>
            <a:off x="1" y="0"/>
            <a:ext cx="5426920"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20"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chemeClr val="tx2"/>
                </a:solidFill>
                <a:latin typeface="+mj-lt"/>
                <a:sym typeface="Trebuchet MS" panose="020B0603020202020204" pitchFamily="34" charset="0"/>
              </a:defRPr>
            </a:lvl1pPr>
          </a:lstStyle>
          <a:p>
            <a:r>
              <a:rPr lang="en-US" dirty="0"/>
              <a:t>Click to add title</a:t>
            </a:r>
          </a:p>
        </p:txBody>
      </p:sp>
      <p:pic>
        <p:nvPicPr>
          <p:cNvPr id="11" name="Picture 1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09267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D. Green arrow one third">
    <p:spTree>
      <p:nvGrpSpPr>
        <p:cNvPr id="1" name=""/>
        <p:cNvGrpSpPr/>
        <p:nvPr/>
      </p:nvGrpSpPr>
      <p:grpSpPr>
        <a:xfrm>
          <a:off x="0" y="0"/>
          <a:ext cx="0" cy="0"/>
          <a:chOff x="0" y="0"/>
          <a:chExt cx="0" cy="0"/>
        </a:xfrm>
      </p:grpSpPr>
      <p:sp>
        <p:nvSpPr>
          <p:cNvPr id="19"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20"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rgbClr val="FFFFFF"/>
                </a:solidFill>
                <a:latin typeface="+mj-lt"/>
                <a:sym typeface="Trebuchet MS" panose="020B0603020202020204" pitchFamily="34" charset="0"/>
              </a:defRPr>
            </a:lvl1pPr>
          </a:lstStyle>
          <a:p>
            <a:r>
              <a:rPr lang="en-US" dirty="0"/>
              <a:t>Click to add title</a:t>
            </a:r>
          </a:p>
        </p:txBody>
      </p:sp>
      <p:sp>
        <p:nvSpPr>
          <p:cNvPr id="13"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dirty="0"/>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2020 by Boston Consulting Group. All rights reserved.</a:t>
            </a:r>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t="7562" b="6867"/>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23149778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D. Arrow half">
    <p:spTree>
      <p:nvGrpSpPr>
        <p:cNvPr id="1" name=""/>
        <p:cNvGrpSpPr/>
        <p:nvPr/>
      </p:nvGrpSpPr>
      <p:grpSpPr>
        <a:xfrm>
          <a:off x="0" y="0"/>
          <a:ext cx="0" cy="0"/>
          <a:chOff x="0" y="0"/>
          <a:chExt cx="0" cy="0"/>
        </a:xfrm>
      </p:grpSpPr>
      <p:sp>
        <p:nvSpPr>
          <p:cNvPr id="9" name="Pentagon 8"/>
          <p:cNvSpPr/>
          <p:nvPr/>
        </p:nvSpPr>
        <p:spPr bwMode="white">
          <a:xfrm>
            <a:off x="0" y="0"/>
            <a:ext cx="6363546"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3" name="Title 2"/>
          <p:cNvSpPr>
            <a:spLocks noGrp="1"/>
          </p:cNvSpPr>
          <p:nvPr>
            <p:ph type="title" hasCustomPrompt="1"/>
          </p:nvPr>
        </p:nvSpPr>
        <p:spPr>
          <a:xfrm>
            <a:off x="630000" y="622800"/>
            <a:ext cx="4747822" cy="332399"/>
          </a:xfrm>
          <a:prstGeom prst="rect">
            <a:avLst/>
          </a:prstGeom>
        </p:spPr>
        <p:txBody>
          <a:bodyPr/>
          <a:lstStyle>
            <a:lvl1pPr>
              <a:defRPr>
                <a:latin typeface="+mj-lt"/>
                <a:sym typeface="Trebuchet MS" panose="020B0603020202020204" pitchFamily="34" charset="0"/>
              </a:defRPr>
            </a:lvl1pPr>
          </a:lstStyle>
          <a:p>
            <a:r>
              <a:rPr lang="en-US" dirty="0"/>
              <a:t>Click to add title</a:t>
            </a: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18"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2020 by Boston Consulting Group. All rights reserved.</a:t>
            </a:r>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pic>
        <p:nvPicPr>
          <p:cNvPr id="10" name="Picture 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36148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D. Green arrow half">
    <p:spTree>
      <p:nvGrpSpPr>
        <p:cNvPr id="1" name=""/>
        <p:cNvGrpSpPr/>
        <p:nvPr/>
      </p:nvGrpSpPr>
      <p:grpSpPr>
        <a:xfrm>
          <a:off x="0" y="0"/>
          <a:ext cx="0" cy="0"/>
          <a:chOff x="0" y="0"/>
          <a:chExt cx="0" cy="0"/>
        </a:xfrm>
      </p:grpSpPr>
      <p:sp>
        <p:nvSpPr>
          <p:cNvPr id="9" name="Pentagon 8"/>
          <p:cNvSpPr/>
          <p:nvPr/>
        </p:nvSpPr>
        <p:spPr bwMode="white">
          <a:xfrm>
            <a:off x="0" y="0"/>
            <a:ext cx="6363546"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3" name="Title 2"/>
          <p:cNvSpPr>
            <a:spLocks noGrp="1"/>
          </p:cNvSpPr>
          <p:nvPr>
            <p:ph type="title" hasCustomPrompt="1"/>
          </p:nvPr>
        </p:nvSpPr>
        <p:spPr>
          <a:xfrm>
            <a:off x="630000" y="622800"/>
            <a:ext cx="4747822" cy="332399"/>
          </a:xfrm>
          <a:prstGeom prst="rect">
            <a:avLst/>
          </a:prstGeom>
        </p:spPr>
        <p:txBody>
          <a:bodyPr/>
          <a:lstStyle>
            <a:lvl1pPr>
              <a:defRPr>
                <a:solidFill>
                  <a:srgbClr val="FFFFFF"/>
                </a:solidFill>
                <a:latin typeface="+mj-lt"/>
                <a:sym typeface="Trebuchet MS" panose="020B0603020202020204" pitchFamily="34" charset="0"/>
              </a:defRPr>
            </a:lvl1pPr>
          </a:lstStyle>
          <a:p>
            <a:r>
              <a:rPr lang="en-US" dirty="0"/>
              <a:t>Click to add title</a:t>
            </a: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dirty="0"/>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2020 by Boston Consulting Group. All rights reserved.</a:t>
            </a:r>
          </a:p>
        </p:txBody>
      </p:sp>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t="9052" b="6867"/>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Tree>
    <p:extLst>
      <p:ext uri="{BB962C8B-B14F-4D97-AF65-F5344CB8AC3E}">
        <p14:creationId xmlns:p14="http://schemas.microsoft.com/office/powerpoint/2010/main" val="6501455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D. Arrow two third">
    <p:spTree>
      <p:nvGrpSpPr>
        <p:cNvPr id="1" name=""/>
        <p:cNvGrpSpPr/>
        <p:nvPr/>
      </p:nvGrpSpPr>
      <p:grpSpPr>
        <a:xfrm>
          <a:off x="0" y="0"/>
          <a:ext cx="0" cy="0"/>
          <a:chOff x="0" y="0"/>
          <a:chExt cx="0" cy="0"/>
        </a:xfrm>
      </p:grpSpPr>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sym typeface="Trebuchet MS" panose="020B0603020202020204" pitchFamily="34" charset="0"/>
            </a:endParaRP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mn-lt"/>
                <a:sym typeface="Trebuchet MS" panose="020B0603020202020204" pitchFamily="34" charset="0"/>
              </a:defRPr>
            </a:lvl1pPr>
          </a:lstStyle>
          <a:p>
            <a:endParaRPr lang="en-US" dirty="0"/>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solidFill>
                <a:latin typeface="+mn-lt"/>
                <a:sym typeface="Trebuchet MS" panose="020B0603020202020204" pitchFamily="34" charset="0"/>
              </a:rPr>
              <a:t>Copyright © 2020 by Boston Consulting Group.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solidFill>
              <a:latin typeface="+mn-lt"/>
              <a:ea typeface="+mn-ea"/>
              <a:cs typeface="+mn-cs"/>
              <a:sym typeface="Trebuchet MS" panose="020B0603020202020204" pitchFamily="34" charset="0"/>
            </a:endParaRPr>
          </a:p>
        </p:txBody>
      </p:sp>
      <p:sp>
        <p:nvSpPr>
          <p:cNvPr id="2" name="Title 1"/>
          <p:cNvSpPr>
            <a:spLocks noGrp="1"/>
          </p:cNvSpPr>
          <p:nvPr>
            <p:ph type="title" hasCustomPrompt="1"/>
          </p:nvPr>
        </p:nvSpPr>
        <p:spPr>
          <a:xfrm>
            <a:off x="630000" y="622800"/>
            <a:ext cx="6254496" cy="332399"/>
          </a:xfrm>
          <a:prstGeom prst="rect">
            <a:avLst/>
          </a:prstGeom>
        </p:spPr>
        <p:txBody>
          <a:bodyPr/>
          <a:lstStyle>
            <a:lvl1pPr>
              <a:defRPr>
                <a:latin typeface="+mj-lt"/>
                <a:sym typeface="Trebuchet MS" panose="020B0603020202020204" pitchFamily="34" charset="0"/>
              </a:defRPr>
            </a:lvl1pPr>
          </a:lstStyle>
          <a:p>
            <a:r>
              <a:rPr lang="en-US" dirty="0"/>
              <a:t>Click to add title</a:t>
            </a:r>
          </a:p>
        </p:txBody>
      </p:sp>
      <p:pic>
        <p:nvPicPr>
          <p:cNvPr id="11" name="Picture 1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88311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D. Green arrow two third">
    <p:spTree>
      <p:nvGrpSpPr>
        <p:cNvPr id="1" name=""/>
        <p:cNvGrpSpPr/>
        <p:nvPr/>
      </p:nvGrpSpPr>
      <p:grpSpPr>
        <a:xfrm>
          <a:off x="0" y="0"/>
          <a:ext cx="0" cy="0"/>
          <a:chOff x="0" y="0"/>
          <a:chExt cx="0" cy="0"/>
        </a:xfrm>
      </p:grpSpPr>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sym typeface="Trebuchet MS" panose="020B0603020202020204" pitchFamily="34" charset="0"/>
            </a:endParaRPr>
          </a:p>
        </p:txBody>
      </p:sp>
      <p:sp>
        <p:nvSpPr>
          <p:cNvPr id="2" name="Title 1"/>
          <p:cNvSpPr>
            <a:spLocks noGrp="1"/>
          </p:cNvSpPr>
          <p:nvPr>
            <p:ph type="title" hasCustomPrompt="1"/>
          </p:nvPr>
        </p:nvSpPr>
        <p:spPr>
          <a:xfrm>
            <a:off x="630000" y="622800"/>
            <a:ext cx="6254496" cy="332399"/>
          </a:xfrm>
          <a:prstGeom prst="rect">
            <a:avLst/>
          </a:prstGeom>
        </p:spPr>
        <p:txBody>
          <a:bodyPr/>
          <a:lstStyle>
            <a:lvl1pPr>
              <a:defRPr>
                <a:solidFill>
                  <a:srgbClr val="FFFFFF"/>
                </a:solidFill>
                <a:latin typeface="+mj-lt"/>
                <a:sym typeface="Trebuchet MS" panose="020B0603020202020204" pitchFamily="34" charset="0"/>
              </a:defRPr>
            </a:lvl1pPr>
          </a:lstStyle>
          <a:p>
            <a:r>
              <a:rPr lang="en-US" dirty="0"/>
              <a:t>Click to add title</a:t>
            </a:r>
          </a:p>
        </p:txBody>
      </p:sp>
      <p:sp>
        <p:nvSpPr>
          <p:cNvPr id="17"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dirty="0"/>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chemeClr val="bg1">
                    <a:lumMod val="50000"/>
                  </a:schemeClr>
                </a:solidFill>
                <a:latin typeface="+mn-lt"/>
                <a:sym typeface="Trebuchet MS" panose="020B0603020202020204" pitchFamily="34" charset="0"/>
              </a:rPr>
              <a:t>Copyright © 2020 by Boston Consulting Group. All rights reserved.</a:t>
            </a:r>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t="9052" b="6867"/>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Tree>
    <p:extLst>
      <p:ext uri="{BB962C8B-B14F-4D97-AF65-F5344CB8AC3E}">
        <p14:creationId xmlns:p14="http://schemas.microsoft.com/office/powerpoint/2010/main" val="17518834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27.xml"/><Relationship Id="rId13" Type="http://schemas.openxmlformats.org/officeDocument/2006/relationships/slideLayout" Target="../slideLayouts/slideLayout232.xml"/><Relationship Id="rId3" Type="http://schemas.openxmlformats.org/officeDocument/2006/relationships/slideLayout" Target="../slideLayouts/slideLayout222.xml"/><Relationship Id="rId7" Type="http://schemas.openxmlformats.org/officeDocument/2006/relationships/slideLayout" Target="../slideLayouts/slideLayout226.xml"/><Relationship Id="rId12" Type="http://schemas.openxmlformats.org/officeDocument/2006/relationships/slideLayout" Target="../slideLayouts/slideLayout231.xml"/><Relationship Id="rId2" Type="http://schemas.openxmlformats.org/officeDocument/2006/relationships/slideLayout" Target="../slideLayouts/slideLayout221.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5" Type="http://schemas.openxmlformats.org/officeDocument/2006/relationships/image" Target="../media/image37.jpeg"/><Relationship Id="rId10" Type="http://schemas.openxmlformats.org/officeDocument/2006/relationships/slideLayout" Target="../slideLayouts/slideLayout229.xml"/><Relationship Id="rId4" Type="http://schemas.openxmlformats.org/officeDocument/2006/relationships/slideLayout" Target="../slideLayouts/slideLayout223.xml"/><Relationship Id="rId9" Type="http://schemas.openxmlformats.org/officeDocument/2006/relationships/slideLayout" Target="../slideLayouts/slideLayout228.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40.xml"/><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theme" Target="../theme/theme11.xml"/><Relationship Id="rId2" Type="http://schemas.openxmlformats.org/officeDocument/2006/relationships/slideLayout" Target="../slideLayouts/slideLayout234.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theme" Target="../theme/theme4.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26" Type="http://schemas.openxmlformats.org/officeDocument/2006/relationships/slideLayout" Target="../slideLayouts/slideLayout77.xml"/><Relationship Id="rId21" Type="http://schemas.openxmlformats.org/officeDocument/2006/relationships/slideLayout" Target="../slideLayouts/slideLayout72.xml"/><Relationship Id="rId42" Type="http://schemas.openxmlformats.org/officeDocument/2006/relationships/slideLayout" Target="../slideLayouts/slideLayout93.xml"/><Relationship Id="rId47" Type="http://schemas.openxmlformats.org/officeDocument/2006/relationships/slideLayout" Target="../slideLayouts/slideLayout98.xml"/><Relationship Id="rId63" Type="http://schemas.openxmlformats.org/officeDocument/2006/relationships/slideLayout" Target="../slideLayouts/slideLayout114.xml"/><Relationship Id="rId68" Type="http://schemas.openxmlformats.org/officeDocument/2006/relationships/theme" Target="../theme/theme6.xml"/><Relationship Id="rId7" Type="http://schemas.openxmlformats.org/officeDocument/2006/relationships/slideLayout" Target="../slideLayouts/slideLayout58.xml"/><Relationship Id="rId71" Type="http://schemas.openxmlformats.org/officeDocument/2006/relationships/oleObject" Target="../embeddings/oleObject1.bin"/><Relationship Id="rId2" Type="http://schemas.openxmlformats.org/officeDocument/2006/relationships/slideLayout" Target="../slideLayouts/slideLayout53.xml"/><Relationship Id="rId16" Type="http://schemas.openxmlformats.org/officeDocument/2006/relationships/slideLayout" Target="../slideLayouts/slideLayout67.xml"/><Relationship Id="rId29" Type="http://schemas.openxmlformats.org/officeDocument/2006/relationships/slideLayout" Target="../slideLayouts/slideLayout80.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32" Type="http://schemas.openxmlformats.org/officeDocument/2006/relationships/slideLayout" Target="../slideLayouts/slideLayout83.xml"/><Relationship Id="rId37" Type="http://schemas.openxmlformats.org/officeDocument/2006/relationships/slideLayout" Target="../slideLayouts/slideLayout88.xml"/><Relationship Id="rId40" Type="http://schemas.openxmlformats.org/officeDocument/2006/relationships/slideLayout" Target="../slideLayouts/slideLayout91.xml"/><Relationship Id="rId45" Type="http://schemas.openxmlformats.org/officeDocument/2006/relationships/slideLayout" Target="../slideLayouts/slideLayout96.xml"/><Relationship Id="rId53" Type="http://schemas.openxmlformats.org/officeDocument/2006/relationships/slideLayout" Target="../slideLayouts/slideLayout104.xml"/><Relationship Id="rId58" Type="http://schemas.openxmlformats.org/officeDocument/2006/relationships/slideLayout" Target="../slideLayouts/slideLayout109.xml"/><Relationship Id="rId66" Type="http://schemas.openxmlformats.org/officeDocument/2006/relationships/slideLayout" Target="../slideLayouts/slideLayout117.xml"/><Relationship Id="rId5" Type="http://schemas.openxmlformats.org/officeDocument/2006/relationships/slideLayout" Target="../slideLayouts/slideLayout56.xml"/><Relationship Id="rId61" Type="http://schemas.openxmlformats.org/officeDocument/2006/relationships/slideLayout" Target="../slideLayouts/slideLayout112.xml"/><Relationship Id="rId19" Type="http://schemas.openxmlformats.org/officeDocument/2006/relationships/slideLayout" Target="../slideLayouts/slideLayout70.xml"/><Relationship Id="rId14" Type="http://schemas.openxmlformats.org/officeDocument/2006/relationships/slideLayout" Target="../slideLayouts/slideLayout65.xml"/><Relationship Id="rId22" Type="http://schemas.openxmlformats.org/officeDocument/2006/relationships/slideLayout" Target="../slideLayouts/slideLayout73.xml"/><Relationship Id="rId27" Type="http://schemas.openxmlformats.org/officeDocument/2006/relationships/slideLayout" Target="../slideLayouts/slideLayout78.xml"/><Relationship Id="rId30" Type="http://schemas.openxmlformats.org/officeDocument/2006/relationships/slideLayout" Target="../slideLayouts/slideLayout81.xml"/><Relationship Id="rId35" Type="http://schemas.openxmlformats.org/officeDocument/2006/relationships/slideLayout" Target="../slideLayouts/slideLayout86.xml"/><Relationship Id="rId43" Type="http://schemas.openxmlformats.org/officeDocument/2006/relationships/slideLayout" Target="../slideLayouts/slideLayout94.xml"/><Relationship Id="rId48" Type="http://schemas.openxmlformats.org/officeDocument/2006/relationships/slideLayout" Target="../slideLayouts/slideLayout99.xml"/><Relationship Id="rId56" Type="http://schemas.openxmlformats.org/officeDocument/2006/relationships/slideLayout" Target="../slideLayouts/slideLayout107.xml"/><Relationship Id="rId64" Type="http://schemas.openxmlformats.org/officeDocument/2006/relationships/slideLayout" Target="../slideLayouts/slideLayout115.xml"/><Relationship Id="rId69" Type="http://schemas.openxmlformats.org/officeDocument/2006/relationships/tags" Target="../tags/tag1.xml"/><Relationship Id="rId8" Type="http://schemas.openxmlformats.org/officeDocument/2006/relationships/slideLayout" Target="../slideLayouts/slideLayout59.xml"/><Relationship Id="rId51" Type="http://schemas.openxmlformats.org/officeDocument/2006/relationships/slideLayout" Target="../slideLayouts/slideLayout102.xml"/><Relationship Id="rId72" Type="http://schemas.openxmlformats.org/officeDocument/2006/relationships/image" Target="../media/image20.emf"/><Relationship Id="rId3" Type="http://schemas.openxmlformats.org/officeDocument/2006/relationships/slideLayout" Target="../slideLayouts/slideLayout54.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slideLayout" Target="../slideLayouts/slideLayout76.xml"/><Relationship Id="rId33" Type="http://schemas.openxmlformats.org/officeDocument/2006/relationships/slideLayout" Target="../slideLayouts/slideLayout84.xml"/><Relationship Id="rId38" Type="http://schemas.openxmlformats.org/officeDocument/2006/relationships/slideLayout" Target="../slideLayouts/slideLayout89.xml"/><Relationship Id="rId46" Type="http://schemas.openxmlformats.org/officeDocument/2006/relationships/slideLayout" Target="../slideLayouts/slideLayout97.xml"/><Relationship Id="rId59" Type="http://schemas.openxmlformats.org/officeDocument/2006/relationships/slideLayout" Target="../slideLayouts/slideLayout110.xml"/><Relationship Id="rId67" Type="http://schemas.openxmlformats.org/officeDocument/2006/relationships/slideLayout" Target="../slideLayouts/slideLayout118.xml"/><Relationship Id="rId20" Type="http://schemas.openxmlformats.org/officeDocument/2006/relationships/slideLayout" Target="../slideLayouts/slideLayout71.xml"/><Relationship Id="rId41" Type="http://schemas.openxmlformats.org/officeDocument/2006/relationships/slideLayout" Target="../slideLayouts/slideLayout92.xml"/><Relationship Id="rId54" Type="http://schemas.openxmlformats.org/officeDocument/2006/relationships/slideLayout" Target="../slideLayouts/slideLayout105.xml"/><Relationship Id="rId62" Type="http://schemas.openxmlformats.org/officeDocument/2006/relationships/slideLayout" Target="../slideLayouts/slideLayout113.xml"/><Relationship Id="rId70" Type="http://schemas.openxmlformats.org/officeDocument/2006/relationships/tags" Target="../tags/tag2.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28" Type="http://schemas.openxmlformats.org/officeDocument/2006/relationships/slideLayout" Target="../slideLayouts/slideLayout79.xml"/><Relationship Id="rId36" Type="http://schemas.openxmlformats.org/officeDocument/2006/relationships/slideLayout" Target="../slideLayouts/slideLayout87.xml"/><Relationship Id="rId49" Type="http://schemas.openxmlformats.org/officeDocument/2006/relationships/slideLayout" Target="../slideLayouts/slideLayout100.xml"/><Relationship Id="rId57" Type="http://schemas.openxmlformats.org/officeDocument/2006/relationships/slideLayout" Target="../slideLayouts/slideLayout108.xml"/><Relationship Id="rId10" Type="http://schemas.openxmlformats.org/officeDocument/2006/relationships/slideLayout" Target="../slideLayouts/slideLayout61.xml"/><Relationship Id="rId31" Type="http://schemas.openxmlformats.org/officeDocument/2006/relationships/slideLayout" Target="../slideLayouts/slideLayout82.xml"/><Relationship Id="rId44" Type="http://schemas.openxmlformats.org/officeDocument/2006/relationships/slideLayout" Target="../slideLayouts/slideLayout95.xml"/><Relationship Id="rId52" Type="http://schemas.openxmlformats.org/officeDocument/2006/relationships/slideLayout" Target="../slideLayouts/slideLayout103.xml"/><Relationship Id="rId60" Type="http://schemas.openxmlformats.org/officeDocument/2006/relationships/slideLayout" Target="../slideLayouts/slideLayout111.xml"/><Relationship Id="rId65" Type="http://schemas.openxmlformats.org/officeDocument/2006/relationships/slideLayout" Target="../slideLayouts/slideLayout116.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39" Type="http://schemas.openxmlformats.org/officeDocument/2006/relationships/slideLayout" Target="../slideLayouts/slideLayout90.xml"/><Relationship Id="rId34" Type="http://schemas.openxmlformats.org/officeDocument/2006/relationships/slideLayout" Target="../slideLayouts/slideLayout85.xml"/><Relationship Id="rId50" Type="http://schemas.openxmlformats.org/officeDocument/2006/relationships/slideLayout" Target="../slideLayouts/slideLayout101.xml"/><Relationship Id="rId55" Type="http://schemas.openxmlformats.org/officeDocument/2006/relationships/slideLayout" Target="../slideLayouts/slideLayout106.xml"/></Relationships>
</file>

<file path=ppt/slideMasters/_rels/slideMaster7.xml.rels><?xml version="1.0" encoding="UTF-8" standalone="yes"?>
<Relationships xmlns="http://schemas.openxmlformats.org/package/2006/relationships"><Relationship Id="rId26" Type="http://schemas.openxmlformats.org/officeDocument/2006/relationships/slideLayout" Target="../slideLayouts/slideLayout144.xml"/><Relationship Id="rId21" Type="http://schemas.openxmlformats.org/officeDocument/2006/relationships/slideLayout" Target="../slideLayouts/slideLayout139.xml"/><Relationship Id="rId42" Type="http://schemas.openxmlformats.org/officeDocument/2006/relationships/slideLayout" Target="../slideLayouts/slideLayout160.xml"/><Relationship Id="rId47" Type="http://schemas.openxmlformats.org/officeDocument/2006/relationships/slideLayout" Target="../slideLayouts/slideLayout165.xml"/><Relationship Id="rId63" Type="http://schemas.openxmlformats.org/officeDocument/2006/relationships/slideLayout" Target="../slideLayouts/slideLayout181.xml"/><Relationship Id="rId68" Type="http://schemas.openxmlformats.org/officeDocument/2006/relationships/theme" Target="../theme/theme7.xml"/><Relationship Id="rId7" Type="http://schemas.openxmlformats.org/officeDocument/2006/relationships/slideLayout" Target="../slideLayouts/slideLayout125.xml"/><Relationship Id="rId71" Type="http://schemas.openxmlformats.org/officeDocument/2006/relationships/oleObject" Target="../embeddings/oleObject19.bin"/><Relationship Id="rId2" Type="http://schemas.openxmlformats.org/officeDocument/2006/relationships/slideLayout" Target="../slideLayouts/slideLayout120.xml"/><Relationship Id="rId16" Type="http://schemas.openxmlformats.org/officeDocument/2006/relationships/slideLayout" Target="../slideLayouts/slideLayout134.xml"/><Relationship Id="rId29" Type="http://schemas.openxmlformats.org/officeDocument/2006/relationships/slideLayout" Target="../slideLayouts/slideLayout147.xml"/><Relationship Id="rId11" Type="http://schemas.openxmlformats.org/officeDocument/2006/relationships/slideLayout" Target="../slideLayouts/slideLayout129.xml"/><Relationship Id="rId24" Type="http://schemas.openxmlformats.org/officeDocument/2006/relationships/slideLayout" Target="../slideLayouts/slideLayout142.xml"/><Relationship Id="rId32" Type="http://schemas.openxmlformats.org/officeDocument/2006/relationships/slideLayout" Target="../slideLayouts/slideLayout150.xml"/><Relationship Id="rId37" Type="http://schemas.openxmlformats.org/officeDocument/2006/relationships/slideLayout" Target="../slideLayouts/slideLayout155.xml"/><Relationship Id="rId40" Type="http://schemas.openxmlformats.org/officeDocument/2006/relationships/slideLayout" Target="../slideLayouts/slideLayout158.xml"/><Relationship Id="rId45" Type="http://schemas.openxmlformats.org/officeDocument/2006/relationships/slideLayout" Target="../slideLayouts/slideLayout163.xml"/><Relationship Id="rId53" Type="http://schemas.openxmlformats.org/officeDocument/2006/relationships/slideLayout" Target="../slideLayouts/slideLayout171.xml"/><Relationship Id="rId58" Type="http://schemas.openxmlformats.org/officeDocument/2006/relationships/slideLayout" Target="../slideLayouts/slideLayout176.xml"/><Relationship Id="rId66" Type="http://schemas.openxmlformats.org/officeDocument/2006/relationships/slideLayout" Target="../slideLayouts/slideLayout184.xml"/><Relationship Id="rId5" Type="http://schemas.openxmlformats.org/officeDocument/2006/relationships/slideLayout" Target="../slideLayouts/slideLayout123.xml"/><Relationship Id="rId61" Type="http://schemas.openxmlformats.org/officeDocument/2006/relationships/slideLayout" Target="../slideLayouts/slideLayout179.xml"/><Relationship Id="rId19" Type="http://schemas.openxmlformats.org/officeDocument/2006/relationships/slideLayout" Target="../slideLayouts/slideLayout137.xml"/><Relationship Id="rId14" Type="http://schemas.openxmlformats.org/officeDocument/2006/relationships/slideLayout" Target="../slideLayouts/slideLayout132.xml"/><Relationship Id="rId22" Type="http://schemas.openxmlformats.org/officeDocument/2006/relationships/slideLayout" Target="../slideLayouts/slideLayout140.xml"/><Relationship Id="rId27" Type="http://schemas.openxmlformats.org/officeDocument/2006/relationships/slideLayout" Target="../slideLayouts/slideLayout145.xml"/><Relationship Id="rId30" Type="http://schemas.openxmlformats.org/officeDocument/2006/relationships/slideLayout" Target="../slideLayouts/slideLayout148.xml"/><Relationship Id="rId35" Type="http://schemas.openxmlformats.org/officeDocument/2006/relationships/slideLayout" Target="../slideLayouts/slideLayout153.xml"/><Relationship Id="rId43" Type="http://schemas.openxmlformats.org/officeDocument/2006/relationships/slideLayout" Target="../slideLayouts/slideLayout161.xml"/><Relationship Id="rId48" Type="http://schemas.openxmlformats.org/officeDocument/2006/relationships/slideLayout" Target="../slideLayouts/slideLayout166.xml"/><Relationship Id="rId56" Type="http://schemas.openxmlformats.org/officeDocument/2006/relationships/slideLayout" Target="../slideLayouts/slideLayout174.xml"/><Relationship Id="rId64" Type="http://schemas.openxmlformats.org/officeDocument/2006/relationships/slideLayout" Target="../slideLayouts/slideLayout182.xml"/><Relationship Id="rId69" Type="http://schemas.openxmlformats.org/officeDocument/2006/relationships/tags" Target="../tags/tag26.xml"/><Relationship Id="rId8" Type="http://schemas.openxmlformats.org/officeDocument/2006/relationships/slideLayout" Target="../slideLayouts/slideLayout126.xml"/><Relationship Id="rId51" Type="http://schemas.openxmlformats.org/officeDocument/2006/relationships/slideLayout" Target="../slideLayouts/slideLayout169.xml"/><Relationship Id="rId72" Type="http://schemas.openxmlformats.org/officeDocument/2006/relationships/image" Target="../media/image20.emf"/><Relationship Id="rId3" Type="http://schemas.openxmlformats.org/officeDocument/2006/relationships/slideLayout" Target="../slideLayouts/slideLayout121.xml"/><Relationship Id="rId12" Type="http://schemas.openxmlformats.org/officeDocument/2006/relationships/slideLayout" Target="../slideLayouts/slideLayout130.xml"/><Relationship Id="rId17" Type="http://schemas.openxmlformats.org/officeDocument/2006/relationships/slideLayout" Target="../slideLayouts/slideLayout135.xml"/><Relationship Id="rId25" Type="http://schemas.openxmlformats.org/officeDocument/2006/relationships/slideLayout" Target="../slideLayouts/slideLayout143.xml"/><Relationship Id="rId33" Type="http://schemas.openxmlformats.org/officeDocument/2006/relationships/slideLayout" Target="../slideLayouts/slideLayout151.xml"/><Relationship Id="rId38" Type="http://schemas.openxmlformats.org/officeDocument/2006/relationships/slideLayout" Target="../slideLayouts/slideLayout156.xml"/><Relationship Id="rId46" Type="http://schemas.openxmlformats.org/officeDocument/2006/relationships/slideLayout" Target="../slideLayouts/slideLayout164.xml"/><Relationship Id="rId59" Type="http://schemas.openxmlformats.org/officeDocument/2006/relationships/slideLayout" Target="../slideLayouts/slideLayout177.xml"/><Relationship Id="rId67" Type="http://schemas.openxmlformats.org/officeDocument/2006/relationships/slideLayout" Target="../slideLayouts/slideLayout185.xml"/><Relationship Id="rId20" Type="http://schemas.openxmlformats.org/officeDocument/2006/relationships/slideLayout" Target="../slideLayouts/slideLayout138.xml"/><Relationship Id="rId41" Type="http://schemas.openxmlformats.org/officeDocument/2006/relationships/slideLayout" Target="../slideLayouts/slideLayout159.xml"/><Relationship Id="rId54" Type="http://schemas.openxmlformats.org/officeDocument/2006/relationships/slideLayout" Target="../slideLayouts/slideLayout172.xml"/><Relationship Id="rId62" Type="http://schemas.openxmlformats.org/officeDocument/2006/relationships/slideLayout" Target="../slideLayouts/slideLayout180.xml"/><Relationship Id="rId70" Type="http://schemas.openxmlformats.org/officeDocument/2006/relationships/tags" Target="../tags/tag27.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5" Type="http://schemas.openxmlformats.org/officeDocument/2006/relationships/slideLayout" Target="../slideLayouts/slideLayout133.xml"/><Relationship Id="rId23" Type="http://schemas.openxmlformats.org/officeDocument/2006/relationships/slideLayout" Target="../slideLayouts/slideLayout141.xml"/><Relationship Id="rId28" Type="http://schemas.openxmlformats.org/officeDocument/2006/relationships/slideLayout" Target="../slideLayouts/slideLayout146.xml"/><Relationship Id="rId36" Type="http://schemas.openxmlformats.org/officeDocument/2006/relationships/slideLayout" Target="../slideLayouts/slideLayout154.xml"/><Relationship Id="rId49" Type="http://schemas.openxmlformats.org/officeDocument/2006/relationships/slideLayout" Target="../slideLayouts/slideLayout167.xml"/><Relationship Id="rId57" Type="http://schemas.openxmlformats.org/officeDocument/2006/relationships/slideLayout" Target="../slideLayouts/slideLayout175.xml"/><Relationship Id="rId10" Type="http://schemas.openxmlformats.org/officeDocument/2006/relationships/slideLayout" Target="../slideLayouts/slideLayout128.xml"/><Relationship Id="rId31" Type="http://schemas.openxmlformats.org/officeDocument/2006/relationships/slideLayout" Target="../slideLayouts/slideLayout149.xml"/><Relationship Id="rId44" Type="http://schemas.openxmlformats.org/officeDocument/2006/relationships/slideLayout" Target="../slideLayouts/slideLayout162.xml"/><Relationship Id="rId52" Type="http://schemas.openxmlformats.org/officeDocument/2006/relationships/slideLayout" Target="../slideLayouts/slideLayout170.xml"/><Relationship Id="rId60" Type="http://schemas.openxmlformats.org/officeDocument/2006/relationships/slideLayout" Target="../slideLayouts/slideLayout178.xml"/><Relationship Id="rId65" Type="http://schemas.openxmlformats.org/officeDocument/2006/relationships/slideLayout" Target="../slideLayouts/slideLayout183.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3" Type="http://schemas.openxmlformats.org/officeDocument/2006/relationships/slideLayout" Target="../slideLayouts/slideLayout131.xml"/><Relationship Id="rId18" Type="http://schemas.openxmlformats.org/officeDocument/2006/relationships/slideLayout" Target="../slideLayouts/slideLayout136.xml"/><Relationship Id="rId39" Type="http://schemas.openxmlformats.org/officeDocument/2006/relationships/slideLayout" Target="../slideLayouts/slideLayout157.xml"/><Relationship Id="rId34" Type="http://schemas.openxmlformats.org/officeDocument/2006/relationships/slideLayout" Target="../slideLayouts/slideLayout152.xml"/><Relationship Id="rId50" Type="http://schemas.openxmlformats.org/officeDocument/2006/relationships/slideLayout" Target="../slideLayouts/slideLayout168.xml"/><Relationship Id="rId55" Type="http://schemas.openxmlformats.org/officeDocument/2006/relationships/slideLayout" Target="../slideLayouts/slideLayout17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93.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theme" Target="../theme/theme8.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04.xml"/><Relationship Id="rId13" Type="http://schemas.openxmlformats.org/officeDocument/2006/relationships/slideLayout" Target="../slideLayouts/slideLayout209.xml"/><Relationship Id="rId18" Type="http://schemas.openxmlformats.org/officeDocument/2006/relationships/slideLayout" Target="../slideLayouts/slideLayout214.xml"/><Relationship Id="rId3" Type="http://schemas.openxmlformats.org/officeDocument/2006/relationships/slideLayout" Target="../slideLayouts/slideLayout199.xml"/><Relationship Id="rId21" Type="http://schemas.openxmlformats.org/officeDocument/2006/relationships/slideLayout" Target="../slideLayouts/slideLayout217.xml"/><Relationship Id="rId7" Type="http://schemas.openxmlformats.org/officeDocument/2006/relationships/slideLayout" Target="../slideLayouts/slideLayout203.xml"/><Relationship Id="rId12" Type="http://schemas.openxmlformats.org/officeDocument/2006/relationships/slideLayout" Target="../slideLayouts/slideLayout208.xml"/><Relationship Id="rId17" Type="http://schemas.openxmlformats.org/officeDocument/2006/relationships/slideLayout" Target="../slideLayouts/slideLayout213.xml"/><Relationship Id="rId2" Type="http://schemas.openxmlformats.org/officeDocument/2006/relationships/slideLayout" Target="../slideLayouts/slideLayout198.xml"/><Relationship Id="rId16" Type="http://schemas.openxmlformats.org/officeDocument/2006/relationships/slideLayout" Target="../slideLayouts/slideLayout212.xml"/><Relationship Id="rId20" Type="http://schemas.openxmlformats.org/officeDocument/2006/relationships/slideLayout" Target="../slideLayouts/slideLayout216.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24" Type="http://schemas.openxmlformats.org/officeDocument/2006/relationships/theme" Target="../theme/theme9.xml"/><Relationship Id="rId5" Type="http://schemas.openxmlformats.org/officeDocument/2006/relationships/slideLayout" Target="../slideLayouts/slideLayout201.xml"/><Relationship Id="rId15" Type="http://schemas.openxmlformats.org/officeDocument/2006/relationships/slideLayout" Target="../slideLayouts/slideLayout211.xml"/><Relationship Id="rId23" Type="http://schemas.openxmlformats.org/officeDocument/2006/relationships/slideLayout" Target="../slideLayouts/slideLayout219.xml"/><Relationship Id="rId10" Type="http://schemas.openxmlformats.org/officeDocument/2006/relationships/slideLayout" Target="../slideLayouts/slideLayout206.xml"/><Relationship Id="rId19" Type="http://schemas.openxmlformats.org/officeDocument/2006/relationships/slideLayout" Target="../slideLayouts/slideLayout215.xml"/><Relationship Id="rId4" Type="http://schemas.openxmlformats.org/officeDocument/2006/relationships/slideLayout" Target="../slideLayouts/slideLayout200.xml"/><Relationship Id="rId9" Type="http://schemas.openxmlformats.org/officeDocument/2006/relationships/slideLayout" Target="../slideLayouts/slideLayout205.xml"/><Relationship Id="rId14" Type="http://schemas.openxmlformats.org/officeDocument/2006/relationships/slideLayout" Target="../slideLayouts/slideLayout210.xml"/><Relationship Id="rId22" Type="http://schemas.openxmlformats.org/officeDocument/2006/relationships/slideLayout" Target="../slideLayouts/slideLayout2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8" descr="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18319" y="6166096"/>
            <a:ext cx="2062483" cy="463304"/>
          </a:xfrm>
          <a:prstGeom prst="rect">
            <a:avLst/>
          </a:prstGeom>
          <a:ln w="12700">
            <a:miter lim="400000"/>
          </a:ln>
        </p:spPr>
      </p:pic>
      <p:sp>
        <p:nvSpPr>
          <p:cNvPr id="3" name="Title Text"/>
          <p:cNvSpPr txBox="1">
            <a:spLocks noGrp="1"/>
          </p:cNvSpPr>
          <p:nvPr>
            <p:ph type="title"/>
          </p:nvPr>
        </p:nvSpPr>
        <p:spPr>
          <a:xfrm>
            <a:off x="609600" y="76200"/>
            <a:ext cx="10972800" cy="1143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rPr dirty="0"/>
              <a:t>Title Text</a:t>
            </a:r>
          </a:p>
        </p:txBody>
      </p:sp>
      <p:sp>
        <p:nvSpPr>
          <p:cNvPr id="4" name="Body Level One…"/>
          <p:cNvSpPr txBox="1">
            <a:spLocks noGrp="1"/>
          </p:cNvSpPr>
          <p:nvPr>
            <p:ph type="body" idx="1"/>
          </p:nvPr>
        </p:nvSpPr>
        <p:spPr>
          <a:xfrm>
            <a:off x="609600" y="1447803"/>
            <a:ext cx="1097280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1355420" y="6423500"/>
            <a:ext cx="226983" cy="230832"/>
          </a:xfrm>
          <a:prstGeom prst="rect">
            <a:avLst/>
          </a:prstGeom>
          <a:ln w="12700">
            <a:miter lim="400000"/>
          </a:ln>
        </p:spPr>
        <p:txBody>
          <a:bodyPr wrap="none" lIns="45719" rIns="45719" anchor="ctr">
            <a:spAutoFit/>
          </a:bodyPr>
          <a:lstStyle>
            <a:lvl1pPr algn="r">
              <a:defRPr sz="900">
                <a:solidFill>
                  <a:srgbClr val="888888"/>
                </a:solidFill>
              </a:defRPr>
            </a:lvl1pPr>
          </a:lstStyle>
          <a:p>
            <a:fld id="{86CB4B4D-7CA3-9044-876B-883B54F8677D}" type="slidenum">
              <a:t>‹#›</a:t>
            </a:fld>
            <a:endParaRPr dirty="0"/>
          </a:p>
        </p:txBody>
      </p:sp>
      <p:sp>
        <p:nvSpPr>
          <p:cNvPr id="6" name="Footer Placeholder 5">
            <a:extLst>
              <a:ext uri="{FF2B5EF4-FFF2-40B4-BE49-F238E27FC236}">
                <a16:creationId xmlns:a16="http://schemas.microsoft.com/office/drawing/2014/main" id="{0EA98C28-4DA6-4080-B8BE-0C485DD8E718}"/>
              </a:ext>
            </a:extLst>
          </p:cNvPr>
          <p:cNvSpPr>
            <a:spLocks noGrp="1"/>
          </p:cNvSpPr>
          <p:nvPr>
            <p:ph type="ftr" sz="quarter" idx="3"/>
          </p:nvPr>
        </p:nvSpPr>
        <p:spPr>
          <a:xfrm>
            <a:off x="609596" y="6356350"/>
            <a:ext cx="880872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7" r:id="rId2"/>
    <p:sldLayoutId id="2147483650" r:id="rId3"/>
    <p:sldLayoutId id="2147483656" r:id="rId4"/>
    <p:sldLayoutId id="2147483657" r:id="rId5"/>
  </p:sldLayoutIdLst>
  <p:transition spd="med"/>
  <p:hf hdr="0" ftr="0" dt="0"/>
  <p:txStyles>
    <p:titleStyle>
      <a:lvl1pPr marL="0" marR="0" indent="0" algn="ctr" defTabSz="685800" rtl="0" latinLnBrk="0">
        <a:lnSpc>
          <a:spcPct val="100000"/>
        </a:lnSpc>
        <a:spcBef>
          <a:spcPts val="0"/>
        </a:spcBef>
        <a:spcAft>
          <a:spcPts val="0"/>
        </a:spcAft>
        <a:buClrTx/>
        <a:buSzTx/>
        <a:buFontTx/>
        <a:buNone/>
        <a:tabLst/>
        <a:defRPr sz="4000" b="1" i="0" u="none" strike="noStrike" cap="none" spc="0" baseline="0">
          <a:solidFill>
            <a:srgbClr val="20527C"/>
          </a:solidFill>
          <a:uFillTx/>
          <a:latin typeface="+mj-lt"/>
          <a:ea typeface="+mj-ea"/>
          <a:cs typeface="+mj-cs"/>
          <a:sym typeface="Calibri"/>
        </a:defRPr>
      </a:lvl1pPr>
      <a:lvl2pPr marL="0" marR="0" indent="0" algn="ctr" defTabSz="685800" rtl="0" latinLnBrk="0">
        <a:lnSpc>
          <a:spcPct val="100000"/>
        </a:lnSpc>
        <a:spcBef>
          <a:spcPts val="0"/>
        </a:spcBef>
        <a:spcAft>
          <a:spcPts val="0"/>
        </a:spcAft>
        <a:buClrTx/>
        <a:buSzTx/>
        <a:buFontTx/>
        <a:buNone/>
        <a:tabLst/>
        <a:defRPr sz="3000" b="1" i="0" u="none" strike="noStrike" cap="none" spc="0" baseline="0">
          <a:solidFill>
            <a:srgbClr val="20527C"/>
          </a:solidFill>
          <a:uFillTx/>
          <a:latin typeface="+mj-lt"/>
          <a:ea typeface="+mj-ea"/>
          <a:cs typeface="+mj-cs"/>
          <a:sym typeface="Calibri"/>
        </a:defRPr>
      </a:lvl2pPr>
      <a:lvl3pPr marL="0" marR="0" indent="0" algn="ctr" defTabSz="685800" rtl="0" latinLnBrk="0">
        <a:lnSpc>
          <a:spcPct val="100000"/>
        </a:lnSpc>
        <a:spcBef>
          <a:spcPts val="0"/>
        </a:spcBef>
        <a:spcAft>
          <a:spcPts val="0"/>
        </a:spcAft>
        <a:buClrTx/>
        <a:buSzTx/>
        <a:buFontTx/>
        <a:buNone/>
        <a:tabLst/>
        <a:defRPr sz="3000" b="1" i="0" u="none" strike="noStrike" cap="none" spc="0" baseline="0">
          <a:solidFill>
            <a:srgbClr val="20527C"/>
          </a:solidFill>
          <a:uFillTx/>
          <a:latin typeface="+mj-lt"/>
          <a:ea typeface="+mj-ea"/>
          <a:cs typeface="+mj-cs"/>
          <a:sym typeface="Calibri"/>
        </a:defRPr>
      </a:lvl3pPr>
      <a:lvl4pPr marL="0" marR="0" indent="0" algn="ctr" defTabSz="685800" rtl="0" latinLnBrk="0">
        <a:lnSpc>
          <a:spcPct val="100000"/>
        </a:lnSpc>
        <a:spcBef>
          <a:spcPts val="0"/>
        </a:spcBef>
        <a:spcAft>
          <a:spcPts val="0"/>
        </a:spcAft>
        <a:buClrTx/>
        <a:buSzTx/>
        <a:buFontTx/>
        <a:buNone/>
        <a:tabLst/>
        <a:defRPr sz="3000" b="1" i="0" u="none" strike="noStrike" cap="none" spc="0" baseline="0">
          <a:solidFill>
            <a:srgbClr val="20527C"/>
          </a:solidFill>
          <a:uFillTx/>
          <a:latin typeface="+mj-lt"/>
          <a:ea typeface="+mj-ea"/>
          <a:cs typeface="+mj-cs"/>
          <a:sym typeface="Calibri"/>
        </a:defRPr>
      </a:lvl4pPr>
      <a:lvl5pPr marL="0" marR="0" indent="0" algn="ctr" defTabSz="685800" rtl="0" latinLnBrk="0">
        <a:lnSpc>
          <a:spcPct val="100000"/>
        </a:lnSpc>
        <a:spcBef>
          <a:spcPts val="0"/>
        </a:spcBef>
        <a:spcAft>
          <a:spcPts val="0"/>
        </a:spcAft>
        <a:buClrTx/>
        <a:buSzTx/>
        <a:buFontTx/>
        <a:buNone/>
        <a:tabLst/>
        <a:defRPr sz="3000" b="1" i="0" u="none" strike="noStrike" cap="none" spc="0" baseline="0">
          <a:solidFill>
            <a:srgbClr val="20527C"/>
          </a:solidFill>
          <a:uFillTx/>
          <a:latin typeface="+mj-lt"/>
          <a:ea typeface="+mj-ea"/>
          <a:cs typeface="+mj-cs"/>
          <a:sym typeface="Calibri"/>
        </a:defRPr>
      </a:lvl5pPr>
      <a:lvl6pPr marL="0" marR="0" indent="0" algn="ctr" defTabSz="685800" rtl="0" latinLnBrk="0">
        <a:lnSpc>
          <a:spcPct val="100000"/>
        </a:lnSpc>
        <a:spcBef>
          <a:spcPts val="0"/>
        </a:spcBef>
        <a:spcAft>
          <a:spcPts val="0"/>
        </a:spcAft>
        <a:buClrTx/>
        <a:buSzTx/>
        <a:buFontTx/>
        <a:buNone/>
        <a:tabLst/>
        <a:defRPr sz="3000" b="1" i="0" u="none" strike="noStrike" cap="none" spc="0" baseline="0">
          <a:solidFill>
            <a:srgbClr val="20527C"/>
          </a:solidFill>
          <a:uFillTx/>
          <a:latin typeface="+mj-lt"/>
          <a:ea typeface="+mj-ea"/>
          <a:cs typeface="+mj-cs"/>
          <a:sym typeface="Calibri"/>
        </a:defRPr>
      </a:lvl6pPr>
      <a:lvl7pPr marL="0" marR="0" indent="0" algn="ctr" defTabSz="685800" rtl="0" latinLnBrk="0">
        <a:lnSpc>
          <a:spcPct val="100000"/>
        </a:lnSpc>
        <a:spcBef>
          <a:spcPts val="0"/>
        </a:spcBef>
        <a:spcAft>
          <a:spcPts val="0"/>
        </a:spcAft>
        <a:buClrTx/>
        <a:buSzTx/>
        <a:buFontTx/>
        <a:buNone/>
        <a:tabLst/>
        <a:defRPr sz="3000" b="1" i="0" u="none" strike="noStrike" cap="none" spc="0" baseline="0">
          <a:solidFill>
            <a:srgbClr val="20527C"/>
          </a:solidFill>
          <a:uFillTx/>
          <a:latin typeface="+mj-lt"/>
          <a:ea typeface="+mj-ea"/>
          <a:cs typeface="+mj-cs"/>
          <a:sym typeface="Calibri"/>
        </a:defRPr>
      </a:lvl7pPr>
      <a:lvl8pPr marL="0" marR="0" indent="0" algn="ctr" defTabSz="685800" rtl="0" latinLnBrk="0">
        <a:lnSpc>
          <a:spcPct val="100000"/>
        </a:lnSpc>
        <a:spcBef>
          <a:spcPts val="0"/>
        </a:spcBef>
        <a:spcAft>
          <a:spcPts val="0"/>
        </a:spcAft>
        <a:buClrTx/>
        <a:buSzTx/>
        <a:buFontTx/>
        <a:buNone/>
        <a:tabLst/>
        <a:defRPr sz="3000" b="1" i="0" u="none" strike="noStrike" cap="none" spc="0" baseline="0">
          <a:solidFill>
            <a:srgbClr val="20527C"/>
          </a:solidFill>
          <a:uFillTx/>
          <a:latin typeface="+mj-lt"/>
          <a:ea typeface="+mj-ea"/>
          <a:cs typeface="+mj-cs"/>
          <a:sym typeface="Calibri"/>
        </a:defRPr>
      </a:lvl8pPr>
      <a:lvl9pPr marL="0" marR="0" indent="0" algn="ctr" defTabSz="685800" rtl="0" latinLnBrk="0">
        <a:lnSpc>
          <a:spcPct val="100000"/>
        </a:lnSpc>
        <a:spcBef>
          <a:spcPts val="0"/>
        </a:spcBef>
        <a:spcAft>
          <a:spcPts val="0"/>
        </a:spcAft>
        <a:buClrTx/>
        <a:buSzTx/>
        <a:buFontTx/>
        <a:buNone/>
        <a:tabLst/>
        <a:defRPr sz="3000" b="1" i="0" u="none" strike="noStrike" cap="none" spc="0" baseline="0">
          <a:solidFill>
            <a:srgbClr val="20527C"/>
          </a:solidFill>
          <a:uFillTx/>
          <a:latin typeface="+mj-lt"/>
          <a:ea typeface="+mj-ea"/>
          <a:cs typeface="+mj-cs"/>
          <a:sym typeface="Calibri"/>
        </a:defRPr>
      </a:lvl9pPr>
    </p:titleStyle>
    <p:bodyStyle>
      <a:lvl1pPr marL="257175" marR="0" indent="-257175" algn="l" defTabSz="685800" rtl="0" latinLnBrk="0">
        <a:lnSpc>
          <a:spcPct val="100000"/>
        </a:lnSpc>
        <a:spcBef>
          <a:spcPts val="45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1pPr>
      <a:lvl2pPr marL="592931" marR="0" indent="-250031" algn="l" defTabSz="685800" rtl="0" latinLnBrk="0">
        <a:lnSpc>
          <a:spcPct val="100000"/>
        </a:lnSpc>
        <a:spcBef>
          <a:spcPts val="45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2pPr>
      <a:lvl3pPr marL="925829" marR="0" indent="-240029" algn="l" defTabSz="685800" rtl="0" latinLnBrk="0">
        <a:lnSpc>
          <a:spcPct val="100000"/>
        </a:lnSpc>
        <a:spcBef>
          <a:spcPts val="45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3pPr>
      <a:lvl4pPr marL="1295400" marR="0" indent="-266700" algn="l" defTabSz="685800" rtl="0" latinLnBrk="0">
        <a:lnSpc>
          <a:spcPct val="100000"/>
        </a:lnSpc>
        <a:spcBef>
          <a:spcPts val="45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4pPr>
      <a:lvl5pPr marL="1638300" marR="0" indent="-266700" algn="l" defTabSz="685800" rtl="0" latinLnBrk="0">
        <a:lnSpc>
          <a:spcPct val="100000"/>
        </a:lnSpc>
        <a:spcBef>
          <a:spcPts val="45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5pPr>
      <a:lvl6pPr marL="1954529" marR="0" indent="-240029" algn="l" defTabSz="685800" rtl="0" latinLnBrk="0">
        <a:lnSpc>
          <a:spcPct val="100000"/>
        </a:lnSpc>
        <a:spcBef>
          <a:spcPts val="450"/>
        </a:spcBef>
        <a:spcAft>
          <a:spcPts val="0"/>
        </a:spcAft>
        <a:buClrTx/>
        <a:buSzPct val="100000"/>
        <a:buFont typeface="Arial"/>
        <a:buChar char="•"/>
        <a:tabLst/>
        <a:defRPr sz="2100" b="0" i="0" u="none" strike="noStrike" cap="none" spc="0" baseline="0">
          <a:solidFill>
            <a:srgbClr val="000000"/>
          </a:solidFill>
          <a:uFillTx/>
          <a:latin typeface="+mj-lt"/>
          <a:ea typeface="+mj-ea"/>
          <a:cs typeface="+mj-cs"/>
          <a:sym typeface="Calibri"/>
        </a:defRPr>
      </a:lvl6pPr>
      <a:lvl7pPr marL="2297429" marR="0" indent="-240029" algn="l" defTabSz="685800" rtl="0" latinLnBrk="0">
        <a:lnSpc>
          <a:spcPct val="100000"/>
        </a:lnSpc>
        <a:spcBef>
          <a:spcPts val="450"/>
        </a:spcBef>
        <a:spcAft>
          <a:spcPts val="0"/>
        </a:spcAft>
        <a:buClrTx/>
        <a:buSzPct val="100000"/>
        <a:buFont typeface="Arial"/>
        <a:buChar char="•"/>
        <a:tabLst/>
        <a:defRPr sz="2100" b="0" i="0" u="none" strike="noStrike" cap="none" spc="0" baseline="0">
          <a:solidFill>
            <a:srgbClr val="000000"/>
          </a:solidFill>
          <a:uFillTx/>
          <a:latin typeface="+mj-lt"/>
          <a:ea typeface="+mj-ea"/>
          <a:cs typeface="+mj-cs"/>
          <a:sym typeface="Calibri"/>
        </a:defRPr>
      </a:lvl7pPr>
      <a:lvl8pPr marL="2640330" marR="0" indent="-240030" algn="l" defTabSz="685800" rtl="0" latinLnBrk="0">
        <a:lnSpc>
          <a:spcPct val="100000"/>
        </a:lnSpc>
        <a:spcBef>
          <a:spcPts val="450"/>
        </a:spcBef>
        <a:spcAft>
          <a:spcPts val="0"/>
        </a:spcAft>
        <a:buClrTx/>
        <a:buSzPct val="100000"/>
        <a:buFont typeface="Arial"/>
        <a:buChar char="•"/>
        <a:tabLst/>
        <a:defRPr sz="2100" b="0" i="0" u="none" strike="noStrike" cap="none" spc="0" baseline="0">
          <a:solidFill>
            <a:srgbClr val="000000"/>
          </a:solidFill>
          <a:uFillTx/>
          <a:latin typeface="+mj-lt"/>
          <a:ea typeface="+mj-ea"/>
          <a:cs typeface="+mj-cs"/>
          <a:sym typeface="Calibri"/>
        </a:defRPr>
      </a:lvl8pPr>
      <a:lvl9pPr marL="2983230" marR="0" indent="-240030" algn="l" defTabSz="685800" rtl="0" latinLnBrk="0">
        <a:lnSpc>
          <a:spcPct val="100000"/>
        </a:lnSpc>
        <a:spcBef>
          <a:spcPts val="450"/>
        </a:spcBef>
        <a:spcAft>
          <a:spcPts val="0"/>
        </a:spcAft>
        <a:buClrTx/>
        <a:buSzPct val="100000"/>
        <a:buFont typeface="Arial"/>
        <a:buChar char="•"/>
        <a:tabLst/>
        <a:defRPr sz="2100" b="0" i="0" u="none" strike="noStrike" cap="none" spc="0" baseline="0">
          <a:solidFill>
            <a:srgbClr val="000000"/>
          </a:solidFill>
          <a:uFillTx/>
          <a:latin typeface="+mj-lt"/>
          <a:ea typeface="+mj-ea"/>
          <a:cs typeface="+mj-cs"/>
          <a:sym typeface="Calibri"/>
        </a:defRPr>
      </a:lvl9pPr>
    </p:bodyStyle>
    <p:otherStyle>
      <a:lvl1pPr marL="0" marR="0" indent="0" algn="r" defTabSz="6858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1pPr>
      <a:lvl2pPr marL="0" marR="0" indent="342900" algn="r" defTabSz="6858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2pPr>
      <a:lvl3pPr marL="0" marR="0" indent="685800" algn="r" defTabSz="6858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3pPr>
      <a:lvl4pPr marL="0" marR="0" indent="1028700" algn="r" defTabSz="6858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4pPr>
      <a:lvl5pPr marL="0" marR="0" indent="1371600" algn="r" defTabSz="6858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5pPr>
      <a:lvl6pPr marL="0" marR="0" indent="1714500" algn="r" defTabSz="6858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6pPr>
      <a:lvl7pPr marL="0" marR="0" indent="2057400" algn="r" defTabSz="6858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7pPr>
      <a:lvl8pPr marL="0" marR="0" indent="2400300" algn="r" defTabSz="6858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8pPr>
      <a:lvl9pPr marL="0" marR="0" indent="2743200" algn="r" defTabSz="6858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999782"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038434-C2CC-4028-AD72-886E4ED36FC6}" type="slidenum">
              <a:rPr lang="en-US" smtClean="0"/>
              <a:pPr/>
              <a:t>‹#›</a:t>
            </a:fld>
            <a:endParaRPr lang="en-US" dirty="0"/>
          </a:p>
        </p:txBody>
      </p:sp>
      <p:pic>
        <p:nvPicPr>
          <p:cNvPr id="9" name="Picture 8"/>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9363565" y="6166098"/>
            <a:ext cx="2117235" cy="463303"/>
          </a:xfrm>
          <a:prstGeom prst="rect">
            <a:avLst/>
          </a:prstGeom>
        </p:spPr>
      </p:pic>
    </p:spTree>
    <p:extLst>
      <p:ext uri="{BB962C8B-B14F-4D97-AF65-F5344CB8AC3E}">
        <p14:creationId xmlns:p14="http://schemas.microsoft.com/office/powerpoint/2010/main" val="2724870413"/>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 id="2147483935" r:id="rId12"/>
    <p:sldLayoutId id="2147483936" r:id="rId13"/>
  </p:sldLayoutIdLst>
  <p:hf hdr="0" ftr="0" dt="0"/>
  <p:txStyles>
    <p:titleStyle>
      <a:lvl1pPr algn="ctr" defTabSz="914400" rtl="0" eaLnBrk="1" latinLnBrk="0" hangingPunct="1">
        <a:spcBef>
          <a:spcPct val="0"/>
        </a:spcBef>
        <a:buNone/>
        <a:defRPr sz="4400" b="0" kern="1200">
          <a:solidFill>
            <a:schemeClr val="tx2"/>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F0C686-F8FC-49EF-B5AF-7939134C30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C236761-0071-47B0-9EFD-BAC9D95C674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9B5038-9DF4-43AD-BF51-10B0732F07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0E52FF-20BB-4366-85B2-DF52EDEFFDB8}" type="datetimeFigureOut">
              <a:rPr lang="en-US" smtClean="0"/>
              <a:t>6/11/2021</a:t>
            </a:fld>
            <a:endParaRPr lang="en-US"/>
          </a:p>
        </p:txBody>
      </p:sp>
      <p:sp>
        <p:nvSpPr>
          <p:cNvPr id="5" name="Footer Placeholder 4">
            <a:extLst>
              <a:ext uri="{FF2B5EF4-FFF2-40B4-BE49-F238E27FC236}">
                <a16:creationId xmlns:a16="http://schemas.microsoft.com/office/drawing/2014/main" id="{FB49CD97-5F6D-4B46-8B6D-AFB5915FC9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1D28A4D-20DF-4818-AB1E-DA565CB26F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C71330-E7A3-4574-AD60-715780F6E6A9}" type="slidenum">
              <a:rPr lang="en-US" smtClean="0"/>
              <a:t>‹#›</a:t>
            </a:fld>
            <a:endParaRPr lang="en-US"/>
          </a:p>
        </p:txBody>
      </p:sp>
    </p:spTree>
    <p:extLst>
      <p:ext uri="{BB962C8B-B14F-4D97-AF65-F5344CB8AC3E}">
        <p14:creationId xmlns:p14="http://schemas.microsoft.com/office/powerpoint/2010/main" val="4187705079"/>
      </p:ext>
    </p:extLst>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20E7EC-7BD3-4069-BB5A-E033EC1C2696}"/>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B9546F7-E7AF-4B6B-9B0E-3915E975E5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008F948-C15B-4F7C-B1FE-5A7056B9FD5A}"/>
              </a:ext>
            </a:extLst>
          </p:cNvPr>
          <p:cNvSpPr>
            <a:spLocks noGrp="1"/>
          </p:cNvSpPr>
          <p:nvPr>
            <p:ph type="dt" sz="half" idx="2"/>
          </p:nvPr>
        </p:nvSpPr>
        <p:spPr>
          <a:xfrm>
            <a:off x="838200" y="6356356"/>
            <a:ext cx="2743200" cy="365125"/>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F2FFA914-B545-4E3B-B574-D9E822309F1A}"/>
              </a:ext>
            </a:extLst>
          </p:cNvPr>
          <p:cNvSpPr>
            <a:spLocks noGrp="1"/>
          </p:cNvSpPr>
          <p:nvPr>
            <p:ph type="ftr" sz="quarter" idx="3"/>
          </p:nvPr>
        </p:nvSpPr>
        <p:spPr>
          <a:xfrm>
            <a:off x="4038600" y="6356356"/>
            <a:ext cx="41148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832F2D07-9783-43D7-B52B-4366CCF2E77B}"/>
              </a:ext>
            </a:extLst>
          </p:cNvPr>
          <p:cNvSpPr>
            <a:spLocks noGrp="1"/>
          </p:cNvSpPr>
          <p:nvPr>
            <p:ph type="sldNum" sz="quarter" idx="4"/>
          </p:nvPr>
        </p:nvSpPr>
        <p:spPr>
          <a:xfrm>
            <a:off x="8610600" y="6356356"/>
            <a:ext cx="2743200"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4813CD49-784D-4F7E-9E36-31C521A3D9EF}" type="slidenum">
              <a:rPr lang="en-US" smtClean="0"/>
              <a:t>‹#›</a:t>
            </a:fld>
            <a:endParaRPr lang="en-US" dirty="0"/>
          </a:p>
        </p:txBody>
      </p:sp>
    </p:spTree>
    <p:extLst>
      <p:ext uri="{BB962C8B-B14F-4D97-AF65-F5344CB8AC3E}">
        <p14:creationId xmlns:p14="http://schemas.microsoft.com/office/powerpoint/2010/main" val="3284359202"/>
      </p:ext>
    </p:extLst>
  </p:cSld>
  <p:clrMap bg1="lt1" tx1="dk1" bg2="lt2" tx2="dk2" accent1="accent1" accent2="accent2" accent3="accent3" accent4="accent4" accent5="accent5" accent6="accent6" hlink="hlink" folHlink="folHlink"/>
  <p:sldLayoutIdLst>
    <p:sldLayoutId id="2147483666" r:id="rId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CA8D4F-ED2E-4986-A40C-1213D5CE9A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AB0BD6-DE69-4599-902D-C2504970E7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5CC0E3-2FD6-4332-9AFC-715FDD1C2D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46422329-A50D-4AE7-B072-991BA8B8EE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71E306F-0765-46E9-ABD2-E2AA2B4651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59C5F1-BCE8-4393-8917-223508E72BE1}" type="slidenum">
              <a:rPr lang="en-US" smtClean="0"/>
              <a:t>‹#›</a:t>
            </a:fld>
            <a:endParaRPr lang="en-US" dirty="0"/>
          </a:p>
        </p:txBody>
      </p:sp>
    </p:spTree>
    <p:extLst>
      <p:ext uri="{BB962C8B-B14F-4D97-AF65-F5344CB8AC3E}">
        <p14:creationId xmlns:p14="http://schemas.microsoft.com/office/powerpoint/2010/main" val="237527152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346933" y="864967"/>
            <a:ext cx="9508400" cy="8952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lt1"/>
              </a:buClr>
              <a:buSzPts val="1400"/>
              <a:buFont typeface="Montserrat"/>
              <a:buNone/>
              <a:defRPr b="1">
                <a:solidFill>
                  <a:schemeClr val="lt1"/>
                </a:solidFill>
                <a:latin typeface="Montserrat"/>
                <a:ea typeface="Montserrat"/>
                <a:cs typeface="Montserrat"/>
                <a:sym typeface="Montserrat"/>
              </a:defRPr>
            </a:lvl1pPr>
            <a:lvl2pPr lvl="1">
              <a:spcBef>
                <a:spcPts val="0"/>
              </a:spcBef>
              <a:spcAft>
                <a:spcPts val="0"/>
              </a:spcAft>
              <a:buClr>
                <a:schemeClr val="lt1"/>
              </a:buClr>
              <a:buSzPts val="1400"/>
              <a:buFont typeface="Montserrat"/>
              <a:buNone/>
              <a:defRPr b="1">
                <a:solidFill>
                  <a:schemeClr val="lt1"/>
                </a:solidFill>
                <a:latin typeface="Montserrat"/>
                <a:ea typeface="Montserrat"/>
                <a:cs typeface="Montserrat"/>
                <a:sym typeface="Montserrat"/>
              </a:defRPr>
            </a:lvl2pPr>
            <a:lvl3pPr lvl="2">
              <a:spcBef>
                <a:spcPts val="0"/>
              </a:spcBef>
              <a:spcAft>
                <a:spcPts val="0"/>
              </a:spcAft>
              <a:buClr>
                <a:schemeClr val="lt1"/>
              </a:buClr>
              <a:buSzPts val="1400"/>
              <a:buFont typeface="Montserrat"/>
              <a:buNone/>
              <a:defRPr b="1">
                <a:solidFill>
                  <a:schemeClr val="lt1"/>
                </a:solidFill>
                <a:latin typeface="Montserrat"/>
                <a:ea typeface="Montserrat"/>
                <a:cs typeface="Montserrat"/>
                <a:sym typeface="Montserrat"/>
              </a:defRPr>
            </a:lvl3pPr>
            <a:lvl4pPr lvl="3">
              <a:spcBef>
                <a:spcPts val="0"/>
              </a:spcBef>
              <a:spcAft>
                <a:spcPts val="0"/>
              </a:spcAft>
              <a:buClr>
                <a:schemeClr val="lt1"/>
              </a:buClr>
              <a:buSzPts val="1400"/>
              <a:buFont typeface="Montserrat"/>
              <a:buNone/>
              <a:defRPr b="1">
                <a:solidFill>
                  <a:schemeClr val="lt1"/>
                </a:solidFill>
                <a:latin typeface="Montserrat"/>
                <a:ea typeface="Montserrat"/>
                <a:cs typeface="Montserrat"/>
                <a:sym typeface="Montserrat"/>
              </a:defRPr>
            </a:lvl4pPr>
            <a:lvl5pPr lvl="4">
              <a:spcBef>
                <a:spcPts val="0"/>
              </a:spcBef>
              <a:spcAft>
                <a:spcPts val="0"/>
              </a:spcAft>
              <a:buClr>
                <a:schemeClr val="lt1"/>
              </a:buClr>
              <a:buSzPts val="1400"/>
              <a:buFont typeface="Montserrat"/>
              <a:buNone/>
              <a:defRPr b="1">
                <a:solidFill>
                  <a:schemeClr val="lt1"/>
                </a:solidFill>
                <a:latin typeface="Montserrat"/>
                <a:ea typeface="Montserrat"/>
                <a:cs typeface="Montserrat"/>
                <a:sym typeface="Montserrat"/>
              </a:defRPr>
            </a:lvl5pPr>
            <a:lvl6pPr lvl="5">
              <a:spcBef>
                <a:spcPts val="0"/>
              </a:spcBef>
              <a:spcAft>
                <a:spcPts val="0"/>
              </a:spcAft>
              <a:buClr>
                <a:schemeClr val="lt1"/>
              </a:buClr>
              <a:buSzPts val="1400"/>
              <a:buFont typeface="Montserrat"/>
              <a:buNone/>
              <a:defRPr b="1">
                <a:solidFill>
                  <a:schemeClr val="lt1"/>
                </a:solidFill>
                <a:latin typeface="Montserrat"/>
                <a:ea typeface="Montserrat"/>
                <a:cs typeface="Montserrat"/>
                <a:sym typeface="Montserrat"/>
              </a:defRPr>
            </a:lvl6pPr>
            <a:lvl7pPr lvl="6">
              <a:spcBef>
                <a:spcPts val="0"/>
              </a:spcBef>
              <a:spcAft>
                <a:spcPts val="0"/>
              </a:spcAft>
              <a:buClr>
                <a:schemeClr val="lt1"/>
              </a:buClr>
              <a:buSzPts val="1400"/>
              <a:buFont typeface="Montserrat"/>
              <a:buNone/>
              <a:defRPr b="1">
                <a:solidFill>
                  <a:schemeClr val="lt1"/>
                </a:solidFill>
                <a:latin typeface="Montserrat"/>
                <a:ea typeface="Montserrat"/>
                <a:cs typeface="Montserrat"/>
                <a:sym typeface="Montserrat"/>
              </a:defRPr>
            </a:lvl7pPr>
            <a:lvl8pPr lvl="7">
              <a:spcBef>
                <a:spcPts val="0"/>
              </a:spcBef>
              <a:spcAft>
                <a:spcPts val="0"/>
              </a:spcAft>
              <a:buClr>
                <a:schemeClr val="lt1"/>
              </a:buClr>
              <a:buSzPts val="1400"/>
              <a:buFont typeface="Montserrat"/>
              <a:buNone/>
              <a:defRPr b="1">
                <a:solidFill>
                  <a:schemeClr val="lt1"/>
                </a:solidFill>
                <a:latin typeface="Montserrat"/>
                <a:ea typeface="Montserrat"/>
                <a:cs typeface="Montserrat"/>
                <a:sym typeface="Montserrat"/>
              </a:defRPr>
            </a:lvl8pPr>
            <a:lvl9pPr lvl="8">
              <a:spcBef>
                <a:spcPts val="0"/>
              </a:spcBef>
              <a:spcAft>
                <a:spcPts val="0"/>
              </a:spcAft>
              <a:buClr>
                <a:schemeClr val="lt1"/>
              </a:buClr>
              <a:buSzPts val="1400"/>
              <a:buFont typeface="Montserrat"/>
              <a:buNone/>
              <a:defRPr b="1">
                <a:solidFill>
                  <a:schemeClr val="lt1"/>
                </a:solidFill>
                <a:latin typeface="Montserrat"/>
                <a:ea typeface="Montserrat"/>
                <a:cs typeface="Montserrat"/>
                <a:sym typeface="Montserrat"/>
              </a:defRPr>
            </a:lvl9pPr>
          </a:lstStyle>
          <a:p>
            <a:endParaRPr dirty="0"/>
          </a:p>
        </p:txBody>
      </p:sp>
      <p:sp>
        <p:nvSpPr>
          <p:cNvPr id="7" name="Google Shape;7;p1"/>
          <p:cNvSpPr txBox="1">
            <a:spLocks noGrp="1"/>
          </p:cNvSpPr>
          <p:nvPr>
            <p:ph type="body" idx="1"/>
          </p:nvPr>
        </p:nvSpPr>
        <p:spPr>
          <a:xfrm>
            <a:off x="1346933" y="1913267"/>
            <a:ext cx="9508400" cy="37068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chemeClr val="accent1"/>
              </a:buClr>
              <a:buSzPts val="2400"/>
              <a:buFont typeface="Source Sans Pro"/>
              <a:buChar char="»"/>
              <a:defRPr sz="2400">
                <a:solidFill>
                  <a:schemeClr val="dk1"/>
                </a:solidFill>
                <a:latin typeface="Source Sans Pro"/>
                <a:ea typeface="Source Sans Pro"/>
                <a:cs typeface="Source Sans Pro"/>
                <a:sym typeface="Source Sans Pro"/>
              </a:defRPr>
            </a:lvl1pPr>
            <a:lvl2pPr marL="914400" lvl="1" indent="-381000">
              <a:spcBef>
                <a:spcPts val="0"/>
              </a:spcBef>
              <a:spcAft>
                <a:spcPts val="0"/>
              </a:spcAft>
              <a:buClr>
                <a:schemeClr val="accent1"/>
              </a:buClr>
              <a:buSzPts val="2400"/>
              <a:buFont typeface="Source Sans Pro"/>
              <a:buChar char="»"/>
              <a:defRPr sz="2400">
                <a:solidFill>
                  <a:schemeClr val="dk1"/>
                </a:solidFill>
                <a:latin typeface="Source Sans Pro"/>
                <a:ea typeface="Source Sans Pro"/>
                <a:cs typeface="Source Sans Pro"/>
                <a:sym typeface="Source Sans Pro"/>
              </a:defRPr>
            </a:lvl2pPr>
            <a:lvl3pPr marL="1371600" lvl="2" indent="-381000">
              <a:spcBef>
                <a:spcPts val="0"/>
              </a:spcBef>
              <a:spcAft>
                <a:spcPts val="0"/>
              </a:spcAft>
              <a:buClr>
                <a:schemeClr val="accent1"/>
              </a:buClr>
              <a:buSzPts val="2400"/>
              <a:buFont typeface="Source Sans Pro"/>
              <a:buChar char="»"/>
              <a:defRPr sz="2400">
                <a:solidFill>
                  <a:schemeClr val="dk1"/>
                </a:solidFill>
                <a:latin typeface="Source Sans Pro"/>
                <a:ea typeface="Source Sans Pro"/>
                <a:cs typeface="Source Sans Pro"/>
                <a:sym typeface="Source Sans Pro"/>
              </a:defRPr>
            </a:lvl3pPr>
            <a:lvl4pPr marL="1828800" lvl="3" indent="-381000">
              <a:spcBef>
                <a:spcPts val="0"/>
              </a:spcBef>
              <a:spcAft>
                <a:spcPts val="0"/>
              </a:spcAft>
              <a:buClr>
                <a:schemeClr val="dk1"/>
              </a:buClr>
              <a:buSzPts val="2400"/>
              <a:buFont typeface="Source Sans Pro"/>
              <a:buChar char="●"/>
              <a:defRPr sz="2400">
                <a:solidFill>
                  <a:schemeClr val="dk1"/>
                </a:solidFill>
                <a:latin typeface="Source Sans Pro"/>
                <a:ea typeface="Source Sans Pro"/>
                <a:cs typeface="Source Sans Pro"/>
                <a:sym typeface="Source Sans Pro"/>
              </a:defRPr>
            </a:lvl4pPr>
            <a:lvl5pPr marL="2286000" lvl="4" indent="-381000">
              <a:spcBef>
                <a:spcPts val="0"/>
              </a:spcBef>
              <a:spcAft>
                <a:spcPts val="0"/>
              </a:spcAft>
              <a:buClr>
                <a:schemeClr val="dk1"/>
              </a:buClr>
              <a:buSzPts val="2400"/>
              <a:buFont typeface="Source Sans Pro"/>
              <a:buChar char="○"/>
              <a:defRPr sz="2400">
                <a:solidFill>
                  <a:schemeClr val="dk1"/>
                </a:solidFill>
                <a:latin typeface="Source Sans Pro"/>
                <a:ea typeface="Source Sans Pro"/>
                <a:cs typeface="Source Sans Pro"/>
                <a:sym typeface="Source Sans Pro"/>
              </a:defRPr>
            </a:lvl5pPr>
            <a:lvl6pPr marL="2743200" lvl="5" indent="-381000">
              <a:spcBef>
                <a:spcPts val="0"/>
              </a:spcBef>
              <a:spcAft>
                <a:spcPts val="0"/>
              </a:spcAft>
              <a:buClr>
                <a:schemeClr val="dk1"/>
              </a:buClr>
              <a:buSzPts val="2400"/>
              <a:buFont typeface="Source Sans Pro"/>
              <a:buChar char="■"/>
              <a:defRPr sz="2400">
                <a:solidFill>
                  <a:schemeClr val="dk1"/>
                </a:solidFill>
                <a:latin typeface="Source Sans Pro"/>
                <a:ea typeface="Source Sans Pro"/>
                <a:cs typeface="Source Sans Pro"/>
                <a:sym typeface="Source Sans Pro"/>
              </a:defRPr>
            </a:lvl6pPr>
            <a:lvl7pPr marL="3200400" lvl="6" indent="-381000">
              <a:spcBef>
                <a:spcPts val="0"/>
              </a:spcBef>
              <a:spcAft>
                <a:spcPts val="0"/>
              </a:spcAft>
              <a:buClr>
                <a:schemeClr val="dk1"/>
              </a:buClr>
              <a:buSzPts val="2400"/>
              <a:buFont typeface="Source Sans Pro"/>
              <a:buChar char="●"/>
              <a:defRPr sz="2400">
                <a:solidFill>
                  <a:schemeClr val="dk1"/>
                </a:solidFill>
                <a:latin typeface="Source Sans Pro"/>
                <a:ea typeface="Source Sans Pro"/>
                <a:cs typeface="Source Sans Pro"/>
                <a:sym typeface="Source Sans Pro"/>
              </a:defRPr>
            </a:lvl7pPr>
            <a:lvl8pPr marL="3657600" lvl="7" indent="-381000">
              <a:spcBef>
                <a:spcPts val="0"/>
              </a:spcBef>
              <a:spcAft>
                <a:spcPts val="0"/>
              </a:spcAft>
              <a:buClr>
                <a:schemeClr val="dk1"/>
              </a:buClr>
              <a:buSzPts val="2400"/>
              <a:buFont typeface="Source Sans Pro"/>
              <a:buChar char="○"/>
              <a:defRPr sz="2400">
                <a:solidFill>
                  <a:schemeClr val="dk1"/>
                </a:solidFill>
                <a:latin typeface="Source Sans Pro"/>
                <a:ea typeface="Source Sans Pro"/>
                <a:cs typeface="Source Sans Pro"/>
                <a:sym typeface="Source Sans Pro"/>
              </a:defRPr>
            </a:lvl8pPr>
            <a:lvl9pPr marL="4114800" lvl="8" indent="-381000">
              <a:spcBef>
                <a:spcPts val="0"/>
              </a:spcBef>
              <a:spcAft>
                <a:spcPts val="0"/>
              </a:spcAft>
              <a:buClr>
                <a:schemeClr val="dk1"/>
              </a:buClr>
              <a:buSzPts val="2400"/>
              <a:buFont typeface="Source Sans Pro"/>
              <a:buChar char="■"/>
              <a:defRPr sz="2400">
                <a:solidFill>
                  <a:schemeClr val="dk1"/>
                </a:solidFill>
                <a:latin typeface="Source Sans Pro"/>
                <a:ea typeface="Source Sans Pro"/>
                <a:cs typeface="Source Sans Pro"/>
                <a:sym typeface="Source Sans Pro"/>
              </a:defRPr>
            </a:lvl9pPr>
          </a:lstStyle>
          <a:p>
            <a:endParaRPr dirty="0"/>
          </a:p>
        </p:txBody>
      </p:sp>
      <p:sp>
        <p:nvSpPr>
          <p:cNvPr id="8" name="Google Shape;8;p1"/>
          <p:cNvSpPr txBox="1">
            <a:spLocks noGrp="1"/>
          </p:cNvSpPr>
          <p:nvPr>
            <p:ph type="sldNum" idx="12"/>
          </p:nvPr>
        </p:nvSpPr>
        <p:spPr>
          <a:xfrm>
            <a:off x="10355233" y="864967"/>
            <a:ext cx="731600" cy="895200"/>
          </a:xfrm>
          <a:prstGeom prst="rect">
            <a:avLst/>
          </a:prstGeom>
          <a:noFill/>
          <a:ln>
            <a:noFill/>
          </a:ln>
        </p:spPr>
        <p:txBody>
          <a:bodyPr spcFirstLastPara="1" wrap="square" lIns="91425" tIns="91425" rIns="91425" bIns="91425" anchor="b" anchorCtr="0">
            <a:noAutofit/>
          </a:bodyPr>
          <a:lstStyle>
            <a:lvl1pPr lvl="0" algn="r">
              <a:buNone/>
              <a:defRPr sz="1600">
                <a:solidFill>
                  <a:schemeClr val="lt1"/>
                </a:solidFill>
                <a:latin typeface="Montserrat"/>
                <a:ea typeface="Montserrat"/>
                <a:cs typeface="Montserrat"/>
                <a:sym typeface="Montserrat"/>
              </a:defRPr>
            </a:lvl1pPr>
            <a:lvl2pPr lvl="1" algn="r">
              <a:buNone/>
              <a:defRPr sz="1600">
                <a:solidFill>
                  <a:schemeClr val="lt1"/>
                </a:solidFill>
                <a:latin typeface="Montserrat"/>
                <a:ea typeface="Montserrat"/>
                <a:cs typeface="Montserrat"/>
                <a:sym typeface="Montserrat"/>
              </a:defRPr>
            </a:lvl2pPr>
            <a:lvl3pPr lvl="2" algn="r">
              <a:buNone/>
              <a:defRPr sz="1600">
                <a:solidFill>
                  <a:schemeClr val="lt1"/>
                </a:solidFill>
                <a:latin typeface="Montserrat"/>
                <a:ea typeface="Montserrat"/>
                <a:cs typeface="Montserrat"/>
                <a:sym typeface="Montserrat"/>
              </a:defRPr>
            </a:lvl3pPr>
            <a:lvl4pPr lvl="3" algn="r">
              <a:buNone/>
              <a:defRPr sz="1600">
                <a:solidFill>
                  <a:schemeClr val="lt1"/>
                </a:solidFill>
                <a:latin typeface="Montserrat"/>
                <a:ea typeface="Montserrat"/>
                <a:cs typeface="Montserrat"/>
                <a:sym typeface="Montserrat"/>
              </a:defRPr>
            </a:lvl4pPr>
            <a:lvl5pPr lvl="4" algn="r">
              <a:buNone/>
              <a:defRPr sz="1600">
                <a:solidFill>
                  <a:schemeClr val="lt1"/>
                </a:solidFill>
                <a:latin typeface="Montserrat"/>
                <a:ea typeface="Montserrat"/>
                <a:cs typeface="Montserrat"/>
                <a:sym typeface="Montserrat"/>
              </a:defRPr>
            </a:lvl5pPr>
            <a:lvl6pPr lvl="5" algn="r">
              <a:buNone/>
              <a:defRPr sz="1600">
                <a:solidFill>
                  <a:schemeClr val="lt1"/>
                </a:solidFill>
                <a:latin typeface="Montserrat"/>
                <a:ea typeface="Montserrat"/>
                <a:cs typeface="Montserrat"/>
                <a:sym typeface="Montserrat"/>
              </a:defRPr>
            </a:lvl6pPr>
            <a:lvl7pPr lvl="6" algn="r">
              <a:buNone/>
              <a:defRPr sz="1600">
                <a:solidFill>
                  <a:schemeClr val="lt1"/>
                </a:solidFill>
                <a:latin typeface="Montserrat"/>
                <a:ea typeface="Montserrat"/>
                <a:cs typeface="Montserrat"/>
                <a:sym typeface="Montserrat"/>
              </a:defRPr>
            </a:lvl7pPr>
            <a:lvl8pPr lvl="7" algn="r">
              <a:buNone/>
              <a:defRPr sz="1600">
                <a:solidFill>
                  <a:schemeClr val="lt1"/>
                </a:solidFill>
                <a:latin typeface="Montserrat"/>
                <a:ea typeface="Montserrat"/>
                <a:cs typeface="Montserrat"/>
                <a:sym typeface="Montserrat"/>
              </a:defRPr>
            </a:lvl8pPr>
            <a:lvl9pPr lvl="8" algn="r">
              <a:buNone/>
              <a:defRPr sz="1600">
                <a:solidFill>
                  <a:schemeClr val="lt1"/>
                </a:solidFill>
                <a:latin typeface="Montserrat"/>
                <a:ea typeface="Montserrat"/>
                <a:cs typeface="Montserrat"/>
                <a:sym typeface="Montserrat"/>
              </a:defRPr>
            </a:lvl9pPr>
          </a:lstStyle>
          <a:p>
            <a:pPr defTabSz="1219170" hangingPunct="1">
              <a:buClr>
                <a:srgbClr val="000000"/>
              </a:buClr>
              <a:defRPr/>
            </a:pPr>
            <a:fld id="{00000000-1234-1234-1234-123412341234}" type="slidenum">
              <a:rPr lang="en" smtClean="0">
                <a:solidFill>
                  <a:srgbClr val="FFFFFF"/>
                </a:solidFill>
              </a:rPr>
              <a:pPr defTabSz="1219170" hangingPunct="1">
                <a:buClr>
                  <a:srgbClr val="000000"/>
                </a:buClr>
                <a:defRPr/>
              </a:pPr>
              <a:t>‹#›</a:t>
            </a:fld>
            <a:endParaRPr lang="en">
              <a:solidFill>
                <a:srgbClr val="FFFFFF"/>
              </a:solidFill>
            </a:endParaRPr>
          </a:p>
        </p:txBody>
      </p:sp>
    </p:spTree>
    <p:extLst>
      <p:ext uri="{BB962C8B-B14F-4D97-AF65-F5344CB8AC3E}">
        <p14:creationId xmlns:p14="http://schemas.microsoft.com/office/powerpoint/2010/main" val="1763531880"/>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 id="2147483707" r:id="rId22"/>
    <p:sldLayoutId id="2147483708" r:id="rId23"/>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37599D-7560-477D-B73D-26175C6422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5E81A05-3612-4843-88BB-275798EBD5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ACA5D2-133F-41DB-AA53-B8E6EE806B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FDA2EE3-33F8-4C5F-B745-1CEC1976D4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49D15133-28F8-4030-B75B-50F30068B2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5FA372-4396-430C-95F5-E170515E27C4}" type="slidenum">
              <a:rPr lang="en-US" smtClean="0"/>
              <a:t>‹#›</a:t>
            </a:fld>
            <a:endParaRPr lang="en-US" dirty="0"/>
          </a:p>
        </p:txBody>
      </p:sp>
    </p:spTree>
    <p:extLst>
      <p:ext uri="{BB962C8B-B14F-4D97-AF65-F5344CB8AC3E}">
        <p14:creationId xmlns:p14="http://schemas.microsoft.com/office/powerpoint/2010/main" val="1907272183"/>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69"/>
            </p:custDataLst>
            <p:extLst>
              <p:ext uri="{D42A27DB-BD31-4B8C-83A1-F6EECF244321}">
                <p14:modId xmlns:p14="http://schemas.microsoft.com/office/powerpoint/2010/main" val="333966216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71" imgW="270" imgH="270" progId="TCLayout.ActiveDocument.1">
                  <p:embed/>
                </p:oleObj>
              </mc:Choice>
              <mc:Fallback>
                <p:oleObj name="think-cell Slide" r:id="rId71" imgW="270" imgH="270" progId="TCLayout.ActiveDocument.1">
                  <p:embed/>
                  <p:pic>
                    <p:nvPicPr>
                      <p:cNvPr id="2" name="Object 1" hidden="1"/>
                      <p:cNvPicPr/>
                      <p:nvPr/>
                    </p:nvPicPr>
                    <p:blipFill>
                      <a:blip r:embed="rId72"/>
                      <a:stretch>
                        <a:fillRect/>
                      </a:stretch>
                    </p:blipFill>
                    <p:spPr>
                      <a:xfrm>
                        <a:off x="1588" y="1588"/>
                        <a:ext cx="1587" cy="1587"/>
                      </a:xfrm>
                      <a:prstGeom prst="rect">
                        <a:avLst/>
                      </a:prstGeom>
                    </p:spPr>
                  </p:pic>
                </p:oleObj>
              </mc:Fallback>
            </mc:AlternateContent>
          </a:graphicData>
        </a:graphic>
      </p:graphicFrame>
      <p:sp>
        <p:nvSpPr>
          <p:cNvPr id="3" name="Rectangle 2" hidden="1"/>
          <p:cNvSpPr/>
          <p:nvPr userDrawn="1">
            <p:custDataLst>
              <p:tags r:id="rId70"/>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dirty="0"/>
          </a:p>
        </p:txBody>
      </p:sp>
      <p:sp>
        <p:nvSpPr>
          <p:cNvPr id="12" name="TextBox 11"/>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9" name="Title Placeholder 1"/>
          <p:cNvSpPr>
            <a:spLocks noGrp="1"/>
          </p:cNvSpPr>
          <p:nvPr>
            <p:ph type="title"/>
          </p:nvPr>
        </p:nvSpPr>
        <p:spPr>
          <a:xfrm>
            <a:off x="630000" y="622800"/>
            <a:ext cx="10933350" cy="332399"/>
          </a:xfrm>
          <a:prstGeom prst="rect">
            <a:avLst/>
          </a:prstGeom>
        </p:spPr>
        <p:txBody>
          <a:bodyPr vert="horz" wrap="square" lIns="0" tIns="0" rIns="0" bIns="0" rtlCol="0" anchor="t">
            <a:spAutoFit/>
          </a:bodyPr>
          <a:lstStyle/>
          <a:p>
            <a:r>
              <a:rPr lang="en-US" dirty="0"/>
              <a:t>Click to add title</a:t>
            </a:r>
          </a:p>
        </p:txBody>
      </p:sp>
      <p:sp>
        <p:nvSpPr>
          <p:cNvPr id="4" name="Text Placeholder 3"/>
          <p:cNvSpPr>
            <a:spLocks noGrp="1"/>
          </p:cNvSpPr>
          <p:nvPr>
            <p:ph type="body" idx="1"/>
          </p:nvPr>
        </p:nvSpPr>
        <p:spPr>
          <a:xfrm>
            <a:off x="630000" y="1825625"/>
            <a:ext cx="10933350" cy="4351338"/>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Level six</a:t>
            </a:r>
          </a:p>
          <a:p>
            <a:pPr lvl="6"/>
            <a:r>
              <a:rPr lang="en-US" dirty="0"/>
              <a:t>Level seven</a:t>
            </a:r>
          </a:p>
          <a:p>
            <a:pPr lvl="7"/>
            <a:r>
              <a:rPr lang="en-US" dirty="0"/>
              <a:t>Level eight</a:t>
            </a:r>
          </a:p>
          <a:p>
            <a:pPr lvl="8"/>
            <a:r>
              <a:rPr lang="en-US" dirty="0"/>
              <a:t>Level nine</a:t>
            </a:r>
          </a:p>
        </p:txBody>
      </p:sp>
    </p:spTree>
    <p:extLst>
      <p:ext uri="{BB962C8B-B14F-4D97-AF65-F5344CB8AC3E}">
        <p14:creationId xmlns:p14="http://schemas.microsoft.com/office/powerpoint/2010/main" val="3247017383"/>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 id="2147483744" r:id="rId18"/>
    <p:sldLayoutId id="2147483745" r:id="rId19"/>
    <p:sldLayoutId id="2147483746" r:id="rId20"/>
    <p:sldLayoutId id="2147483747" r:id="rId21"/>
    <p:sldLayoutId id="2147483748" r:id="rId22"/>
    <p:sldLayoutId id="2147483749" r:id="rId23"/>
    <p:sldLayoutId id="2147483750" r:id="rId24"/>
    <p:sldLayoutId id="2147483751" r:id="rId25"/>
    <p:sldLayoutId id="2147483752" r:id="rId26"/>
    <p:sldLayoutId id="2147483753" r:id="rId27"/>
    <p:sldLayoutId id="2147483754" r:id="rId28"/>
    <p:sldLayoutId id="2147483755" r:id="rId29"/>
    <p:sldLayoutId id="2147483756" r:id="rId30"/>
    <p:sldLayoutId id="2147483757" r:id="rId31"/>
    <p:sldLayoutId id="2147483758" r:id="rId32"/>
    <p:sldLayoutId id="2147483759" r:id="rId33"/>
    <p:sldLayoutId id="2147483760" r:id="rId34"/>
    <p:sldLayoutId id="2147483761" r:id="rId35"/>
    <p:sldLayoutId id="2147483762" r:id="rId36"/>
    <p:sldLayoutId id="2147483763" r:id="rId37"/>
    <p:sldLayoutId id="2147483764" r:id="rId38"/>
    <p:sldLayoutId id="2147483765" r:id="rId39"/>
    <p:sldLayoutId id="2147483766" r:id="rId40"/>
    <p:sldLayoutId id="2147483767" r:id="rId41"/>
    <p:sldLayoutId id="2147483768" r:id="rId42"/>
    <p:sldLayoutId id="2147483769" r:id="rId43"/>
    <p:sldLayoutId id="2147483770" r:id="rId44"/>
    <p:sldLayoutId id="2147483771" r:id="rId45"/>
    <p:sldLayoutId id="2147483772" r:id="rId46"/>
    <p:sldLayoutId id="2147483773" r:id="rId47"/>
    <p:sldLayoutId id="2147483774" r:id="rId48"/>
    <p:sldLayoutId id="2147483775" r:id="rId49"/>
    <p:sldLayoutId id="2147483776" r:id="rId50"/>
    <p:sldLayoutId id="2147483777" r:id="rId51"/>
    <p:sldLayoutId id="2147483778" r:id="rId52"/>
    <p:sldLayoutId id="2147483779" r:id="rId53"/>
    <p:sldLayoutId id="2147483780" r:id="rId54"/>
    <p:sldLayoutId id="2147483781" r:id="rId55"/>
    <p:sldLayoutId id="2147483782" r:id="rId56"/>
    <p:sldLayoutId id="2147483783" r:id="rId57"/>
    <p:sldLayoutId id="2147483784" r:id="rId58"/>
    <p:sldLayoutId id="2147483785" r:id="rId59"/>
    <p:sldLayoutId id="2147483786" r:id="rId60"/>
    <p:sldLayoutId id="2147483787" r:id="rId61"/>
    <p:sldLayoutId id="2147483788" r:id="rId62"/>
    <p:sldLayoutId id="2147483789" r:id="rId63"/>
    <p:sldLayoutId id="2147483790" r:id="rId64"/>
    <p:sldLayoutId id="2147483791" r:id="rId65"/>
    <p:sldLayoutId id="2147483792" r:id="rId66"/>
    <p:sldLayoutId id="2147483793" r:id="rId67"/>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txStyles>
    <p:titleStyle>
      <a:lvl1pPr algn="l" defTabSz="914400" rtl="0" eaLnBrk="1" latinLnBrk="0" hangingPunct="1">
        <a:lnSpc>
          <a:spcPct val="90000"/>
        </a:lnSpc>
        <a:spcBef>
          <a:spcPct val="0"/>
        </a:spcBef>
        <a:buNone/>
        <a:defRPr sz="2400" kern="1200">
          <a:solidFill>
            <a:schemeClr val="tx2"/>
          </a:solidFill>
          <a:latin typeface="+mj-lt"/>
          <a:ea typeface="+mj-ea"/>
          <a:cs typeface="+mj-cs"/>
          <a:sym typeface="Trebuchet MS" panose="020B0603020202020204" pitchFamily="34" charset="0"/>
        </a:defRPr>
      </a:lvl1pPr>
    </p:titleStyle>
    <p:body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p15:clr>
            <a:srgbClr val="F26B43"/>
          </p15:clr>
        </p15:guide>
        <p15:guide id="2" pos="396">
          <p15:clr>
            <a:srgbClr val="F26B43"/>
          </p15:clr>
        </p15:guide>
        <p15:guide id="3" pos="7284">
          <p15:clr>
            <a:srgbClr val="F26B43"/>
          </p15:clr>
        </p15:guide>
        <p15:guide id="4" orient="horz" pos="388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69"/>
            </p:custDataLst>
            <p:extLst>
              <p:ext uri="{D42A27DB-BD31-4B8C-83A1-F6EECF244321}">
                <p14:modId xmlns:p14="http://schemas.microsoft.com/office/powerpoint/2010/main" val="198013062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71" imgW="270" imgH="270" progId="TCLayout.ActiveDocument.1">
                  <p:embed/>
                </p:oleObj>
              </mc:Choice>
              <mc:Fallback>
                <p:oleObj name="think-cell Slide" r:id="rId71" imgW="270" imgH="270" progId="TCLayout.ActiveDocument.1">
                  <p:embed/>
                  <p:pic>
                    <p:nvPicPr>
                      <p:cNvPr id="2" name="Object 1" hidden="1"/>
                      <p:cNvPicPr/>
                      <p:nvPr/>
                    </p:nvPicPr>
                    <p:blipFill>
                      <a:blip r:embed="rId72"/>
                      <a:stretch>
                        <a:fillRect/>
                      </a:stretch>
                    </p:blipFill>
                    <p:spPr>
                      <a:xfrm>
                        <a:off x="1588" y="1588"/>
                        <a:ext cx="1587" cy="1587"/>
                      </a:xfrm>
                      <a:prstGeom prst="rect">
                        <a:avLst/>
                      </a:prstGeom>
                    </p:spPr>
                  </p:pic>
                </p:oleObj>
              </mc:Fallback>
            </mc:AlternateContent>
          </a:graphicData>
        </a:graphic>
      </p:graphicFrame>
      <p:sp>
        <p:nvSpPr>
          <p:cNvPr id="3" name="Rectangle 2" hidden="1"/>
          <p:cNvSpPr/>
          <p:nvPr userDrawn="1">
            <p:custDataLst>
              <p:tags r:id="rId70"/>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0" i="0" baseline="0" dirty="0">
              <a:solidFill>
                <a:srgbClr val="FFFFFF"/>
              </a:solidFill>
              <a:latin typeface="Trebuchet MS" panose="020B0603020202020204" pitchFamily="34" charset="0"/>
              <a:ea typeface="+mj-ea"/>
              <a:cs typeface="+mj-cs"/>
              <a:sym typeface="Trebuchet MS" panose="020B0603020202020204" pitchFamily="34" charset="0"/>
            </a:endParaRP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sym typeface="Trebuchet MS" panose="020B0603020202020204" pitchFamily="34" charset="0"/>
              </a:defRPr>
            </a:lvl1pPr>
          </a:lstStyle>
          <a:p>
            <a:endParaRPr lang="en-US" dirty="0"/>
          </a:p>
        </p:txBody>
      </p:sp>
      <p:sp>
        <p:nvSpPr>
          <p:cNvPr id="12" name="TextBox 11"/>
          <p:cNvSpPr txBox="1"/>
          <p:nvPr userDrawn="1"/>
        </p:nvSpPr>
        <p:spPr>
          <a:xfrm>
            <a:off x="11167872" y="6405036"/>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dirty="0">
              <a:solidFill>
                <a:schemeClr val="bg1">
                  <a:lumMod val="50000"/>
                </a:schemeClr>
              </a:solidFill>
              <a:latin typeface="+mn-lt"/>
              <a:ea typeface="+mn-ea"/>
              <a:cs typeface="+mn-cs"/>
              <a:sym typeface="Trebuchet MS" panose="020B0603020202020204" pitchFamily="34" charset="0"/>
            </a:endParaRPr>
          </a:p>
        </p:txBody>
      </p:sp>
      <p:sp>
        <p:nvSpPr>
          <p:cNvPr id="9" name="Title Placeholder 1"/>
          <p:cNvSpPr>
            <a:spLocks noGrp="1"/>
          </p:cNvSpPr>
          <p:nvPr>
            <p:ph type="title"/>
          </p:nvPr>
        </p:nvSpPr>
        <p:spPr>
          <a:xfrm>
            <a:off x="630000" y="622800"/>
            <a:ext cx="10933350" cy="332399"/>
          </a:xfrm>
          <a:prstGeom prst="rect">
            <a:avLst/>
          </a:prstGeom>
        </p:spPr>
        <p:txBody>
          <a:bodyPr vert="horz" wrap="square" lIns="0" tIns="0" rIns="0" bIns="0" rtlCol="0" anchor="t">
            <a:spAutoFit/>
          </a:bodyPr>
          <a:lstStyle/>
          <a:p>
            <a:r>
              <a:rPr lang="en-US" dirty="0"/>
              <a:t>Click to add title</a:t>
            </a:r>
          </a:p>
        </p:txBody>
      </p:sp>
      <p:sp>
        <p:nvSpPr>
          <p:cNvPr id="4" name="Text Placeholder 3"/>
          <p:cNvSpPr>
            <a:spLocks noGrp="1"/>
          </p:cNvSpPr>
          <p:nvPr>
            <p:ph type="body" idx="1"/>
          </p:nvPr>
        </p:nvSpPr>
        <p:spPr>
          <a:xfrm>
            <a:off x="630000" y="1825625"/>
            <a:ext cx="10933350" cy="4351338"/>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Level six</a:t>
            </a:r>
          </a:p>
          <a:p>
            <a:pPr lvl="6"/>
            <a:r>
              <a:rPr lang="en-US" dirty="0"/>
              <a:t>Level seven</a:t>
            </a:r>
          </a:p>
          <a:p>
            <a:pPr lvl="7"/>
            <a:r>
              <a:rPr lang="en-US" dirty="0"/>
              <a:t>Level eight</a:t>
            </a:r>
          </a:p>
          <a:p>
            <a:pPr lvl="8"/>
            <a:r>
              <a:rPr lang="en-US" dirty="0"/>
              <a:t>Level nine</a:t>
            </a:r>
          </a:p>
        </p:txBody>
      </p:sp>
    </p:spTree>
    <p:extLst>
      <p:ext uri="{BB962C8B-B14F-4D97-AF65-F5344CB8AC3E}">
        <p14:creationId xmlns:p14="http://schemas.microsoft.com/office/powerpoint/2010/main" val="1659207270"/>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 id="2147483832" r:id="rId13"/>
    <p:sldLayoutId id="2147483833" r:id="rId14"/>
    <p:sldLayoutId id="2147483834" r:id="rId15"/>
    <p:sldLayoutId id="2147483835" r:id="rId16"/>
    <p:sldLayoutId id="2147483836" r:id="rId17"/>
    <p:sldLayoutId id="2147483837" r:id="rId18"/>
    <p:sldLayoutId id="2147483838" r:id="rId19"/>
    <p:sldLayoutId id="2147483839" r:id="rId20"/>
    <p:sldLayoutId id="2147483840" r:id="rId21"/>
    <p:sldLayoutId id="2147483841" r:id="rId22"/>
    <p:sldLayoutId id="2147483842" r:id="rId23"/>
    <p:sldLayoutId id="2147483843" r:id="rId24"/>
    <p:sldLayoutId id="2147483844" r:id="rId25"/>
    <p:sldLayoutId id="2147483845" r:id="rId26"/>
    <p:sldLayoutId id="2147483846" r:id="rId27"/>
    <p:sldLayoutId id="2147483847" r:id="rId28"/>
    <p:sldLayoutId id="2147483848" r:id="rId29"/>
    <p:sldLayoutId id="2147483849" r:id="rId30"/>
    <p:sldLayoutId id="2147483850" r:id="rId31"/>
    <p:sldLayoutId id="2147483851" r:id="rId32"/>
    <p:sldLayoutId id="2147483852" r:id="rId33"/>
    <p:sldLayoutId id="2147483853" r:id="rId34"/>
    <p:sldLayoutId id="2147483854" r:id="rId35"/>
    <p:sldLayoutId id="2147483855" r:id="rId36"/>
    <p:sldLayoutId id="2147483856" r:id="rId37"/>
    <p:sldLayoutId id="2147483857" r:id="rId38"/>
    <p:sldLayoutId id="2147483858" r:id="rId39"/>
    <p:sldLayoutId id="2147483859" r:id="rId40"/>
    <p:sldLayoutId id="2147483860" r:id="rId41"/>
    <p:sldLayoutId id="2147483861" r:id="rId42"/>
    <p:sldLayoutId id="2147483862" r:id="rId43"/>
    <p:sldLayoutId id="2147483863" r:id="rId44"/>
    <p:sldLayoutId id="2147483864" r:id="rId45"/>
    <p:sldLayoutId id="2147483865" r:id="rId46"/>
    <p:sldLayoutId id="2147483866" r:id="rId47"/>
    <p:sldLayoutId id="2147483867" r:id="rId48"/>
    <p:sldLayoutId id="2147483868" r:id="rId49"/>
    <p:sldLayoutId id="2147483869" r:id="rId50"/>
    <p:sldLayoutId id="2147483870" r:id="rId51"/>
    <p:sldLayoutId id="2147483871" r:id="rId52"/>
    <p:sldLayoutId id="2147483872" r:id="rId53"/>
    <p:sldLayoutId id="2147483873" r:id="rId54"/>
    <p:sldLayoutId id="2147483874" r:id="rId55"/>
    <p:sldLayoutId id="2147483875" r:id="rId56"/>
    <p:sldLayoutId id="2147483876" r:id="rId57"/>
    <p:sldLayoutId id="2147483877" r:id="rId58"/>
    <p:sldLayoutId id="2147483878" r:id="rId59"/>
    <p:sldLayoutId id="2147483879" r:id="rId60"/>
    <p:sldLayoutId id="2147483880" r:id="rId61"/>
    <p:sldLayoutId id="2147483881" r:id="rId62"/>
    <p:sldLayoutId id="2147483882" r:id="rId63"/>
    <p:sldLayoutId id="2147483883" r:id="rId64"/>
    <p:sldLayoutId id="2147483884" r:id="rId65"/>
    <p:sldLayoutId id="2147483885" r:id="rId66"/>
    <p:sldLayoutId id="2147483886" r:id="rId67"/>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txStyles>
    <p:titleStyle>
      <a:lvl1pPr algn="l" defTabSz="914400" rtl="0" eaLnBrk="1" latinLnBrk="0" hangingPunct="1">
        <a:lnSpc>
          <a:spcPct val="90000"/>
        </a:lnSpc>
        <a:spcBef>
          <a:spcPct val="0"/>
        </a:spcBef>
        <a:buNone/>
        <a:defRPr sz="2400" kern="1200">
          <a:solidFill>
            <a:schemeClr val="tx2"/>
          </a:solidFill>
          <a:latin typeface="+mj-lt"/>
          <a:ea typeface="+mj-ea"/>
          <a:cs typeface="+mj-cs"/>
          <a:sym typeface="Trebuchet MS" panose="020B0603020202020204" pitchFamily="34" charset="0"/>
        </a:defRPr>
      </a:lvl1pPr>
    </p:titleStyle>
    <p:body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p15:clr>
            <a:srgbClr val="F26B43"/>
          </p15:clr>
        </p15:guide>
        <p15:guide id="2" pos="396">
          <p15:clr>
            <a:srgbClr val="F26B43"/>
          </p15:clr>
        </p15:guide>
        <p15:guide id="3" pos="7284">
          <p15:clr>
            <a:srgbClr val="F26B43"/>
          </p15:clr>
        </p15:guide>
        <p15:guide id="4" orient="horz" pos="388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5"/>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5"/>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3" y="5956138"/>
            <a:ext cx="2844799" cy="365125"/>
          </a:xfrm>
          <a:prstGeom prst="rect">
            <a:avLst/>
          </a:prstGeom>
        </p:spPr>
        <p:txBody>
          <a:bodyPr vert="horz" lIns="91440" tIns="45720" rIns="91440" bIns="45720" rtlCol="0" anchor="ctr"/>
          <a:lstStyle>
            <a:lvl1pPr algn="r">
              <a:defRPr sz="900">
                <a:solidFill>
                  <a:schemeClr val="accent2"/>
                </a:solidFill>
              </a:defRPr>
            </a:lvl1pPr>
          </a:lstStyle>
          <a:p>
            <a:fld id="{4058736C-CB3B-8347-A0D5-BB182C6209BD}" type="datetimeFigureOut">
              <a:rPr lang="en-US" smtClean="0"/>
              <a:t>6/11/2021</a:t>
            </a:fld>
            <a:endParaRPr lang="en-US"/>
          </a:p>
        </p:txBody>
      </p:sp>
      <p:sp>
        <p:nvSpPr>
          <p:cNvPr id="5" name="Footer Placeholder 4"/>
          <p:cNvSpPr>
            <a:spLocks noGrp="1"/>
          </p:cNvSpPr>
          <p:nvPr>
            <p:ph type="ftr" sz="quarter" idx="3"/>
          </p:nvPr>
        </p:nvSpPr>
        <p:spPr>
          <a:xfrm>
            <a:off x="581192" y="5951812"/>
            <a:ext cx="6917211"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a:p>
        </p:txBody>
      </p:sp>
      <p:sp>
        <p:nvSpPr>
          <p:cNvPr id="6" name="Slide Number Placeholder 5"/>
          <p:cNvSpPr>
            <a:spLocks noGrp="1"/>
          </p:cNvSpPr>
          <p:nvPr>
            <p:ph type="sldNum" sz="quarter" idx="4"/>
          </p:nvPr>
        </p:nvSpPr>
        <p:spPr>
          <a:xfrm>
            <a:off x="10558301" y="5956138"/>
            <a:ext cx="1052511" cy="365125"/>
          </a:xfrm>
          <a:prstGeom prst="rect">
            <a:avLst/>
          </a:prstGeom>
        </p:spPr>
        <p:txBody>
          <a:bodyPr vert="horz" lIns="91440" tIns="45720" rIns="91440" bIns="45720" rtlCol="0" anchor="ctr"/>
          <a:lstStyle>
            <a:lvl1pPr algn="r">
              <a:defRPr sz="900">
                <a:solidFill>
                  <a:schemeClr val="accent2"/>
                </a:solidFill>
              </a:defRPr>
            </a:lvl1pPr>
          </a:lstStyle>
          <a:p>
            <a:fld id="{B85367D1-6E88-584A-BC6A-4DAA9FB92FF7}" type="slidenum">
              <a:rPr lang="en-US" smtClean="0"/>
              <a:t>‹#›</a:t>
            </a:fld>
            <a:endParaRPr lang="en-US"/>
          </a:p>
        </p:txBody>
      </p:sp>
      <p:sp>
        <p:nvSpPr>
          <p:cNvPr id="9" name="Rectangle 8"/>
          <p:cNvSpPr/>
          <p:nvPr/>
        </p:nvSpPr>
        <p:spPr>
          <a:xfrm>
            <a:off x="446535"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5"/>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1"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51037013"/>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Lst>
  <p:txStyles>
    <p:titleStyle>
      <a:lvl1pPr algn="l" defTabSz="457189"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5992" indent="-305992"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29984" indent="-305992"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9978" indent="-269993"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1969" indent="-2339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1960" indent="-2339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9953"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199945"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38"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930"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346933" y="864967"/>
            <a:ext cx="9508400" cy="8952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lt1"/>
              </a:buClr>
              <a:buSzPts val="1400"/>
              <a:buFont typeface="Montserrat"/>
              <a:buNone/>
              <a:defRPr b="1">
                <a:solidFill>
                  <a:schemeClr val="lt1"/>
                </a:solidFill>
                <a:latin typeface="Montserrat"/>
                <a:ea typeface="Montserrat"/>
                <a:cs typeface="Montserrat"/>
                <a:sym typeface="Montserrat"/>
              </a:defRPr>
            </a:lvl1pPr>
            <a:lvl2pPr lvl="1">
              <a:spcBef>
                <a:spcPts val="0"/>
              </a:spcBef>
              <a:spcAft>
                <a:spcPts val="0"/>
              </a:spcAft>
              <a:buClr>
                <a:schemeClr val="lt1"/>
              </a:buClr>
              <a:buSzPts val="1400"/>
              <a:buFont typeface="Montserrat"/>
              <a:buNone/>
              <a:defRPr b="1">
                <a:solidFill>
                  <a:schemeClr val="lt1"/>
                </a:solidFill>
                <a:latin typeface="Montserrat"/>
                <a:ea typeface="Montserrat"/>
                <a:cs typeface="Montserrat"/>
                <a:sym typeface="Montserrat"/>
              </a:defRPr>
            </a:lvl2pPr>
            <a:lvl3pPr lvl="2">
              <a:spcBef>
                <a:spcPts val="0"/>
              </a:spcBef>
              <a:spcAft>
                <a:spcPts val="0"/>
              </a:spcAft>
              <a:buClr>
                <a:schemeClr val="lt1"/>
              </a:buClr>
              <a:buSzPts val="1400"/>
              <a:buFont typeface="Montserrat"/>
              <a:buNone/>
              <a:defRPr b="1">
                <a:solidFill>
                  <a:schemeClr val="lt1"/>
                </a:solidFill>
                <a:latin typeface="Montserrat"/>
                <a:ea typeface="Montserrat"/>
                <a:cs typeface="Montserrat"/>
                <a:sym typeface="Montserrat"/>
              </a:defRPr>
            </a:lvl3pPr>
            <a:lvl4pPr lvl="3">
              <a:spcBef>
                <a:spcPts val="0"/>
              </a:spcBef>
              <a:spcAft>
                <a:spcPts val="0"/>
              </a:spcAft>
              <a:buClr>
                <a:schemeClr val="lt1"/>
              </a:buClr>
              <a:buSzPts val="1400"/>
              <a:buFont typeface="Montserrat"/>
              <a:buNone/>
              <a:defRPr b="1">
                <a:solidFill>
                  <a:schemeClr val="lt1"/>
                </a:solidFill>
                <a:latin typeface="Montserrat"/>
                <a:ea typeface="Montserrat"/>
                <a:cs typeface="Montserrat"/>
                <a:sym typeface="Montserrat"/>
              </a:defRPr>
            </a:lvl4pPr>
            <a:lvl5pPr lvl="4">
              <a:spcBef>
                <a:spcPts val="0"/>
              </a:spcBef>
              <a:spcAft>
                <a:spcPts val="0"/>
              </a:spcAft>
              <a:buClr>
                <a:schemeClr val="lt1"/>
              </a:buClr>
              <a:buSzPts val="1400"/>
              <a:buFont typeface="Montserrat"/>
              <a:buNone/>
              <a:defRPr b="1">
                <a:solidFill>
                  <a:schemeClr val="lt1"/>
                </a:solidFill>
                <a:latin typeface="Montserrat"/>
                <a:ea typeface="Montserrat"/>
                <a:cs typeface="Montserrat"/>
                <a:sym typeface="Montserrat"/>
              </a:defRPr>
            </a:lvl5pPr>
            <a:lvl6pPr lvl="5">
              <a:spcBef>
                <a:spcPts val="0"/>
              </a:spcBef>
              <a:spcAft>
                <a:spcPts val="0"/>
              </a:spcAft>
              <a:buClr>
                <a:schemeClr val="lt1"/>
              </a:buClr>
              <a:buSzPts val="1400"/>
              <a:buFont typeface="Montserrat"/>
              <a:buNone/>
              <a:defRPr b="1">
                <a:solidFill>
                  <a:schemeClr val="lt1"/>
                </a:solidFill>
                <a:latin typeface="Montserrat"/>
                <a:ea typeface="Montserrat"/>
                <a:cs typeface="Montserrat"/>
                <a:sym typeface="Montserrat"/>
              </a:defRPr>
            </a:lvl6pPr>
            <a:lvl7pPr lvl="6">
              <a:spcBef>
                <a:spcPts val="0"/>
              </a:spcBef>
              <a:spcAft>
                <a:spcPts val="0"/>
              </a:spcAft>
              <a:buClr>
                <a:schemeClr val="lt1"/>
              </a:buClr>
              <a:buSzPts val="1400"/>
              <a:buFont typeface="Montserrat"/>
              <a:buNone/>
              <a:defRPr b="1">
                <a:solidFill>
                  <a:schemeClr val="lt1"/>
                </a:solidFill>
                <a:latin typeface="Montserrat"/>
                <a:ea typeface="Montserrat"/>
                <a:cs typeface="Montserrat"/>
                <a:sym typeface="Montserrat"/>
              </a:defRPr>
            </a:lvl7pPr>
            <a:lvl8pPr lvl="7">
              <a:spcBef>
                <a:spcPts val="0"/>
              </a:spcBef>
              <a:spcAft>
                <a:spcPts val="0"/>
              </a:spcAft>
              <a:buClr>
                <a:schemeClr val="lt1"/>
              </a:buClr>
              <a:buSzPts val="1400"/>
              <a:buFont typeface="Montserrat"/>
              <a:buNone/>
              <a:defRPr b="1">
                <a:solidFill>
                  <a:schemeClr val="lt1"/>
                </a:solidFill>
                <a:latin typeface="Montserrat"/>
                <a:ea typeface="Montserrat"/>
                <a:cs typeface="Montserrat"/>
                <a:sym typeface="Montserrat"/>
              </a:defRPr>
            </a:lvl8pPr>
            <a:lvl9pPr lvl="8">
              <a:spcBef>
                <a:spcPts val="0"/>
              </a:spcBef>
              <a:spcAft>
                <a:spcPts val="0"/>
              </a:spcAft>
              <a:buClr>
                <a:schemeClr val="lt1"/>
              </a:buClr>
              <a:buSzPts val="1400"/>
              <a:buFont typeface="Montserrat"/>
              <a:buNone/>
              <a:defRPr b="1">
                <a:solidFill>
                  <a:schemeClr val="lt1"/>
                </a:solidFill>
                <a:latin typeface="Montserrat"/>
                <a:ea typeface="Montserrat"/>
                <a:cs typeface="Montserrat"/>
                <a:sym typeface="Montserrat"/>
              </a:defRPr>
            </a:lvl9pPr>
          </a:lstStyle>
          <a:p>
            <a:endParaRPr dirty="0"/>
          </a:p>
        </p:txBody>
      </p:sp>
      <p:sp>
        <p:nvSpPr>
          <p:cNvPr id="7" name="Google Shape;7;p1"/>
          <p:cNvSpPr txBox="1">
            <a:spLocks noGrp="1"/>
          </p:cNvSpPr>
          <p:nvPr>
            <p:ph type="body" idx="1"/>
          </p:nvPr>
        </p:nvSpPr>
        <p:spPr>
          <a:xfrm>
            <a:off x="1346933" y="1913267"/>
            <a:ext cx="9508400" cy="37068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chemeClr val="accent1"/>
              </a:buClr>
              <a:buSzPts val="2400"/>
              <a:buFont typeface="Source Sans Pro"/>
              <a:buChar char="»"/>
              <a:defRPr sz="2400">
                <a:solidFill>
                  <a:schemeClr val="dk1"/>
                </a:solidFill>
                <a:latin typeface="Source Sans Pro"/>
                <a:ea typeface="Source Sans Pro"/>
                <a:cs typeface="Source Sans Pro"/>
                <a:sym typeface="Source Sans Pro"/>
              </a:defRPr>
            </a:lvl1pPr>
            <a:lvl2pPr marL="914400" lvl="1" indent="-381000">
              <a:spcBef>
                <a:spcPts val="0"/>
              </a:spcBef>
              <a:spcAft>
                <a:spcPts val="0"/>
              </a:spcAft>
              <a:buClr>
                <a:schemeClr val="accent1"/>
              </a:buClr>
              <a:buSzPts val="2400"/>
              <a:buFont typeface="Source Sans Pro"/>
              <a:buChar char="»"/>
              <a:defRPr sz="2400">
                <a:solidFill>
                  <a:schemeClr val="dk1"/>
                </a:solidFill>
                <a:latin typeface="Source Sans Pro"/>
                <a:ea typeface="Source Sans Pro"/>
                <a:cs typeface="Source Sans Pro"/>
                <a:sym typeface="Source Sans Pro"/>
              </a:defRPr>
            </a:lvl2pPr>
            <a:lvl3pPr marL="1371600" lvl="2" indent="-381000">
              <a:spcBef>
                <a:spcPts val="0"/>
              </a:spcBef>
              <a:spcAft>
                <a:spcPts val="0"/>
              </a:spcAft>
              <a:buClr>
                <a:schemeClr val="accent1"/>
              </a:buClr>
              <a:buSzPts val="2400"/>
              <a:buFont typeface="Source Sans Pro"/>
              <a:buChar char="»"/>
              <a:defRPr sz="2400">
                <a:solidFill>
                  <a:schemeClr val="dk1"/>
                </a:solidFill>
                <a:latin typeface="Source Sans Pro"/>
                <a:ea typeface="Source Sans Pro"/>
                <a:cs typeface="Source Sans Pro"/>
                <a:sym typeface="Source Sans Pro"/>
              </a:defRPr>
            </a:lvl3pPr>
            <a:lvl4pPr marL="1828800" lvl="3" indent="-381000">
              <a:spcBef>
                <a:spcPts val="0"/>
              </a:spcBef>
              <a:spcAft>
                <a:spcPts val="0"/>
              </a:spcAft>
              <a:buClr>
                <a:schemeClr val="dk1"/>
              </a:buClr>
              <a:buSzPts val="2400"/>
              <a:buFont typeface="Source Sans Pro"/>
              <a:buChar char="●"/>
              <a:defRPr sz="2400">
                <a:solidFill>
                  <a:schemeClr val="dk1"/>
                </a:solidFill>
                <a:latin typeface="Source Sans Pro"/>
                <a:ea typeface="Source Sans Pro"/>
                <a:cs typeface="Source Sans Pro"/>
                <a:sym typeface="Source Sans Pro"/>
              </a:defRPr>
            </a:lvl4pPr>
            <a:lvl5pPr marL="2286000" lvl="4" indent="-381000">
              <a:spcBef>
                <a:spcPts val="0"/>
              </a:spcBef>
              <a:spcAft>
                <a:spcPts val="0"/>
              </a:spcAft>
              <a:buClr>
                <a:schemeClr val="dk1"/>
              </a:buClr>
              <a:buSzPts val="2400"/>
              <a:buFont typeface="Source Sans Pro"/>
              <a:buChar char="○"/>
              <a:defRPr sz="2400">
                <a:solidFill>
                  <a:schemeClr val="dk1"/>
                </a:solidFill>
                <a:latin typeface="Source Sans Pro"/>
                <a:ea typeface="Source Sans Pro"/>
                <a:cs typeface="Source Sans Pro"/>
                <a:sym typeface="Source Sans Pro"/>
              </a:defRPr>
            </a:lvl5pPr>
            <a:lvl6pPr marL="2743200" lvl="5" indent="-381000">
              <a:spcBef>
                <a:spcPts val="0"/>
              </a:spcBef>
              <a:spcAft>
                <a:spcPts val="0"/>
              </a:spcAft>
              <a:buClr>
                <a:schemeClr val="dk1"/>
              </a:buClr>
              <a:buSzPts val="2400"/>
              <a:buFont typeface="Source Sans Pro"/>
              <a:buChar char="■"/>
              <a:defRPr sz="2400">
                <a:solidFill>
                  <a:schemeClr val="dk1"/>
                </a:solidFill>
                <a:latin typeface="Source Sans Pro"/>
                <a:ea typeface="Source Sans Pro"/>
                <a:cs typeface="Source Sans Pro"/>
                <a:sym typeface="Source Sans Pro"/>
              </a:defRPr>
            </a:lvl6pPr>
            <a:lvl7pPr marL="3200400" lvl="6" indent="-381000">
              <a:spcBef>
                <a:spcPts val="0"/>
              </a:spcBef>
              <a:spcAft>
                <a:spcPts val="0"/>
              </a:spcAft>
              <a:buClr>
                <a:schemeClr val="dk1"/>
              </a:buClr>
              <a:buSzPts val="2400"/>
              <a:buFont typeface="Source Sans Pro"/>
              <a:buChar char="●"/>
              <a:defRPr sz="2400">
                <a:solidFill>
                  <a:schemeClr val="dk1"/>
                </a:solidFill>
                <a:latin typeface="Source Sans Pro"/>
                <a:ea typeface="Source Sans Pro"/>
                <a:cs typeface="Source Sans Pro"/>
                <a:sym typeface="Source Sans Pro"/>
              </a:defRPr>
            </a:lvl7pPr>
            <a:lvl8pPr marL="3657600" lvl="7" indent="-381000">
              <a:spcBef>
                <a:spcPts val="0"/>
              </a:spcBef>
              <a:spcAft>
                <a:spcPts val="0"/>
              </a:spcAft>
              <a:buClr>
                <a:schemeClr val="dk1"/>
              </a:buClr>
              <a:buSzPts val="2400"/>
              <a:buFont typeface="Source Sans Pro"/>
              <a:buChar char="○"/>
              <a:defRPr sz="2400">
                <a:solidFill>
                  <a:schemeClr val="dk1"/>
                </a:solidFill>
                <a:latin typeface="Source Sans Pro"/>
                <a:ea typeface="Source Sans Pro"/>
                <a:cs typeface="Source Sans Pro"/>
                <a:sym typeface="Source Sans Pro"/>
              </a:defRPr>
            </a:lvl8pPr>
            <a:lvl9pPr marL="4114800" lvl="8" indent="-381000">
              <a:spcBef>
                <a:spcPts val="0"/>
              </a:spcBef>
              <a:spcAft>
                <a:spcPts val="0"/>
              </a:spcAft>
              <a:buClr>
                <a:schemeClr val="dk1"/>
              </a:buClr>
              <a:buSzPts val="2400"/>
              <a:buFont typeface="Source Sans Pro"/>
              <a:buChar char="■"/>
              <a:defRPr sz="2400">
                <a:solidFill>
                  <a:schemeClr val="dk1"/>
                </a:solidFill>
                <a:latin typeface="Source Sans Pro"/>
                <a:ea typeface="Source Sans Pro"/>
                <a:cs typeface="Source Sans Pro"/>
                <a:sym typeface="Source Sans Pro"/>
              </a:defRPr>
            </a:lvl9pPr>
          </a:lstStyle>
          <a:p>
            <a:endParaRPr dirty="0"/>
          </a:p>
        </p:txBody>
      </p:sp>
      <p:sp>
        <p:nvSpPr>
          <p:cNvPr id="8" name="Google Shape;8;p1"/>
          <p:cNvSpPr txBox="1">
            <a:spLocks noGrp="1"/>
          </p:cNvSpPr>
          <p:nvPr>
            <p:ph type="sldNum" idx="12"/>
          </p:nvPr>
        </p:nvSpPr>
        <p:spPr>
          <a:xfrm>
            <a:off x="10355233" y="864967"/>
            <a:ext cx="731600" cy="895200"/>
          </a:xfrm>
          <a:prstGeom prst="rect">
            <a:avLst/>
          </a:prstGeom>
          <a:noFill/>
          <a:ln>
            <a:noFill/>
          </a:ln>
        </p:spPr>
        <p:txBody>
          <a:bodyPr spcFirstLastPara="1" wrap="square" lIns="91425" tIns="91425" rIns="91425" bIns="91425" anchor="b" anchorCtr="0">
            <a:noAutofit/>
          </a:bodyPr>
          <a:lstStyle>
            <a:lvl1pPr lvl="0" algn="r">
              <a:buNone/>
              <a:defRPr sz="1600">
                <a:solidFill>
                  <a:schemeClr val="lt1"/>
                </a:solidFill>
                <a:latin typeface="Montserrat"/>
                <a:ea typeface="Montserrat"/>
                <a:cs typeface="Montserrat"/>
                <a:sym typeface="Montserrat"/>
              </a:defRPr>
            </a:lvl1pPr>
            <a:lvl2pPr lvl="1" algn="r">
              <a:buNone/>
              <a:defRPr sz="1600">
                <a:solidFill>
                  <a:schemeClr val="lt1"/>
                </a:solidFill>
                <a:latin typeface="Montserrat"/>
                <a:ea typeface="Montserrat"/>
                <a:cs typeface="Montserrat"/>
                <a:sym typeface="Montserrat"/>
              </a:defRPr>
            </a:lvl2pPr>
            <a:lvl3pPr lvl="2" algn="r">
              <a:buNone/>
              <a:defRPr sz="1600">
                <a:solidFill>
                  <a:schemeClr val="lt1"/>
                </a:solidFill>
                <a:latin typeface="Montserrat"/>
                <a:ea typeface="Montserrat"/>
                <a:cs typeface="Montserrat"/>
                <a:sym typeface="Montserrat"/>
              </a:defRPr>
            </a:lvl3pPr>
            <a:lvl4pPr lvl="3" algn="r">
              <a:buNone/>
              <a:defRPr sz="1600">
                <a:solidFill>
                  <a:schemeClr val="lt1"/>
                </a:solidFill>
                <a:latin typeface="Montserrat"/>
                <a:ea typeface="Montserrat"/>
                <a:cs typeface="Montserrat"/>
                <a:sym typeface="Montserrat"/>
              </a:defRPr>
            </a:lvl4pPr>
            <a:lvl5pPr lvl="4" algn="r">
              <a:buNone/>
              <a:defRPr sz="1600">
                <a:solidFill>
                  <a:schemeClr val="lt1"/>
                </a:solidFill>
                <a:latin typeface="Montserrat"/>
                <a:ea typeface="Montserrat"/>
                <a:cs typeface="Montserrat"/>
                <a:sym typeface="Montserrat"/>
              </a:defRPr>
            </a:lvl5pPr>
            <a:lvl6pPr lvl="5" algn="r">
              <a:buNone/>
              <a:defRPr sz="1600">
                <a:solidFill>
                  <a:schemeClr val="lt1"/>
                </a:solidFill>
                <a:latin typeface="Montserrat"/>
                <a:ea typeface="Montserrat"/>
                <a:cs typeface="Montserrat"/>
                <a:sym typeface="Montserrat"/>
              </a:defRPr>
            </a:lvl6pPr>
            <a:lvl7pPr lvl="6" algn="r">
              <a:buNone/>
              <a:defRPr sz="1600">
                <a:solidFill>
                  <a:schemeClr val="lt1"/>
                </a:solidFill>
                <a:latin typeface="Montserrat"/>
                <a:ea typeface="Montserrat"/>
                <a:cs typeface="Montserrat"/>
                <a:sym typeface="Montserrat"/>
              </a:defRPr>
            </a:lvl7pPr>
            <a:lvl8pPr lvl="7" algn="r">
              <a:buNone/>
              <a:defRPr sz="1600">
                <a:solidFill>
                  <a:schemeClr val="lt1"/>
                </a:solidFill>
                <a:latin typeface="Montserrat"/>
                <a:ea typeface="Montserrat"/>
                <a:cs typeface="Montserrat"/>
                <a:sym typeface="Montserrat"/>
              </a:defRPr>
            </a:lvl8pPr>
            <a:lvl9pPr lvl="8" algn="r">
              <a:buNone/>
              <a:defRPr sz="1600">
                <a:solidFill>
                  <a:schemeClr val="lt1"/>
                </a:solidFill>
                <a:latin typeface="Montserrat"/>
                <a:ea typeface="Montserrat"/>
                <a:cs typeface="Montserrat"/>
                <a:sym typeface="Montserrat"/>
              </a:defRPr>
            </a:lvl9pPr>
          </a:lstStyle>
          <a:p>
            <a:pPr defTabSz="1219170" hangingPunct="1">
              <a:buClr>
                <a:srgbClr val="000000"/>
              </a:buClr>
              <a:defRPr/>
            </a:pPr>
            <a:fld id="{00000000-1234-1234-1234-123412341234}" type="slidenum">
              <a:rPr lang="en" smtClean="0">
                <a:solidFill>
                  <a:srgbClr val="FFFFFF"/>
                </a:solidFill>
              </a:rPr>
              <a:pPr defTabSz="1219170" hangingPunct="1">
                <a:buClr>
                  <a:srgbClr val="000000"/>
                </a:buClr>
                <a:defRPr/>
              </a:pPr>
              <a:t>‹#›</a:t>
            </a:fld>
            <a:endParaRPr lang="en" dirty="0">
              <a:solidFill>
                <a:srgbClr val="FFFFFF"/>
              </a:solidFill>
            </a:endParaRPr>
          </a:p>
        </p:txBody>
      </p:sp>
    </p:spTree>
    <p:extLst>
      <p:ext uri="{BB962C8B-B14F-4D97-AF65-F5344CB8AC3E}">
        <p14:creationId xmlns:p14="http://schemas.microsoft.com/office/powerpoint/2010/main" val="453147072"/>
      </p:ext>
    </p:extLst>
  </p:cSld>
  <p:clrMap bg1="lt1" tx1="dk1" bg2="dk2" tx2="lt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 id="2147483912" r:id="rId13"/>
    <p:sldLayoutId id="2147483913" r:id="rId14"/>
    <p:sldLayoutId id="2147483914" r:id="rId15"/>
    <p:sldLayoutId id="2147483915" r:id="rId16"/>
    <p:sldLayoutId id="2147483916" r:id="rId17"/>
    <p:sldLayoutId id="2147483917" r:id="rId18"/>
    <p:sldLayoutId id="2147483918" r:id="rId19"/>
    <p:sldLayoutId id="2147483919" r:id="rId20"/>
    <p:sldLayoutId id="2147483920" r:id="rId21"/>
    <p:sldLayoutId id="2147483921" r:id="rId22"/>
    <p:sldLayoutId id="2147483922" r:id="rId23"/>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hyperlink" Target="https://www.osha.gov/sites/default/files/covid-19-healthcare-ets-preamble.pdf" TargetMode="Externa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hyperlink" Target="https://www.osha.gov/sites/default/files/covid-19-healthcare-ets-preamble.pdf" TargetMode="External"/><Relationship Id="rId2" Type="http://schemas.openxmlformats.org/officeDocument/2006/relationships/hyperlink" Target="https://www.osha.gov/sites/default/files/covid-19-healthcare-ets-reg-text.pdf" TargetMode="Externa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xml"/><Relationship Id="rId1" Type="http://schemas.openxmlformats.org/officeDocument/2006/relationships/slideLayout" Target="../slideLayouts/slideLayout221.xml"/></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xml"/><Relationship Id="rId1" Type="http://schemas.openxmlformats.org/officeDocument/2006/relationships/slideLayout" Target="../slideLayouts/slideLayout221.xml"/></Relationships>
</file>

<file path=ppt/slides/_rels/slide27.xml.rels><?xml version="1.0" encoding="UTF-8" standalone="yes"?>
<Relationships xmlns="http://schemas.openxmlformats.org/package/2006/relationships"><Relationship Id="rId3" Type="http://schemas.openxmlformats.org/officeDocument/2006/relationships/hyperlink" Target="https://www.cdc.gov/coronavirus/2019-ncov/hcp/respirators-strategy/" TargetMode="External"/><Relationship Id="rId2" Type="http://schemas.openxmlformats.org/officeDocument/2006/relationships/notesSlide" Target="../notesSlides/notesSlide9.xml"/><Relationship Id="rId1" Type="http://schemas.openxmlformats.org/officeDocument/2006/relationships/slideLayout" Target="../slideLayouts/slideLayout22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21.xml"/></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2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21.xml"/><Relationship Id="rId4" Type="http://schemas.openxmlformats.org/officeDocument/2006/relationships/image" Target="../media/image68.png"/></Relationships>
</file>

<file path=ppt/slides/_rels/slide3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21.xml"/></Relationships>
</file>

<file path=ppt/slides/_rels/slide32.xml.rels><?xml version="1.0" encoding="UTF-8" standalone="yes"?>
<Relationships xmlns="http://schemas.openxmlformats.org/package/2006/relationships"><Relationship Id="rId3" Type="http://schemas.openxmlformats.org/officeDocument/2006/relationships/hyperlink" Target="https://www.cdc.gov/niosh/npptl/topics/respirators/disp_part/default.html" TargetMode="External"/><Relationship Id="rId2" Type="http://schemas.openxmlformats.org/officeDocument/2006/relationships/notesSlide" Target="../notesSlides/notesSlide11.xml"/><Relationship Id="rId1" Type="http://schemas.openxmlformats.org/officeDocument/2006/relationships/slideLayout" Target="../slideLayouts/slideLayout221.xml"/><Relationship Id="rId4" Type="http://schemas.openxmlformats.org/officeDocument/2006/relationships/image" Target="../media/image70.png"/></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2.xml"/><Relationship Id="rId1" Type="http://schemas.openxmlformats.org/officeDocument/2006/relationships/slideLayout" Target="../slideLayouts/slideLayout221.xml"/></Relationships>
</file>

<file path=ppt/slides/_rels/slide34.xml.rels><?xml version="1.0" encoding="UTF-8" standalone="yes"?>
<Relationships xmlns="http://schemas.openxmlformats.org/package/2006/relationships"><Relationship Id="rId3" Type="http://schemas.openxmlformats.org/officeDocument/2006/relationships/hyperlink" Target="https://www.cdc.gov/coronavirus/2019-ncov/hcp/respirators-strategy/#criscapstrategies" TargetMode="External"/><Relationship Id="rId2" Type="http://schemas.openxmlformats.org/officeDocument/2006/relationships/notesSlide" Target="../notesSlides/notesSlide13.xml"/><Relationship Id="rId1" Type="http://schemas.openxmlformats.org/officeDocument/2006/relationships/slideLayout" Target="../slideLayouts/slideLayout221.xml"/></Relationships>
</file>

<file path=ppt/slides/_rels/slide35.xml.rels><?xml version="1.0" encoding="UTF-8" standalone="yes"?>
<Relationships xmlns="http://schemas.openxmlformats.org/package/2006/relationships"><Relationship Id="rId3" Type="http://schemas.openxmlformats.org/officeDocument/2006/relationships/hyperlink" Target="https://www.cdc.gov/coronavirus/2019-ncov/downloads/hcp/fs-respirator-on-off.pdf" TargetMode="External"/><Relationship Id="rId2" Type="http://schemas.openxmlformats.org/officeDocument/2006/relationships/notesSlide" Target="../notesSlides/notesSlide14.xml"/><Relationship Id="rId1" Type="http://schemas.openxmlformats.org/officeDocument/2006/relationships/slideLayout" Target="../slideLayouts/slideLayout221.xml"/><Relationship Id="rId6" Type="http://schemas.openxmlformats.org/officeDocument/2006/relationships/hyperlink" Target="https://www.cdc.gov/coronavirus/2019-ncov/downloads/hcp/fs-facemask-dos-donts.pdf" TargetMode="External"/><Relationship Id="rId5" Type="http://schemas.openxmlformats.org/officeDocument/2006/relationships/image" Target="../media/image73.png"/><Relationship Id="rId4" Type="http://schemas.openxmlformats.org/officeDocument/2006/relationships/image" Target="../media/image72.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2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2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2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21.xml"/></Relationships>
</file>

<file path=ppt/slides/_rels/slide4.xml.rels><?xml version="1.0" encoding="UTF-8" standalone="yes"?>
<Relationships xmlns="http://schemas.openxmlformats.org/package/2006/relationships"><Relationship Id="rId3" Type="http://schemas.openxmlformats.org/officeDocument/2006/relationships/hyperlink" Target="https://illinois.webex.com/illinois/onstage/g.php?MTID=e002fff0fa13b512e81dfae197770ff12"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hyperlink" Target="https://dph.partner.illinois.gov/communities/communicabledisease/CDAZ/Pages/COVID%2019%20CD%20Section%20Recorded%20Webinars.aspx" TargetMode="External"/><Relationship Id="rId4" Type="http://schemas.openxmlformats.org/officeDocument/2006/relationships/hyperlink" Target="https://illinois.webex.com/illinois/onstage/g.php?MTID=e157623284204828c8960c7c3687017bb"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21.xml"/></Relationships>
</file>

<file path=ppt/slides/_rels/slide41.xml.rels><?xml version="1.0" encoding="UTF-8" standalone="yes"?>
<Relationships xmlns="http://schemas.openxmlformats.org/package/2006/relationships"><Relationship Id="rId2" Type="http://schemas.openxmlformats.org/officeDocument/2006/relationships/hyperlink" Target="https://www.cdc.gov/coronavirus/2019-ncov/hcp/infection-control-recommendations.html" TargetMode="External"/><Relationship Id="rId1" Type="http://schemas.openxmlformats.org/officeDocument/2006/relationships/slideLayout" Target="../slideLayouts/slideLayout22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2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2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hyperlink" Target="http://www.dph.illinois.gov/siren" TargetMode="External"/><Relationship Id="rId2" Type="http://schemas.openxmlformats.org/officeDocument/2006/relationships/notesSlide" Target="../notesSlides/notesSlide20.xml"/><Relationship Id="rId1" Type="http://schemas.openxmlformats.org/officeDocument/2006/relationships/slideLayout" Target="../slideLayouts/slideLayout42.xml"/><Relationship Id="rId5" Type="http://schemas.openxmlformats.org/officeDocument/2006/relationships/hyperlink" Target="https://redcap.link/LNAespanol" TargetMode="External"/><Relationship Id="rId4" Type="http://schemas.openxmlformats.org/officeDocument/2006/relationships/hyperlink" Target="https://redcap.link/firstlineLNA"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7.xml"/></Relationships>
</file>

<file path=ppt/slides/_rels/slide6.xml.rels><?xml version="1.0" encoding="UTF-8" standalone="yes"?>
<Relationships xmlns="http://schemas.openxmlformats.org/package/2006/relationships"><Relationship Id="rId3" Type="http://schemas.openxmlformats.org/officeDocument/2006/relationships/hyperlink" Target="https://app.smartsheet.com/b/form/fa43f1bf83094d348f25ac3b18c8596f" TargetMode="External"/><Relationship Id="rId2" Type="http://schemas.openxmlformats.org/officeDocument/2006/relationships/notesSlide" Target="../notesSlides/notesSlide5.xml"/><Relationship Id="rId1" Type="http://schemas.openxmlformats.org/officeDocument/2006/relationships/slideLayout" Target="../slideLayouts/slideLayout202.xml"/><Relationship Id="rId4" Type="http://schemas.openxmlformats.org/officeDocument/2006/relationships/hyperlink" Target="mailto:nursinghome@telligen.com"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234.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34.xml"/></Relationships>
</file>

<file path=ppt/slides/_rels/slide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noGrp="1"/>
          </p:cNvSpPr>
          <p:nvPr>
            <p:ph type="ctrTitle"/>
          </p:nvPr>
        </p:nvSpPr>
        <p:spPr>
          <a:xfrm>
            <a:off x="933061" y="2571751"/>
            <a:ext cx="10310327" cy="1872764"/>
          </a:xfrm>
          <a:prstGeom prst="rect">
            <a:avLst/>
          </a:prstGeom>
        </p:spPr>
        <p:txBody>
          <a:bodyPr>
            <a:normAutofit fontScale="90000"/>
          </a:bodyPr>
          <a:lstStyle/>
          <a:p>
            <a:pPr defTabSz="672083">
              <a:defRPr sz="3136"/>
            </a:pPr>
            <a:r>
              <a:rPr dirty="0"/>
              <a:t>COVID-19 Question and Answer Session</a:t>
            </a:r>
            <a:br>
              <a:rPr dirty="0"/>
            </a:br>
            <a:r>
              <a:rPr dirty="0"/>
              <a:t>for Long-Term Care and Congregate Residential Settings</a:t>
            </a:r>
            <a:br>
              <a:rPr lang="en-US" dirty="0"/>
            </a:br>
            <a:br>
              <a:rPr lang="en-US" dirty="0"/>
            </a:br>
            <a:endParaRPr dirty="0"/>
          </a:p>
        </p:txBody>
      </p:sp>
      <p:sp>
        <p:nvSpPr>
          <p:cNvPr id="105" name="Subtitle 2"/>
          <p:cNvSpPr txBox="1">
            <a:spLocks noGrp="1"/>
          </p:cNvSpPr>
          <p:nvPr>
            <p:ph type="subTitle" sz="quarter" idx="1"/>
          </p:nvPr>
        </p:nvSpPr>
        <p:spPr>
          <a:xfrm>
            <a:off x="3695700" y="4286250"/>
            <a:ext cx="4800600" cy="800100"/>
          </a:xfrm>
          <a:prstGeom prst="rect">
            <a:avLst/>
          </a:prstGeom>
        </p:spPr>
        <p:txBody>
          <a:bodyPr/>
          <a:lstStyle/>
          <a:p>
            <a:pPr>
              <a:defRPr sz="1800">
                <a:solidFill>
                  <a:srgbClr val="000000"/>
                </a:solidFill>
              </a:defRPr>
            </a:pPr>
            <a:endParaRPr dirty="0"/>
          </a:p>
          <a:p>
            <a:pPr>
              <a:spcBef>
                <a:spcPts val="300"/>
              </a:spcBef>
              <a:defRPr sz="1900">
                <a:solidFill>
                  <a:srgbClr val="000000"/>
                </a:solidFill>
              </a:defRPr>
            </a:pPr>
            <a:r>
              <a:rPr lang="en-US" sz="2400" dirty="0"/>
              <a:t>June 11</a:t>
            </a:r>
            <a:r>
              <a:rPr lang="en-US" sz="2400" baseline="30000" dirty="0"/>
              <a:t>th</a:t>
            </a:r>
            <a:r>
              <a:rPr lang="en-US" sz="2400" dirty="0"/>
              <a:t> , </a:t>
            </a:r>
            <a:r>
              <a:rPr sz="2400" dirty="0"/>
              <a:t>202</a:t>
            </a:r>
            <a:r>
              <a:rPr lang="en-US" sz="2400" dirty="0"/>
              <a:t>1</a:t>
            </a:r>
            <a:endParaRPr sz="2400" dirty="0"/>
          </a:p>
        </p:txBody>
      </p:sp>
      <p:sp>
        <p:nvSpPr>
          <p:cNvPr id="4" name="Footer Placeholder 3">
            <a:extLst>
              <a:ext uri="{FF2B5EF4-FFF2-40B4-BE49-F238E27FC236}">
                <a16:creationId xmlns:a16="http://schemas.microsoft.com/office/drawing/2014/main" id="{FF075686-71DC-4B43-B580-4417DD262BCB}"/>
              </a:ext>
            </a:extLst>
          </p:cNvPr>
          <p:cNvSpPr>
            <a:spLocks noGrp="1"/>
          </p:cNvSpPr>
          <p:nvPr>
            <p:ph type="ftr" sz="quarter" idx="10"/>
          </p:nvPr>
        </p:nvSpPr>
        <p:spPr>
          <a:xfrm>
            <a:off x="609596" y="6356350"/>
            <a:ext cx="10932164" cy="365125"/>
          </a:xfrm>
        </p:spPr>
        <p:txBody>
          <a:bodyPr/>
          <a:lstStyle/>
          <a:p>
            <a:r>
              <a:rPr lang="en-US" dirty="0"/>
              <a:t>The findings and conclusions in this presentation are those of the authors and do not necessarily represent the official position of the Illinois Department of Public Health </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4B922CD3-29C5-4D8E-861D-911152A87A24}"/>
              </a:ext>
            </a:extLst>
          </p:cNvPr>
          <p:cNvSpPr>
            <a:spLocks noGrp="1"/>
          </p:cNvSpPr>
          <p:nvPr>
            <p:ph type="title"/>
          </p:nvPr>
        </p:nvSpPr>
        <p:spPr>
          <a:xfrm>
            <a:off x="609600" y="76200"/>
            <a:ext cx="10972800" cy="1143000"/>
          </a:xfrm>
        </p:spPr>
        <p:txBody>
          <a:bodyPr/>
          <a:lstStyle/>
          <a:p>
            <a:r>
              <a:rPr lang="en-US" dirty="0"/>
              <a:t>Illinois Data from CDC</a:t>
            </a:r>
          </a:p>
        </p:txBody>
      </p:sp>
      <p:sp>
        <p:nvSpPr>
          <p:cNvPr id="3" name="Slide Number Placeholder 2">
            <a:extLst>
              <a:ext uri="{FF2B5EF4-FFF2-40B4-BE49-F238E27FC236}">
                <a16:creationId xmlns:a16="http://schemas.microsoft.com/office/drawing/2014/main" id="{12BD5D34-523B-4CFE-8AF4-3E96B8D4269E}"/>
              </a:ext>
            </a:extLst>
          </p:cNvPr>
          <p:cNvSpPr>
            <a:spLocks noGrp="1"/>
          </p:cNvSpPr>
          <p:nvPr>
            <p:ph type="sldNum" sz="quarter" idx="10"/>
          </p:nvPr>
        </p:nvSpPr>
        <p:spPr>
          <a:xfrm>
            <a:off x="11621308" y="6423500"/>
            <a:ext cx="226983" cy="230832"/>
          </a:xfrm>
        </p:spPr>
        <p:txBody>
          <a:bodyPr wrap="none"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6CB4B4D-7CA3-9044-876B-883B54F8677D}" type="slidenum">
              <a:rPr kumimoji="0" lang="en-US" sz="900" b="0" i="0" u="none" strike="noStrike" kern="1200" cap="none" spc="0" normalizeH="0" baseline="0" noProof="0" smtClean="0">
                <a:ln>
                  <a:noFill/>
                </a:ln>
                <a:solidFill>
                  <a:srgbClr val="888888"/>
                </a:solidFill>
                <a:effectLst/>
                <a:uLnTx/>
                <a:uFillTx/>
                <a:latin typeface="Helvetica"/>
                <a:cs typeface="Helvetica"/>
              </a:rPr>
              <a:pPr marL="0" marR="0" lvl="0" indent="0" algn="r" defTabSz="914400" rtl="0" eaLnBrk="1" fontAlgn="auto" latinLnBrk="0" hangingPunct="1">
                <a:lnSpc>
                  <a:spcPct val="100000"/>
                </a:lnSpc>
                <a:spcBef>
                  <a:spcPts val="0"/>
                </a:spcBef>
                <a:spcAft>
                  <a:spcPts val="600"/>
                </a:spcAft>
                <a:buClrTx/>
                <a:buSzTx/>
                <a:buFontTx/>
                <a:buNone/>
                <a:tabLst/>
                <a:defRPr/>
              </a:pPr>
              <a:t>10</a:t>
            </a:fld>
            <a:endParaRPr kumimoji="0" lang="en-US" sz="900" b="0" i="0" u="none" strike="noStrike" kern="1200" cap="none" spc="0" normalizeH="0" baseline="0" noProof="0">
              <a:ln>
                <a:noFill/>
              </a:ln>
              <a:solidFill>
                <a:srgbClr val="888888"/>
              </a:solidFill>
              <a:effectLst/>
              <a:uLnTx/>
              <a:uFillTx/>
              <a:latin typeface="Helvetica"/>
              <a:cs typeface="Helvetica"/>
            </a:endParaRPr>
          </a:p>
        </p:txBody>
      </p:sp>
      <p:pic>
        <p:nvPicPr>
          <p:cNvPr id="6" name="Picture 5" descr="Map&#10;&#10;Description automatically generated with low confidence">
            <a:extLst>
              <a:ext uri="{FF2B5EF4-FFF2-40B4-BE49-F238E27FC236}">
                <a16:creationId xmlns:a16="http://schemas.microsoft.com/office/drawing/2014/main" id="{88DFE0E9-C8A2-4E3B-8FBF-00517E60793C}"/>
              </a:ext>
            </a:extLst>
          </p:cNvPr>
          <p:cNvPicPr>
            <a:picLocks noChangeAspect="1"/>
          </p:cNvPicPr>
          <p:nvPr/>
        </p:nvPicPr>
        <p:blipFill>
          <a:blip r:embed="rId2"/>
          <a:stretch>
            <a:fillRect/>
          </a:stretch>
        </p:blipFill>
        <p:spPr>
          <a:xfrm>
            <a:off x="609600" y="1640125"/>
            <a:ext cx="3086432" cy="4362450"/>
          </a:xfrm>
          <a:prstGeom prst="rect">
            <a:avLst/>
          </a:prstGeom>
          <a:noFill/>
        </p:spPr>
      </p:pic>
      <p:pic>
        <p:nvPicPr>
          <p:cNvPr id="10" name="Picture 9">
            <a:extLst>
              <a:ext uri="{FF2B5EF4-FFF2-40B4-BE49-F238E27FC236}">
                <a16:creationId xmlns:a16="http://schemas.microsoft.com/office/drawing/2014/main" id="{9C7DBA83-265F-4D25-A4C0-F216F567C04F}"/>
              </a:ext>
            </a:extLst>
          </p:cNvPr>
          <p:cNvPicPr>
            <a:picLocks noChangeAspect="1"/>
          </p:cNvPicPr>
          <p:nvPr/>
        </p:nvPicPr>
        <p:blipFill>
          <a:blip r:embed="rId3"/>
          <a:stretch>
            <a:fillRect/>
          </a:stretch>
        </p:blipFill>
        <p:spPr>
          <a:xfrm>
            <a:off x="4296128" y="1682987"/>
            <a:ext cx="7286272" cy="4276725"/>
          </a:xfrm>
          <a:prstGeom prst="rect">
            <a:avLst/>
          </a:prstGeom>
        </p:spPr>
      </p:pic>
      <p:sp>
        <p:nvSpPr>
          <p:cNvPr id="17" name="Arrow: Down 16">
            <a:extLst>
              <a:ext uri="{FF2B5EF4-FFF2-40B4-BE49-F238E27FC236}">
                <a16:creationId xmlns:a16="http://schemas.microsoft.com/office/drawing/2014/main" id="{CFD4B3F7-B5B3-4009-AB89-A0F5ED6F2CDA}"/>
              </a:ext>
            </a:extLst>
          </p:cNvPr>
          <p:cNvSpPr/>
          <p:nvPr/>
        </p:nvSpPr>
        <p:spPr>
          <a:xfrm>
            <a:off x="9046845" y="2640330"/>
            <a:ext cx="80010" cy="1143000"/>
          </a:xfrm>
          <a:prstGeom prst="downArrow">
            <a:avLst/>
          </a:prstGeom>
          <a:solidFill>
            <a:schemeClr val="accent2"/>
          </a:solidFill>
          <a:ln w="25400" cap="flat">
            <a:solidFill>
              <a:srgbClr val="FF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j-ea"/>
              <a:cs typeface="Calibri"/>
              <a:sym typeface="Calibri"/>
            </a:endParaRPr>
          </a:p>
        </p:txBody>
      </p:sp>
      <p:sp>
        <p:nvSpPr>
          <p:cNvPr id="18" name="TextBox 17">
            <a:extLst>
              <a:ext uri="{FF2B5EF4-FFF2-40B4-BE49-F238E27FC236}">
                <a16:creationId xmlns:a16="http://schemas.microsoft.com/office/drawing/2014/main" id="{7BDF8260-941E-43A4-A564-5759707D7A07}"/>
              </a:ext>
            </a:extLst>
          </p:cNvPr>
          <p:cNvSpPr txBox="1"/>
          <p:nvPr/>
        </p:nvSpPr>
        <p:spPr>
          <a:xfrm>
            <a:off x="8606790" y="2034540"/>
            <a:ext cx="1611630"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j-ea"/>
                <a:cs typeface="Calibri"/>
                <a:sym typeface="Calibri"/>
              </a:rPr>
              <a:t>Start of Illinois LTC Vaccination</a:t>
            </a:r>
          </a:p>
        </p:txBody>
      </p:sp>
    </p:spTree>
    <p:extLst>
      <p:ext uri="{BB962C8B-B14F-4D97-AF65-F5344CB8AC3E}">
        <p14:creationId xmlns:p14="http://schemas.microsoft.com/office/powerpoint/2010/main" val="1678067593"/>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DD57762-5D19-41DB-9710-EE0653CC978B}"/>
              </a:ext>
            </a:extLst>
          </p:cNvPr>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en-US" sz="900" b="0" i="0" u="none" strike="noStrike" kern="1200" cap="none" spc="0" normalizeH="0" baseline="0" noProof="0" smtClean="0">
                <a:ln>
                  <a:noFill/>
                </a:ln>
                <a:solidFill>
                  <a:srgbClr val="888888"/>
                </a:solidFill>
                <a:effectLst/>
                <a:uLnTx/>
                <a:uFillTx/>
                <a:latin typeface="Helvetica"/>
                <a:cs typeface="Helvetica"/>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900" b="0" i="0" u="none" strike="noStrike" kern="1200" cap="none" spc="0" normalizeH="0" baseline="0" noProof="0" dirty="0">
              <a:ln>
                <a:noFill/>
              </a:ln>
              <a:solidFill>
                <a:srgbClr val="888888"/>
              </a:solidFill>
              <a:effectLst/>
              <a:uLnTx/>
              <a:uFillTx/>
              <a:latin typeface="Helvetica"/>
              <a:cs typeface="Helvetica"/>
            </a:endParaRPr>
          </a:p>
        </p:txBody>
      </p:sp>
      <p:pic>
        <p:nvPicPr>
          <p:cNvPr id="6" name="Picture 5">
            <a:extLst>
              <a:ext uri="{FF2B5EF4-FFF2-40B4-BE49-F238E27FC236}">
                <a16:creationId xmlns:a16="http://schemas.microsoft.com/office/drawing/2014/main" id="{523CC373-5A1E-4D70-90C9-0A56B7397FD5}"/>
              </a:ext>
            </a:extLst>
          </p:cNvPr>
          <p:cNvPicPr>
            <a:picLocks noChangeAspect="1"/>
          </p:cNvPicPr>
          <p:nvPr/>
        </p:nvPicPr>
        <p:blipFill>
          <a:blip r:embed="rId2"/>
          <a:stretch>
            <a:fillRect/>
          </a:stretch>
        </p:blipFill>
        <p:spPr>
          <a:xfrm>
            <a:off x="521928" y="252142"/>
            <a:ext cx="9012597" cy="5843857"/>
          </a:xfrm>
          <a:prstGeom prst="rect">
            <a:avLst/>
          </a:prstGeom>
        </p:spPr>
      </p:pic>
    </p:spTree>
    <p:extLst>
      <p:ext uri="{BB962C8B-B14F-4D97-AF65-F5344CB8AC3E}">
        <p14:creationId xmlns:p14="http://schemas.microsoft.com/office/powerpoint/2010/main" val="1266540151"/>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FFC1DE-8454-49B4-8278-AC8840FF62E5}"/>
              </a:ext>
            </a:extLst>
          </p:cNvPr>
          <p:cNvSpPr>
            <a:spLocks noGrp="1"/>
          </p:cNvSpPr>
          <p:nvPr>
            <p:ph type="body" idx="1"/>
          </p:nvPr>
        </p:nvSpPr>
        <p:spPr/>
        <p:txBody>
          <a:bodyPr/>
          <a:lstStyle/>
          <a:p>
            <a:endParaRPr lang="en-US" dirty="0"/>
          </a:p>
        </p:txBody>
      </p:sp>
      <p:sp>
        <p:nvSpPr>
          <p:cNvPr id="3" name="Slide Number Placeholder 2">
            <a:extLst>
              <a:ext uri="{FF2B5EF4-FFF2-40B4-BE49-F238E27FC236}">
                <a16:creationId xmlns:a16="http://schemas.microsoft.com/office/drawing/2014/main" id="{9F37FC04-8AAF-40CF-95F9-E0F0FB32EAD2}"/>
              </a:ext>
            </a:extLst>
          </p:cNvPr>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en-US" sz="900" b="0" i="0" u="none" strike="noStrike" kern="1200" cap="none" spc="0" normalizeH="0" baseline="0" noProof="0" smtClean="0">
                <a:ln>
                  <a:noFill/>
                </a:ln>
                <a:solidFill>
                  <a:srgbClr val="888888"/>
                </a:solidFill>
                <a:effectLst/>
                <a:uLnTx/>
                <a:uFillTx/>
                <a:latin typeface="Helvetica"/>
                <a:cs typeface="Helvetica"/>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900" b="0" i="0" u="none" strike="noStrike" kern="1200" cap="none" spc="0" normalizeH="0" baseline="0" noProof="0" dirty="0">
              <a:ln>
                <a:noFill/>
              </a:ln>
              <a:solidFill>
                <a:srgbClr val="888888"/>
              </a:solidFill>
              <a:effectLst/>
              <a:uLnTx/>
              <a:uFillTx/>
              <a:latin typeface="Helvetica"/>
              <a:cs typeface="Helvetica"/>
            </a:endParaRPr>
          </a:p>
        </p:txBody>
      </p:sp>
      <p:sp>
        <p:nvSpPr>
          <p:cNvPr id="4" name="Title 3">
            <a:extLst>
              <a:ext uri="{FF2B5EF4-FFF2-40B4-BE49-F238E27FC236}">
                <a16:creationId xmlns:a16="http://schemas.microsoft.com/office/drawing/2014/main" id="{8F8B2D52-0533-4F71-9BCF-E012BDF28146}"/>
              </a:ext>
            </a:extLst>
          </p:cNvPr>
          <p:cNvSpPr>
            <a:spLocks noGrp="1"/>
          </p:cNvSpPr>
          <p:nvPr>
            <p:ph type="title"/>
          </p:nvPr>
        </p:nvSpPr>
        <p:spPr/>
        <p:txBody>
          <a:bodyPr/>
          <a:lstStyle/>
          <a:p>
            <a:r>
              <a:rPr lang="en-US" dirty="0"/>
              <a:t>Illinois Opens in the General Population</a:t>
            </a:r>
          </a:p>
        </p:txBody>
      </p:sp>
    </p:spTree>
    <p:extLst>
      <p:ext uri="{BB962C8B-B14F-4D97-AF65-F5344CB8AC3E}">
        <p14:creationId xmlns:p14="http://schemas.microsoft.com/office/powerpoint/2010/main" val="2742508120"/>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8A6BB19-6800-4801-9364-928C7DA7914F}"/>
              </a:ext>
            </a:extLst>
          </p:cNvPr>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en-US" sz="900" b="0" i="0" u="none" strike="noStrike" kern="1200" cap="none" spc="0" normalizeH="0" baseline="0" noProof="0" smtClean="0">
                <a:ln>
                  <a:noFill/>
                </a:ln>
                <a:solidFill>
                  <a:srgbClr val="888888"/>
                </a:solidFill>
                <a:effectLst/>
                <a:uLnTx/>
                <a:uFillTx/>
                <a:latin typeface="Helvetica"/>
                <a:cs typeface="Helvetica"/>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900" b="0" i="0" u="none" strike="noStrike" kern="1200" cap="none" spc="0" normalizeH="0" baseline="0" noProof="0" dirty="0">
              <a:ln>
                <a:noFill/>
              </a:ln>
              <a:solidFill>
                <a:srgbClr val="888888"/>
              </a:solidFill>
              <a:effectLst/>
              <a:uLnTx/>
              <a:uFillTx/>
              <a:latin typeface="Helvetica"/>
              <a:cs typeface="Helvetica"/>
            </a:endParaRPr>
          </a:p>
        </p:txBody>
      </p:sp>
      <p:sp>
        <p:nvSpPr>
          <p:cNvPr id="4" name="Title 3">
            <a:extLst>
              <a:ext uri="{FF2B5EF4-FFF2-40B4-BE49-F238E27FC236}">
                <a16:creationId xmlns:a16="http://schemas.microsoft.com/office/drawing/2014/main" id="{BC716439-FC14-407B-BF61-210592BA6B2B}"/>
              </a:ext>
            </a:extLst>
          </p:cNvPr>
          <p:cNvSpPr>
            <a:spLocks noGrp="1"/>
          </p:cNvSpPr>
          <p:nvPr>
            <p:ph type="title"/>
          </p:nvPr>
        </p:nvSpPr>
        <p:spPr/>
        <p:txBody>
          <a:bodyPr>
            <a:normAutofit fontScale="90000"/>
          </a:bodyPr>
          <a:lstStyle/>
          <a:p>
            <a:r>
              <a:rPr lang="en-US" dirty="0"/>
              <a:t>OSHA COVID-19 Healthcare Emergency Temporary Standard (ETS)</a:t>
            </a:r>
          </a:p>
        </p:txBody>
      </p:sp>
      <p:pic>
        <p:nvPicPr>
          <p:cNvPr id="6" name="Picture 5">
            <a:extLst>
              <a:ext uri="{FF2B5EF4-FFF2-40B4-BE49-F238E27FC236}">
                <a16:creationId xmlns:a16="http://schemas.microsoft.com/office/drawing/2014/main" id="{ACF4D522-4799-4A77-9EA8-AC03C14BF858}"/>
              </a:ext>
            </a:extLst>
          </p:cNvPr>
          <p:cNvPicPr>
            <a:picLocks noChangeAspect="1"/>
          </p:cNvPicPr>
          <p:nvPr/>
        </p:nvPicPr>
        <p:blipFill>
          <a:blip r:embed="rId2"/>
          <a:stretch>
            <a:fillRect/>
          </a:stretch>
        </p:blipFill>
        <p:spPr>
          <a:xfrm>
            <a:off x="3004123" y="1234006"/>
            <a:ext cx="6183753" cy="5313619"/>
          </a:xfrm>
          <a:prstGeom prst="rect">
            <a:avLst/>
          </a:prstGeom>
        </p:spPr>
      </p:pic>
    </p:spTree>
    <p:extLst>
      <p:ext uri="{BB962C8B-B14F-4D97-AF65-F5344CB8AC3E}">
        <p14:creationId xmlns:p14="http://schemas.microsoft.com/office/powerpoint/2010/main" val="527704008"/>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C3E7C6-9251-4260-88A5-5098A4708F93}"/>
              </a:ext>
            </a:extLst>
          </p:cNvPr>
          <p:cNvSpPr>
            <a:spLocks noGrp="1"/>
          </p:cNvSpPr>
          <p:nvPr>
            <p:ph type="body" idx="1"/>
          </p:nvPr>
        </p:nvSpPr>
        <p:spPr/>
        <p:txBody>
          <a:bodyPr/>
          <a:lstStyle/>
          <a:p>
            <a:r>
              <a:rPr lang="en-US" i="1" dirty="0"/>
              <a:t>OSHA will continue to monitor trends as more of the population becomes vaccinated and the post-vaccine evidence base continues to grow. If and when OSHA finds a grave danger from the virus no longer exists for covered healthcare workplaces (or some portion thereof), or new information necessitates a change in measures necessary to address the grave danger, OSHA will update the rule as appropriate.</a:t>
            </a:r>
          </a:p>
          <a:p>
            <a:pPr marL="0" indent="0">
              <a:buNone/>
            </a:pPr>
            <a:endParaRPr lang="en-US" i="1" dirty="0"/>
          </a:p>
          <a:p>
            <a:r>
              <a:rPr lang="en-US" dirty="0"/>
              <a:t>The term </a:t>
            </a:r>
            <a:r>
              <a:rPr lang="en-US" i="1" dirty="0"/>
              <a:t>Grave Danger </a:t>
            </a:r>
            <a:r>
              <a:rPr lang="en-US" dirty="0"/>
              <a:t>is in the document 166 times</a:t>
            </a:r>
          </a:p>
        </p:txBody>
      </p:sp>
      <p:sp>
        <p:nvSpPr>
          <p:cNvPr id="3" name="Slide Number Placeholder 2">
            <a:extLst>
              <a:ext uri="{FF2B5EF4-FFF2-40B4-BE49-F238E27FC236}">
                <a16:creationId xmlns:a16="http://schemas.microsoft.com/office/drawing/2014/main" id="{1982BCC8-86E9-4444-8544-28858540A81D}"/>
              </a:ext>
            </a:extLst>
          </p:cNvPr>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en-US" sz="900" b="0" i="0" u="none" strike="noStrike" kern="1200" cap="none" spc="0" normalizeH="0" baseline="0" noProof="0" smtClean="0">
                <a:ln>
                  <a:noFill/>
                </a:ln>
                <a:solidFill>
                  <a:srgbClr val="888888"/>
                </a:solidFill>
                <a:effectLst/>
                <a:uLnTx/>
                <a:uFillTx/>
                <a:latin typeface="Helvetica"/>
                <a:cs typeface="Helvetica"/>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900" b="0" i="0" u="none" strike="noStrike" kern="1200" cap="none" spc="0" normalizeH="0" baseline="0" noProof="0" dirty="0">
              <a:ln>
                <a:noFill/>
              </a:ln>
              <a:solidFill>
                <a:srgbClr val="888888"/>
              </a:solidFill>
              <a:effectLst/>
              <a:uLnTx/>
              <a:uFillTx/>
              <a:latin typeface="Helvetica"/>
              <a:cs typeface="Helvetica"/>
            </a:endParaRPr>
          </a:p>
        </p:txBody>
      </p:sp>
      <p:sp>
        <p:nvSpPr>
          <p:cNvPr id="4" name="Title 3">
            <a:extLst>
              <a:ext uri="{FF2B5EF4-FFF2-40B4-BE49-F238E27FC236}">
                <a16:creationId xmlns:a16="http://schemas.microsoft.com/office/drawing/2014/main" id="{327FB626-BCD7-4A8C-AE74-FD4487A71BFE}"/>
              </a:ext>
            </a:extLst>
          </p:cNvPr>
          <p:cNvSpPr>
            <a:spLocks noGrp="1"/>
          </p:cNvSpPr>
          <p:nvPr>
            <p:ph type="title"/>
          </p:nvPr>
        </p:nvSpPr>
        <p:spPr/>
        <p:txBody>
          <a:bodyPr/>
          <a:lstStyle/>
          <a:p>
            <a:r>
              <a:rPr lang="en-US" dirty="0"/>
              <a:t>OSHA Emergency Temporary Standard (ETS)</a:t>
            </a:r>
          </a:p>
        </p:txBody>
      </p:sp>
    </p:spTree>
    <p:extLst>
      <p:ext uri="{BB962C8B-B14F-4D97-AF65-F5344CB8AC3E}">
        <p14:creationId xmlns:p14="http://schemas.microsoft.com/office/powerpoint/2010/main" val="1055382658"/>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27FA4F-C986-454D-B726-D8A9CE6A8A54}"/>
              </a:ext>
            </a:extLst>
          </p:cNvPr>
          <p:cNvSpPr>
            <a:spLocks noGrp="1"/>
          </p:cNvSpPr>
          <p:nvPr>
            <p:ph type="body" idx="1"/>
          </p:nvPr>
        </p:nvSpPr>
        <p:spPr>
          <a:xfrm>
            <a:off x="228600" y="924339"/>
            <a:ext cx="11963400" cy="5436704"/>
          </a:xfrm>
        </p:spPr>
        <p:txBody>
          <a:bodyPr>
            <a:normAutofit fontScale="77500" lnSpcReduction="20000"/>
          </a:bodyPr>
          <a:lstStyle/>
          <a:p>
            <a:r>
              <a:rPr lang="en-US" dirty="0"/>
              <a:t> </a:t>
            </a:r>
            <a:r>
              <a:rPr lang="en-US" sz="3100" i="1" dirty="0"/>
              <a:t>Emergency Temporary Standards are, by design, temporary in nature</a:t>
            </a:r>
          </a:p>
          <a:p>
            <a:r>
              <a:rPr lang="en-US" sz="3100" i="1" dirty="0"/>
              <a:t>IV. Rationale for the ETS A. Grave Danger</a:t>
            </a:r>
          </a:p>
          <a:p>
            <a:r>
              <a:rPr lang="en-US" sz="3100" i="1" dirty="0"/>
              <a:t>In summary, the availability and </a:t>
            </a:r>
            <a:r>
              <a:rPr lang="en-US" sz="3100" b="1" i="1" dirty="0"/>
              <a:t>use of safe and effective vaccines for COVID-19 is a critical milestone that has led to a marked decrease in risk for healthcare employees generally, </a:t>
            </a:r>
          </a:p>
          <a:p>
            <a:r>
              <a:rPr lang="en-US" sz="3100" b="1" i="1" dirty="0"/>
              <a:t>but grave danger still remains </a:t>
            </a:r>
            <a:r>
              <a:rPr lang="en-US" sz="3100" i="1" dirty="0"/>
              <a:t>for those whose jobs require them to work in settings where patients with suspected or confirmed COVID-19 receive care. </a:t>
            </a:r>
          </a:p>
          <a:p>
            <a:r>
              <a:rPr lang="en-US" sz="3100" i="1" dirty="0"/>
              <a:t>CDC has determined that the remaining risk for fully vaccinated persons outside of healthcare settings is low enough to justify foregoing other layers of controls for settings where all persons are fully vaccinated and asymptomatic (CDC, April 27, 2021), </a:t>
            </a:r>
          </a:p>
          <a:p>
            <a:r>
              <a:rPr lang="en-US" sz="3100" i="1" dirty="0"/>
              <a:t>but the CDC continues to recommend respirators and PPE for fully vaccinated healthcare employees in settings where patients with suspected or confirmed COVID-19 receive care.</a:t>
            </a:r>
          </a:p>
          <a:p>
            <a:r>
              <a:rPr lang="en-US" sz="3100" i="1" dirty="0"/>
              <a:t>Based on CDC guidance and the best available evidence, </a:t>
            </a:r>
            <a:r>
              <a:rPr lang="en-US" sz="3100" b="1" i="1" dirty="0"/>
              <a:t>OSHA finds a grave danger in healthcare for vaccinated and unvaccinated HCP involved in the treatment of COVID-19 patients.</a:t>
            </a:r>
            <a:r>
              <a:rPr lang="en-US" sz="3100" i="1" dirty="0"/>
              <a:t> (p.91)</a:t>
            </a:r>
          </a:p>
          <a:p>
            <a:endParaRPr lang="en-US" dirty="0"/>
          </a:p>
          <a:p>
            <a:r>
              <a:rPr lang="en-US" dirty="0">
                <a:hlinkClick r:id="rId2"/>
              </a:rPr>
              <a:t>https://www.osha.gov/sites/default/files/covid-19-healthcare-ets-preamble.pdf</a:t>
            </a:r>
            <a:r>
              <a:rPr lang="en-US" dirty="0"/>
              <a:t> </a:t>
            </a:r>
          </a:p>
        </p:txBody>
      </p:sp>
      <p:sp>
        <p:nvSpPr>
          <p:cNvPr id="3" name="Slide Number Placeholder 2">
            <a:extLst>
              <a:ext uri="{FF2B5EF4-FFF2-40B4-BE49-F238E27FC236}">
                <a16:creationId xmlns:a16="http://schemas.microsoft.com/office/drawing/2014/main" id="{541836C6-72D0-400C-9FE0-E202FB0A9C75}"/>
              </a:ext>
            </a:extLst>
          </p:cNvPr>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en-US" sz="900" b="0" i="0" u="none" strike="noStrike" kern="1200" cap="none" spc="0" normalizeH="0" baseline="0" noProof="0" smtClean="0">
                <a:ln>
                  <a:noFill/>
                </a:ln>
                <a:solidFill>
                  <a:srgbClr val="888888"/>
                </a:solidFill>
                <a:effectLst/>
                <a:uLnTx/>
                <a:uFillTx/>
                <a:latin typeface="Helvetica"/>
                <a:cs typeface="Helvetica"/>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900" b="0" i="0" u="none" strike="noStrike" kern="1200" cap="none" spc="0" normalizeH="0" baseline="0" noProof="0" dirty="0">
              <a:ln>
                <a:noFill/>
              </a:ln>
              <a:solidFill>
                <a:srgbClr val="888888"/>
              </a:solidFill>
              <a:effectLst/>
              <a:uLnTx/>
              <a:uFillTx/>
              <a:latin typeface="Helvetica"/>
              <a:cs typeface="Helvetica"/>
            </a:endParaRPr>
          </a:p>
        </p:txBody>
      </p:sp>
      <p:sp>
        <p:nvSpPr>
          <p:cNvPr id="4" name="Title 3">
            <a:extLst>
              <a:ext uri="{FF2B5EF4-FFF2-40B4-BE49-F238E27FC236}">
                <a16:creationId xmlns:a16="http://schemas.microsoft.com/office/drawing/2014/main" id="{8823AB21-B885-431C-911C-7959D4426C30}"/>
              </a:ext>
            </a:extLst>
          </p:cNvPr>
          <p:cNvSpPr>
            <a:spLocks noGrp="1"/>
          </p:cNvSpPr>
          <p:nvPr>
            <p:ph type="title"/>
          </p:nvPr>
        </p:nvSpPr>
        <p:spPr>
          <a:xfrm>
            <a:off x="450574" y="29817"/>
            <a:ext cx="10972800" cy="1143000"/>
          </a:xfrm>
        </p:spPr>
        <p:txBody>
          <a:bodyPr/>
          <a:lstStyle/>
          <a:p>
            <a:r>
              <a:rPr lang="en-US" dirty="0"/>
              <a:t>COVID-19 ETS</a:t>
            </a:r>
          </a:p>
        </p:txBody>
      </p:sp>
    </p:spTree>
    <p:extLst>
      <p:ext uri="{BB962C8B-B14F-4D97-AF65-F5344CB8AC3E}">
        <p14:creationId xmlns:p14="http://schemas.microsoft.com/office/powerpoint/2010/main" val="4073835499"/>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6597EF9-5C8D-4BD4-AF14-4A14EB9584ED}"/>
              </a:ext>
            </a:extLst>
          </p:cNvPr>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en-US" sz="900" b="0" i="0" u="none" strike="noStrike" kern="1200" cap="none" spc="0" normalizeH="0" baseline="0" noProof="0" smtClean="0">
                <a:ln>
                  <a:noFill/>
                </a:ln>
                <a:solidFill>
                  <a:srgbClr val="888888"/>
                </a:solidFill>
                <a:effectLst/>
                <a:uLnTx/>
                <a:uFillTx/>
                <a:latin typeface="Helvetica"/>
                <a:cs typeface="Helvetica"/>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900" b="0" i="0" u="none" strike="noStrike" kern="1200" cap="none" spc="0" normalizeH="0" baseline="0" noProof="0" dirty="0">
              <a:ln>
                <a:noFill/>
              </a:ln>
              <a:solidFill>
                <a:srgbClr val="888888"/>
              </a:solidFill>
              <a:effectLst/>
              <a:uLnTx/>
              <a:uFillTx/>
              <a:latin typeface="Helvetica"/>
              <a:cs typeface="Helvetica"/>
            </a:endParaRPr>
          </a:p>
        </p:txBody>
      </p:sp>
      <p:pic>
        <p:nvPicPr>
          <p:cNvPr id="6" name="Picture 5">
            <a:extLst>
              <a:ext uri="{FF2B5EF4-FFF2-40B4-BE49-F238E27FC236}">
                <a16:creationId xmlns:a16="http://schemas.microsoft.com/office/drawing/2014/main" id="{9AE28F23-C4C0-4269-8BD3-04FE5A15BA5F}"/>
              </a:ext>
            </a:extLst>
          </p:cNvPr>
          <p:cNvPicPr>
            <a:picLocks noChangeAspect="1"/>
          </p:cNvPicPr>
          <p:nvPr/>
        </p:nvPicPr>
        <p:blipFill>
          <a:blip r:embed="rId2"/>
          <a:stretch>
            <a:fillRect/>
          </a:stretch>
        </p:blipFill>
        <p:spPr>
          <a:xfrm>
            <a:off x="384352" y="276431"/>
            <a:ext cx="11087100" cy="4714875"/>
          </a:xfrm>
          <a:prstGeom prst="rect">
            <a:avLst/>
          </a:prstGeom>
        </p:spPr>
      </p:pic>
      <p:sp>
        <p:nvSpPr>
          <p:cNvPr id="8" name="TextBox 7">
            <a:extLst>
              <a:ext uri="{FF2B5EF4-FFF2-40B4-BE49-F238E27FC236}">
                <a16:creationId xmlns:a16="http://schemas.microsoft.com/office/drawing/2014/main" id="{63C62786-25F8-4E2D-9C58-608873F6C98A}"/>
              </a:ext>
            </a:extLst>
          </p:cNvPr>
          <p:cNvSpPr txBox="1"/>
          <p:nvPr/>
        </p:nvSpPr>
        <p:spPr>
          <a:xfrm>
            <a:off x="573196" y="4896182"/>
            <a:ext cx="11009204" cy="1015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Helvetica"/>
                <a:cs typeface="Helvetica"/>
              </a:rPr>
              <a:t>The log must include each confirmed case of COVID-19 even if the employee was asymptomatic (did not feel sick) and even if the case was not caused by an exposure in the workplace.</a:t>
            </a:r>
          </a:p>
        </p:txBody>
      </p:sp>
      <p:sp>
        <p:nvSpPr>
          <p:cNvPr id="10" name="TextBox 9">
            <a:extLst>
              <a:ext uri="{FF2B5EF4-FFF2-40B4-BE49-F238E27FC236}">
                <a16:creationId xmlns:a16="http://schemas.microsoft.com/office/drawing/2014/main" id="{3B38C0F1-1C29-4541-BB26-E34766E9537A}"/>
              </a:ext>
            </a:extLst>
          </p:cNvPr>
          <p:cNvSpPr txBox="1"/>
          <p:nvPr/>
        </p:nvSpPr>
        <p:spPr>
          <a:xfrm>
            <a:off x="168964" y="6258403"/>
            <a:ext cx="9084365"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a:cs typeface="Helvetica"/>
              </a:rPr>
              <a:t>https://www.osha.gov/sites/default/files/publications/OSHA4130.pdf</a:t>
            </a:r>
          </a:p>
        </p:txBody>
      </p:sp>
    </p:spTree>
    <p:extLst>
      <p:ext uri="{BB962C8B-B14F-4D97-AF65-F5344CB8AC3E}">
        <p14:creationId xmlns:p14="http://schemas.microsoft.com/office/powerpoint/2010/main" val="1731228918"/>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820BF3D-2E20-4CBE-8C14-5547D6762C93}"/>
              </a:ext>
            </a:extLst>
          </p:cNvPr>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en-US" sz="900" b="0" i="0" u="none" strike="noStrike" kern="1200" cap="none" spc="0" normalizeH="0" baseline="0" noProof="0" smtClean="0">
                <a:ln>
                  <a:noFill/>
                </a:ln>
                <a:solidFill>
                  <a:srgbClr val="888888"/>
                </a:solidFill>
                <a:effectLst/>
                <a:uLnTx/>
                <a:uFillTx/>
                <a:latin typeface="Helvetica"/>
                <a:cs typeface="Helvetica"/>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900" b="0" i="0" u="none" strike="noStrike" kern="1200" cap="none" spc="0" normalizeH="0" baseline="0" noProof="0" dirty="0">
              <a:ln>
                <a:noFill/>
              </a:ln>
              <a:solidFill>
                <a:srgbClr val="888888"/>
              </a:solidFill>
              <a:effectLst/>
              <a:uLnTx/>
              <a:uFillTx/>
              <a:latin typeface="Helvetica"/>
              <a:cs typeface="Helvetica"/>
            </a:endParaRPr>
          </a:p>
        </p:txBody>
      </p:sp>
      <p:pic>
        <p:nvPicPr>
          <p:cNvPr id="6" name="Picture 5">
            <a:extLst>
              <a:ext uri="{FF2B5EF4-FFF2-40B4-BE49-F238E27FC236}">
                <a16:creationId xmlns:a16="http://schemas.microsoft.com/office/drawing/2014/main" id="{41FFEA65-A2F9-4F40-B449-3E8B21318AE7}"/>
              </a:ext>
            </a:extLst>
          </p:cNvPr>
          <p:cNvPicPr>
            <a:picLocks noChangeAspect="1"/>
          </p:cNvPicPr>
          <p:nvPr/>
        </p:nvPicPr>
        <p:blipFill>
          <a:blip r:embed="rId2"/>
          <a:stretch>
            <a:fillRect/>
          </a:stretch>
        </p:blipFill>
        <p:spPr>
          <a:xfrm>
            <a:off x="188016" y="194959"/>
            <a:ext cx="10337523" cy="5878371"/>
          </a:xfrm>
          <a:prstGeom prst="rect">
            <a:avLst/>
          </a:prstGeom>
        </p:spPr>
      </p:pic>
      <p:sp>
        <p:nvSpPr>
          <p:cNvPr id="8" name="TextBox 7">
            <a:extLst>
              <a:ext uri="{FF2B5EF4-FFF2-40B4-BE49-F238E27FC236}">
                <a16:creationId xmlns:a16="http://schemas.microsoft.com/office/drawing/2014/main" id="{CFD742B8-80B5-4BCB-9CF0-07D22DDFC913}"/>
              </a:ext>
            </a:extLst>
          </p:cNvPr>
          <p:cNvSpPr txBox="1"/>
          <p:nvPr/>
        </p:nvSpPr>
        <p:spPr>
          <a:xfrm>
            <a:off x="188016" y="6211669"/>
            <a:ext cx="9164706"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a:cs typeface="Helvetica"/>
              </a:rPr>
              <a:t>https://www.osha.gov/sites/default/files/publications/OSHA4131.pdf</a:t>
            </a:r>
          </a:p>
        </p:txBody>
      </p:sp>
    </p:spTree>
    <p:extLst>
      <p:ext uri="{BB962C8B-B14F-4D97-AF65-F5344CB8AC3E}">
        <p14:creationId xmlns:p14="http://schemas.microsoft.com/office/powerpoint/2010/main" val="1125638596"/>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9E86732-29D2-4987-8193-2A4564D77438}"/>
              </a:ext>
            </a:extLst>
          </p:cNvPr>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en-US" sz="900" b="0" i="0" u="none" strike="noStrike" kern="1200" cap="none" spc="0" normalizeH="0" baseline="0" noProof="0" smtClean="0">
                <a:ln>
                  <a:noFill/>
                </a:ln>
                <a:solidFill>
                  <a:srgbClr val="888888"/>
                </a:solidFill>
                <a:effectLst/>
                <a:uLnTx/>
                <a:uFillTx/>
                <a:latin typeface="Helvetica"/>
                <a:cs typeface="Helvetica"/>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900" b="0" i="0" u="none" strike="noStrike" kern="1200" cap="none" spc="0" normalizeH="0" baseline="0" noProof="0" dirty="0">
              <a:ln>
                <a:noFill/>
              </a:ln>
              <a:solidFill>
                <a:srgbClr val="888888"/>
              </a:solidFill>
              <a:effectLst/>
              <a:uLnTx/>
              <a:uFillTx/>
              <a:latin typeface="Helvetica"/>
              <a:cs typeface="Helvetica"/>
            </a:endParaRPr>
          </a:p>
        </p:txBody>
      </p:sp>
      <p:pic>
        <p:nvPicPr>
          <p:cNvPr id="6" name="Picture 5">
            <a:extLst>
              <a:ext uri="{FF2B5EF4-FFF2-40B4-BE49-F238E27FC236}">
                <a16:creationId xmlns:a16="http://schemas.microsoft.com/office/drawing/2014/main" id="{816D579E-4965-411B-9ADA-770D1EEA66C2}"/>
              </a:ext>
            </a:extLst>
          </p:cNvPr>
          <p:cNvPicPr>
            <a:picLocks noChangeAspect="1"/>
          </p:cNvPicPr>
          <p:nvPr/>
        </p:nvPicPr>
        <p:blipFill>
          <a:blip r:embed="rId2"/>
          <a:stretch>
            <a:fillRect/>
          </a:stretch>
        </p:blipFill>
        <p:spPr>
          <a:xfrm>
            <a:off x="172993" y="90870"/>
            <a:ext cx="9726381" cy="6478895"/>
          </a:xfrm>
          <a:prstGeom prst="rect">
            <a:avLst/>
          </a:prstGeom>
        </p:spPr>
      </p:pic>
      <p:sp>
        <p:nvSpPr>
          <p:cNvPr id="8" name="TextBox 7">
            <a:extLst>
              <a:ext uri="{FF2B5EF4-FFF2-40B4-BE49-F238E27FC236}">
                <a16:creationId xmlns:a16="http://schemas.microsoft.com/office/drawing/2014/main" id="{9C79B048-FBD1-48A5-9456-363EFF75DA43}"/>
              </a:ext>
            </a:extLst>
          </p:cNvPr>
          <p:cNvSpPr txBox="1"/>
          <p:nvPr/>
        </p:nvSpPr>
        <p:spPr>
          <a:xfrm>
            <a:off x="382616" y="6443964"/>
            <a:ext cx="9516757"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a:cs typeface="Helvetica"/>
              </a:rPr>
              <a:t>https://www.osha.gov/sites/default/files/publications/OSHA4132.pdf</a:t>
            </a:r>
          </a:p>
        </p:txBody>
      </p:sp>
    </p:spTree>
    <p:extLst>
      <p:ext uri="{BB962C8B-B14F-4D97-AF65-F5344CB8AC3E}">
        <p14:creationId xmlns:p14="http://schemas.microsoft.com/office/powerpoint/2010/main" val="3939199765"/>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D3B4412-7866-4BDC-80E1-17652AD36956}"/>
              </a:ext>
            </a:extLst>
          </p:cNvPr>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en-US" sz="900" b="0" i="0" u="none" strike="noStrike" kern="1200" cap="none" spc="0" normalizeH="0" baseline="0" noProof="0" smtClean="0">
                <a:ln>
                  <a:noFill/>
                </a:ln>
                <a:solidFill>
                  <a:srgbClr val="888888"/>
                </a:solidFill>
                <a:effectLst/>
                <a:uLnTx/>
                <a:uFillTx/>
                <a:latin typeface="Helvetica"/>
                <a:cs typeface="Helvetica"/>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900" b="0" i="0" u="none" strike="noStrike" kern="1200" cap="none" spc="0" normalizeH="0" baseline="0" noProof="0" dirty="0">
              <a:ln>
                <a:noFill/>
              </a:ln>
              <a:solidFill>
                <a:srgbClr val="888888"/>
              </a:solidFill>
              <a:effectLst/>
              <a:uLnTx/>
              <a:uFillTx/>
              <a:latin typeface="Helvetica"/>
              <a:cs typeface="Helvetica"/>
            </a:endParaRPr>
          </a:p>
        </p:txBody>
      </p:sp>
      <p:pic>
        <p:nvPicPr>
          <p:cNvPr id="6" name="Picture 5">
            <a:extLst>
              <a:ext uri="{FF2B5EF4-FFF2-40B4-BE49-F238E27FC236}">
                <a16:creationId xmlns:a16="http://schemas.microsoft.com/office/drawing/2014/main" id="{3E2CFB0C-2144-4F38-A441-752E05C6F981}"/>
              </a:ext>
            </a:extLst>
          </p:cNvPr>
          <p:cNvPicPr>
            <a:picLocks noChangeAspect="1"/>
          </p:cNvPicPr>
          <p:nvPr/>
        </p:nvPicPr>
        <p:blipFill>
          <a:blip r:embed="rId2"/>
          <a:stretch>
            <a:fillRect/>
          </a:stretch>
        </p:blipFill>
        <p:spPr>
          <a:xfrm>
            <a:off x="140123" y="89452"/>
            <a:ext cx="10673652" cy="6480432"/>
          </a:xfrm>
          <a:prstGeom prst="rect">
            <a:avLst/>
          </a:prstGeom>
        </p:spPr>
      </p:pic>
    </p:spTree>
    <p:extLst>
      <p:ext uri="{BB962C8B-B14F-4D97-AF65-F5344CB8AC3E}">
        <p14:creationId xmlns:p14="http://schemas.microsoft.com/office/powerpoint/2010/main" val="2378619965"/>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Title 1"/>
          <p:cNvSpPr txBox="1">
            <a:spLocks noGrp="1"/>
          </p:cNvSpPr>
          <p:nvPr>
            <p:ph type="title"/>
          </p:nvPr>
        </p:nvSpPr>
        <p:spPr>
          <a:xfrm>
            <a:off x="609600" y="76200"/>
            <a:ext cx="10972800" cy="1143000"/>
          </a:xfrm>
          <a:prstGeom prst="rect">
            <a:avLst/>
          </a:prstGeom>
        </p:spPr>
        <p:txBody>
          <a:bodyPr>
            <a:normAutofit/>
          </a:bodyPr>
          <a:lstStyle/>
          <a:p>
            <a:r>
              <a:rPr dirty="0"/>
              <a:t>Housekeeping</a:t>
            </a:r>
          </a:p>
        </p:txBody>
      </p:sp>
      <p:sp>
        <p:nvSpPr>
          <p:cNvPr id="108" name="Content Placeholder 2"/>
          <p:cNvSpPr txBox="1">
            <a:spLocks noGrp="1"/>
          </p:cNvSpPr>
          <p:nvPr>
            <p:ph type="body" idx="1"/>
          </p:nvPr>
        </p:nvSpPr>
        <p:spPr>
          <a:xfrm>
            <a:off x="609600" y="1943103"/>
            <a:ext cx="10549812" cy="3394472"/>
          </a:xfrm>
          <a:prstGeom prst="rect">
            <a:avLst/>
          </a:prstGeom>
        </p:spPr>
        <p:txBody>
          <a:bodyPr>
            <a:normAutofit/>
          </a:bodyPr>
          <a:lstStyle/>
          <a:p>
            <a:r>
              <a:rPr sz="2800" dirty="0"/>
              <a:t>All attendees in listen-only mode</a:t>
            </a:r>
          </a:p>
          <a:p>
            <a:pPr marL="0" indent="0">
              <a:buSzTx/>
              <a:buNone/>
            </a:pPr>
            <a:endParaRPr sz="2800" dirty="0"/>
          </a:p>
          <a:p>
            <a:r>
              <a:rPr sz="2800" dirty="0"/>
              <a:t>Submit questions via Q&amp;A pod to </a:t>
            </a:r>
            <a:r>
              <a:rPr sz="2800" b="1" dirty="0"/>
              <a:t>All Panelists</a:t>
            </a:r>
            <a:endParaRPr lang="en-US" sz="2800" dirty="0"/>
          </a:p>
          <a:p>
            <a:pPr marL="0" lvl="1" indent="342900">
              <a:spcBef>
                <a:spcPts val="375"/>
              </a:spcBef>
              <a:buSzTx/>
              <a:buNone/>
              <a:defRPr sz="2400"/>
            </a:pPr>
            <a:endParaRPr sz="3200" dirty="0"/>
          </a:p>
          <a:p>
            <a:r>
              <a:rPr sz="2800" dirty="0"/>
              <a:t>Slides and recording will be made available later</a:t>
            </a:r>
            <a:endParaRPr sz="2400" dirty="0"/>
          </a:p>
        </p:txBody>
      </p:sp>
      <p:sp>
        <p:nvSpPr>
          <p:cNvPr id="4" name="Slide Number Placeholder 3">
            <a:extLst>
              <a:ext uri="{FF2B5EF4-FFF2-40B4-BE49-F238E27FC236}">
                <a16:creationId xmlns:a16="http://schemas.microsoft.com/office/drawing/2014/main" id="{C43FCF64-8000-4851-8506-E55EF051D276}"/>
              </a:ext>
            </a:extLst>
          </p:cNvPr>
          <p:cNvSpPr>
            <a:spLocks noGrp="1"/>
          </p:cNvSpPr>
          <p:nvPr>
            <p:ph type="sldNum" sz="quarter" idx="2"/>
          </p:nvPr>
        </p:nvSpPr>
        <p:spPr/>
        <p:txBody>
          <a:bodyPr/>
          <a:lstStyle/>
          <a:p>
            <a:fld id="{86CB4B4D-7CA3-9044-876B-883B54F8677D}" type="slidenum">
              <a:rPr lang="en-US" smtClean="0"/>
              <a:t>2</a:t>
            </a:fld>
            <a:endParaRPr lang="en-US" dirty="0"/>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FE68274-8CAF-4ED0-9410-12FD5205EAC6}"/>
              </a:ext>
            </a:extLst>
          </p:cNvPr>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en-US" sz="900" b="0" i="0" u="none" strike="noStrike" kern="1200" cap="none" spc="0" normalizeH="0" baseline="0" noProof="0" smtClean="0">
                <a:ln>
                  <a:noFill/>
                </a:ln>
                <a:solidFill>
                  <a:srgbClr val="888888"/>
                </a:solidFill>
                <a:effectLst/>
                <a:uLnTx/>
                <a:uFillTx/>
                <a:latin typeface="Helvetica"/>
                <a:cs typeface="Helvetica"/>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900" b="0" i="0" u="none" strike="noStrike" kern="1200" cap="none" spc="0" normalizeH="0" baseline="0" noProof="0" dirty="0">
              <a:ln>
                <a:noFill/>
              </a:ln>
              <a:solidFill>
                <a:srgbClr val="888888"/>
              </a:solidFill>
              <a:effectLst/>
              <a:uLnTx/>
              <a:uFillTx/>
              <a:latin typeface="Helvetica"/>
              <a:cs typeface="Helvetica"/>
            </a:endParaRPr>
          </a:p>
        </p:txBody>
      </p:sp>
      <p:pic>
        <p:nvPicPr>
          <p:cNvPr id="6" name="Picture 5">
            <a:extLst>
              <a:ext uri="{FF2B5EF4-FFF2-40B4-BE49-F238E27FC236}">
                <a16:creationId xmlns:a16="http://schemas.microsoft.com/office/drawing/2014/main" id="{797B7270-4D52-4DF4-84D0-EDF9BC62BC3C}"/>
              </a:ext>
            </a:extLst>
          </p:cNvPr>
          <p:cNvPicPr>
            <a:picLocks noChangeAspect="1"/>
          </p:cNvPicPr>
          <p:nvPr/>
        </p:nvPicPr>
        <p:blipFill>
          <a:blip r:embed="rId2"/>
          <a:stretch>
            <a:fillRect/>
          </a:stretch>
        </p:blipFill>
        <p:spPr>
          <a:xfrm>
            <a:off x="508884" y="79513"/>
            <a:ext cx="9231464" cy="6537954"/>
          </a:xfrm>
          <a:prstGeom prst="rect">
            <a:avLst/>
          </a:prstGeom>
        </p:spPr>
      </p:pic>
      <p:sp>
        <p:nvSpPr>
          <p:cNvPr id="8" name="TextBox 7">
            <a:extLst>
              <a:ext uri="{FF2B5EF4-FFF2-40B4-BE49-F238E27FC236}">
                <a16:creationId xmlns:a16="http://schemas.microsoft.com/office/drawing/2014/main" id="{0B1A7706-A307-4D25-B923-8F4BC3639A4D}"/>
              </a:ext>
            </a:extLst>
          </p:cNvPr>
          <p:cNvSpPr txBox="1"/>
          <p:nvPr/>
        </p:nvSpPr>
        <p:spPr>
          <a:xfrm>
            <a:off x="156541" y="6455321"/>
            <a:ext cx="10508146"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a:cs typeface="Helvetica"/>
              </a:rPr>
              <a:t>https://www.osha.gov/sites/default/files/publications/OSHA4121.pdf</a:t>
            </a:r>
          </a:p>
        </p:txBody>
      </p:sp>
    </p:spTree>
    <p:extLst>
      <p:ext uri="{BB962C8B-B14F-4D97-AF65-F5344CB8AC3E}">
        <p14:creationId xmlns:p14="http://schemas.microsoft.com/office/powerpoint/2010/main" val="3807770947"/>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245E253-C8A9-4217-8776-ADE614BD95C9}"/>
              </a:ext>
            </a:extLst>
          </p:cNvPr>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en-US" sz="900" b="0" i="0" u="none" strike="noStrike" kern="1200" cap="none" spc="0" normalizeH="0" baseline="0" noProof="0" smtClean="0">
                <a:ln>
                  <a:noFill/>
                </a:ln>
                <a:solidFill>
                  <a:srgbClr val="888888"/>
                </a:solidFill>
                <a:effectLst/>
                <a:uLnTx/>
                <a:uFillTx/>
                <a:latin typeface="Helvetica"/>
                <a:cs typeface="Helvetica"/>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900" b="0" i="0" u="none" strike="noStrike" kern="1200" cap="none" spc="0" normalizeH="0" baseline="0" noProof="0" dirty="0">
              <a:ln>
                <a:noFill/>
              </a:ln>
              <a:solidFill>
                <a:srgbClr val="888888"/>
              </a:solidFill>
              <a:effectLst/>
              <a:uLnTx/>
              <a:uFillTx/>
              <a:latin typeface="Helvetica"/>
              <a:cs typeface="Helvetica"/>
            </a:endParaRPr>
          </a:p>
        </p:txBody>
      </p:sp>
      <p:pic>
        <p:nvPicPr>
          <p:cNvPr id="6" name="Picture 5">
            <a:extLst>
              <a:ext uri="{FF2B5EF4-FFF2-40B4-BE49-F238E27FC236}">
                <a16:creationId xmlns:a16="http://schemas.microsoft.com/office/drawing/2014/main" id="{083F7347-BF4C-4650-B5AF-C5086E4B4578}"/>
              </a:ext>
            </a:extLst>
          </p:cNvPr>
          <p:cNvPicPr>
            <a:picLocks noChangeAspect="1"/>
          </p:cNvPicPr>
          <p:nvPr/>
        </p:nvPicPr>
        <p:blipFill>
          <a:blip r:embed="rId2"/>
          <a:stretch>
            <a:fillRect/>
          </a:stretch>
        </p:blipFill>
        <p:spPr>
          <a:xfrm>
            <a:off x="135420" y="229843"/>
            <a:ext cx="11955251" cy="5475218"/>
          </a:xfrm>
          <a:prstGeom prst="rect">
            <a:avLst/>
          </a:prstGeom>
        </p:spPr>
      </p:pic>
      <p:sp>
        <p:nvSpPr>
          <p:cNvPr id="8" name="TextBox 7">
            <a:extLst>
              <a:ext uri="{FF2B5EF4-FFF2-40B4-BE49-F238E27FC236}">
                <a16:creationId xmlns:a16="http://schemas.microsoft.com/office/drawing/2014/main" id="{55A8CA8D-8BB9-410D-881B-1920F2403A4D}"/>
              </a:ext>
            </a:extLst>
          </p:cNvPr>
          <p:cNvSpPr txBox="1"/>
          <p:nvPr/>
        </p:nvSpPr>
        <p:spPr>
          <a:xfrm>
            <a:off x="382616" y="6016710"/>
            <a:ext cx="8880653"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a:cs typeface="Helvetica"/>
              </a:rPr>
              <a:t>https://www.osha.gov/sites/default/files/publications/OSHA4121.pdf</a:t>
            </a:r>
          </a:p>
        </p:txBody>
      </p:sp>
    </p:spTree>
    <p:extLst>
      <p:ext uri="{BB962C8B-B14F-4D97-AF65-F5344CB8AC3E}">
        <p14:creationId xmlns:p14="http://schemas.microsoft.com/office/powerpoint/2010/main" val="1967318474"/>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0EB9D62-5679-4466-8491-8BDFA5B6CA78}"/>
              </a:ext>
            </a:extLst>
          </p:cNvPr>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en-US" sz="900" b="0" i="0" u="none" strike="noStrike" kern="1200" cap="none" spc="0" normalizeH="0" baseline="0" noProof="0" smtClean="0">
                <a:ln>
                  <a:noFill/>
                </a:ln>
                <a:solidFill>
                  <a:srgbClr val="888888"/>
                </a:solidFill>
                <a:effectLst/>
                <a:uLnTx/>
                <a:uFillTx/>
                <a:latin typeface="Helvetica"/>
                <a:cs typeface="Helvetica"/>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900" b="0" i="0" u="none" strike="noStrike" kern="1200" cap="none" spc="0" normalizeH="0" baseline="0" noProof="0" dirty="0">
              <a:ln>
                <a:noFill/>
              </a:ln>
              <a:solidFill>
                <a:srgbClr val="888888"/>
              </a:solidFill>
              <a:effectLst/>
              <a:uLnTx/>
              <a:uFillTx/>
              <a:latin typeface="Helvetica"/>
              <a:cs typeface="Helvetica"/>
            </a:endParaRPr>
          </a:p>
        </p:txBody>
      </p:sp>
      <p:sp>
        <p:nvSpPr>
          <p:cNvPr id="4" name="Title 3">
            <a:extLst>
              <a:ext uri="{FF2B5EF4-FFF2-40B4-BE49-F238E27FC236}">
                <a16:creationId xmlns:a16="http://schemas.microsoft.com/office/drawing/2014/main" id="{75EC7714-FE3E-407F-A473-4C10EAB4106C}"/>
              </a:ext>
            </a:extLst>
          </p:cNvPr>
          <p:cNvSpPr>
            <a:spLocks noGrp="1"/>
          </p:cNvSpPr>
          <p:nvPr>
            <p:ph type="title"/>
          </p:nvPr>
        </p:nvSpPr>
        <p:spPr>
          <a:xfrm>
            <a:off x="0" y="76200"/>
            <a:ext cx="12192000" cy="1143000"/>
          </a:xfrm>
        </p:spPr>
        <p:txBody>
          <a:bodyPr>
            <a:normAutofit fontScale="90000"/>
          </a:bodyPr>
          <a:lstStyle/>
          <a:p>
            <a:r>
              <a:rPr lang="en-US" dirty="0"/>
              <a:t>Who Does the Mini-Respiratory Protection Program Apply to?</a:t>
            </a:r>
          </a:p>
        </p:txBody>
      </p:sp>
      <p:pic>
        <p:nvPicPr>
          <p:cNvPr id="6" name="Picture 5">
            <a:extLst>
              <a:ext uri="{FF2B5EF4-FFF2-40B4-BE49-F238E27FC236}">
                <a16:creationId xmlns:a16="http://schemas.microsoft.com/office/drawing/2014/main" id="{2795E65A-BDD2-49A0-ABC1-C356D25EA905}"/>
              </a:ext>
            </a:extLst>
          </p:cNvPr>
          <p:cNvPicPr>
            <a:picLocks noChangeAspect="1"/>
          </p:cNvPicPr>
          <p:nvPr/>
        </p:nvPicPr>
        <p:blipFill>
          <a:blip r:embed="rId2"/>
          <a:stretch>
            <a:fillRect/>
          </a:stretch>
        </p:blipFill>
        <p:spPr>
          <a:xfrm>
            <a:off x="0" y="1219200"/>
            <a:ext cx="10134600" cy="5105400"/>
          </a:xfrm>
          <a:prstGeom prst="rect">
            <a:avLst/>
          </a:prstGeom>
        </p:spPr>
      </p:pic>
    </p:spTree>
    <p:extLst>
      <p:ext uri="{BB962C8B-B14F-4D97-AF65-F5344CB8AC3E}">
        <p14:creationId xmlns:p14="http://schemas.microsoft.com/office/powerpoint/2010/main" val="1007953304"/>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742EFD9-66E2-4600-8750-246739F6D6C9}"/>
              </a:ext>
            </a:extLst>
          </p:cNvPr>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en-US" sz="900" b="0" i="0" u="none" strike="noStrike" kern="1200" cap="none" spc="0" normalizeH="0" baseline="0" noProof="0" smtClean="0">
                <a:ln>
                  <a:noFill/>
                </a:ln>
                <a:solidFill>
                  <a:srgbClr val="888888"/>
                </a:solidFill>
                <a:effectLst/>
                <a:uLnTx/>
                <a:uFillTx/>
                <a:latin typeface="Helvetica"/>
                <a:cs typeface="Helvetica"/>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900" b="0" i="0" u="none" strike="noStrike" kern="1200" cap="none" spc="0" normalizeH="0" baseline="0" noProof="0" dirty="0">
              <a:ln>
                <a:noFill/>
              </a:ln>
              <a:solidFill>
                <a:srgbClr val="888888"/>
              </a:solidFill>
              <a:effectLst/>
              <a:uLnTx/>
              <a:uFillTx/>
              <a:latin typeface="Helvetica"/>
              <a:cs typeface="Helvetica"/>
            </a:endParaRPr>
          </a:p>
        </p:txBody>
      </p:sp>
      <p:pic>
        <p:nvPicPr>
          <p:cNvPr id="6" name="Picture 5">
            <a:extLst>
              <a:ext uri="{FF2B5EF4-FFF2-40B4-BE49-F238E27FC236}">
                <a16:creationId xmlns:a16="http://schemas.microsoft.com/office/drawing/2014/main" id="{868305CE-7CBA-496E-B5E1-6E14D8167B30}"/>
              </a:ext>
            </a:extLst>
          </p:cNvPr>
          <p:cNvPicPr>
            <a:picLocks noChangeAspect="1"/>
          </p:cNvPicPr>
          <p:nvPr/>
        </p:nvPicPr>
        <p:blipFill>
          <a:blip r:embed="rId2"/>
          <a:stretch>
            <a:fillRect/>
          </a:stretch>
        </p:blipFill>
        <p:spPr>
          <a:xfrm>
            <a:off x="0" y="667738"/>
            <a:ext cx="11946923" cy="4729210"/>
          </a:xfrm>
          <a:prstGeom prst="rect">
            <a:avLst/>
          </a:prstGeom>
        </p:spPr>
      </p:pic>
      <p:sp>
        <p:nvSpPr>
          <p:cNvPr id="8" name="TextBox 7">
            <a:extLst>
              <a:ext uri="{FF2B5EF4-FFF2-40B4-BE49-F238E27FC236}">
                <a16:creationId xmlns:a16="http://schemas.microsoft.com/office/drawing/2014/main" id="{764FED07-A904-448E-BD26-3B675D1B6311}"/>
              </a:ext>
            </a:extLst>
          </p:cNvPr>
          <p:cNvSpPr txBox="1"/>
          <p:nvPr/>
        </p:nvSpPr>
        <p:spPr>
          <a:xfrm>
            <a:off x="345383" y="5820930"/>
            <a:ext cx="8192329"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a:cs typeface="Helvetica"/>
              </a:rPr>
              <a:t>https://www.osha.gov/coronavirus/ets/faqs</a:t>
            </a:r>
          </a:p>
        </p:txBody>
      </p:sp>
    </p:spTree>
    <p:extLst>
      <p:ext uri="{BB962C8B-B14F-4D97-AF65-F5344CB8AC3E}">
        <p14:creationId xmlns:p14="http://schemas.microsoft.com/office/powerpoint/2010/main" val="534119023"/>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80B55D4-D92C-412F-AA7D-673ABFF65B20}"/>
              </a:ext>
            </a:extLst>
          </p:cNvPr>
          <p:cNvSpPr>
            <a:spLocks noGrp="1"/>
          </p:cNvSpPr>
          <p:nvPr>
            <p:ph type="body" idx="1"/>
          </p:nvPr>
        </p:nvSpPr>
        <p:spPr>
          <a:xfrm>
            <a:off x="609600" y="1219201"/>
            <a:ext cx="10972800" cy="4754566"/>
          </a:xfrm>
        </p:spPr>
        <p:txBody>
          <a:bodyPr>
            <a:normAutofit fontScale="92500" lnSpcReduction="10000"/>
          </a:bodyPr>
          <a:lstStyle/>
          <a:p>
            <a:r>
              <a:rPr lang="en-US" dirty="0"/>
              <a:t>Start with 44-page  ETS Regulatory Text (29-CFR/1910-Subpart U) </a:t>
            </a:r>
            <a:r>
              <a:rPr lang="en-US" dirty="0">
                <a:hlinkClick r:id="rId2"/>
              </a:rPr>
              <a:t>https://www.osha.gov/sites/default/files/covid-19-healthcare-ets-reg-text.pdf</a:t>
            </a:r>
            <a:r>
              <a:rPr lang="en-US" dirty="0"/>
              <a:t> </a:t>
            </a:r>
          </a:p>
          <a:p>
            <a:r>
              <a:rPr lang="en-US" dirty="0"/>
              <a:t>The Preamble is 916 pages. </a:t>
            </a:r>
            <a:r>
              <a:rPr lang="en-US" dirty="0">
                <a:hlinkClick r:id="rId3"/>
              </a:rPr>
              <a:t>https://www.osha.gov/sites/default/files/covid-19-healthcare-ets-preamble.pdf</a:t>
            </a:r>
            <a:r>
              <a:rPr lang="en-US" dirty="0"/>
              <a:t> </a:t>
            </a:r>
          </a:p>
          <a:p>
            <a:r>
              <a:rPr lang="en-US" dirty="0"/>
              <a:t>Seems this is a ETS that has similar scope to the Bloodborne Pathogen Regs</a:t>
            </a:r>
          </a:p>
          <a:p>
            <a:r>
              <a:rPr lang="en-US" dirty="0"/>
              <a:t>Response to high morbidity and mortality among healthcare personnel</a:t>
            </a:r>
          </a:p>
          <a:p>
            <a:r>
              <a:rPr lang="en-US" dirty="0"/>
              <a:t>OSHA protects employees</a:t>
            </a:r>
          </a:p>
          <a:p>
            <a:r>
              <a:rPr lang="en-US" dirty="0"/>
              <a:t>Suggest breaking it up into sections</a:t>
            </a:r>
          </a:p>
          <a:p>
            <a:r>
              <a:rPr lang="en-US" dirty="0"/>
              <a:t>Start with Subpart U</a:t>
            </a:r>
          </a:p>
          <a:p>
            <a:r>
              <a:rPr lang="en-US" dirty="0"/>
              <a:t>We will take a deeper dive next time</a:t>
            </a:r>
          </a:p>
          <a:p>
            <a:r>
              <a:rPr lang="en-US" dirty="0"/>
              <a:t>Hang in there</a:t>
            </a:r>
          </a:p>
          <a:p>
            <a:pPr marL="0" indent="0">
              <a:buNone/>
            </a:pPr>
            <a:endParaRPr lang="en-US" dirty="0"/>
          </a:p>
        </p:txBody>
      </p:sp>
      <p:sp>
        <p:nvSpPr>
          <p:cNvPr id="3" name="Slide Number Placeholder 2">
            <a:extLst>
              <a:ext uri="{FF2B5EF4-FFF2-40B4-BE49-F238E27FC236}">
                <a16:creationId xmlns:a16="http://schemas.microsoft.com/office/drawing/2014/main" id="{DF104369-539F-43C4-A89D-3D861462CC7A}"/>
              </a:ext>
            </a:extLst>
          </p:cNvPr>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en-US" sz="900" b="0" i="0" u="none" strike="noStrike" kern="1200" cap="none" spc="0" normalizeH="0" baseline="0" noProof="0" smtClean="0">
                <a:ln>
                  <a:noFill/>
                </a:ln>
                <a:solidFill>
                  <a:srgbClr val="888888"/>
                </a:solidFill>
                <a:effectLst/>
                <a:uLnTx/>
                <a:uFillTx/>
                <a:latin typeface="Helvetica"/>
                <a:cs typeface="Helvetica"/>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900" b="0" i="0" u="none" strike="noStrike" kern="1200" cap="none" spc="0" normalizeH="0" baseline="0" noProof="0" dirty="0">
              <a:ln>
                <a:noFill/>
              </a:ln>
              <a:solidFill>
                <a:srgbClr val="888888"/>
              </a:solidFill>
              <a:effectLst/>
              <a:uLnTx/>
              <a:uFillTx/>
              <a:latin typeface="Helvetica"/>
              <a:cs typeface="Helvetica"/>
            </a:endParaRPr>
          </a:p>
        </p:txBody>
      </p:sp>
      <p:sp>
        <p:nvSpPr>
          <p:cNvPr id="4" name="Title 3">
            <a:extLst>
              <a:ext uri="{FF2B5EF4-FFF2-40B4-BE49-F238E27FC236}">
                <a16:creationId xmlns:a16="http://schemas.microsoft.com/office/drawing/2014/main" id="{0C8F419A-8F1B-48FF-8F53-C151D9FCE715}"/>
              </a:ext>
            </a:extLst>
          </p:cNvPr>
          <p:cNvSpPr>
            <a:spLocks noGrp="1"/>
          </p:cNvSpPr>
          <p:nvPr>
            <p:ph type="title"/>
          </p:nvPr>
        </p:nvSpPr>
        <p:spPr/>
        <p:txBody>
          <a:bodyPr/>
          <a:lstStyle/>
          <a:p>
            <a:r>
              <a:rPr lang="en-US" dirty="0"/>
              <a:t>Deep Breath…. Going to Need Your IDT</a:t>
            </a:r>
          </a:p>
        </p:txBody>
      </p:sp>
    </p:spTree>
    <p:extLst>
      <p:ext uri="{BB962C8B-B14F-4D97-AF65-F5344CB8AC3E}">
        <p14:creationId xmlns:p14="http://schemas.microsoft.com/office/powerpoint/2010/main" val="1694673773"/>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4A973-FC65-4610-AA80-61E7D9123650}"/>
              </a:ext>
            </a:extLst>
          </p:cNvPr>
          <p:cNvSpPr>
            <a:spLocks noGrp="1"/>
          </p:cNvSpPr>
          <p:nvPr>
            <p:ph type="title"/>
          </p:nvPr>
        </p:nvSpPr>
        <p:spPr>
          <a:xfrm>
            <a:off x="609600" y="624594"/>
            <a:ext cx="10972800" cy="1143000"/>
          </a:xfrm>
        </p:spPr>
        <p:txBody>
          <a:bodyPr/>
          <a:lstStyle/>
          <a:p>
            <a:r>
              <a:rPr lang="en-US" dirty="0"/>
              <a:t>Long-Term Care Guidance</a:t>
            </a:r>
          </a:p>
        </p:txBody>
      </p:sp>
      <p:sp>
        <p:nvSpPr>
          <p:cNvPr id="4" name="Slide Number Placeholder 3">
            <a:extLst>
              <a:ext uri="{FF2B5EF4-FFF2-40B4-BE49-F238E27FC236}">
                <a16:creationId xmlns:a16="http://schemas.microsoft.com/office/drawing/2014/main" id="{6EAEB153-D72C-40A0-9CB3-7297A81E092D}"/>
              </a:ext>
            </a:extLst>
          </p:cNvPr>
          <p:cNvSpPr>
            <a:spLocks noGrp="1"/>
          </p:cNvSpPr>
          <p:nvPr>
            <p:ph type="sldNum" sz="quarter" idx="12"/>
          </p:nvPr>
        </p:nvSpPr>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C7038434-C2CC-4028-AD72-886E4ED36FC6}" type="slidenum">
              <a:rPr kumimoji="0" lang="en-US" sz="1200" b="0" i="0" u="none" strike="noStrike" kern="0" cap="none" spc="0" normalizeH="0" baseline="0" noProof="0" smtClean="0">
                <a:ln>
                  <a:noFill/>
                </a:ln>
                <a:solidFill>
                  <a:prstClr val="black">
                    <a:tint val="75000"/>
                  </a:prstClr>
                </a:solidFill>
                <a:effectLst/>
                <a:uLnTx/>
                <a:uFillTx/>
                <a:latin typeface="Calibri"/>
                <a:ea typeface="+mj-ea"/>
                <a:cs typeface="+mj-cs"/>
                <a:sym typeface="Calibri"/>
              </a:rPr>
              <a:pPr marL="0" marR="0" lvl="0" indent="0" algn="r" defTabSz="914400" rtl="0" eaLnBrk="1" fontAlgn="auto" latinLnBrk="0" hangingPunct="0">
                <a:lnSpc>
                  <a:spcPct val="100000"/>
                </a:lnSpc>
                <a:spcBef>
                  <a:spcPts val="0"/>
                </a:spcBef>
                <a:spcAft>
                  <a:spcPts val="0"/>
                </a:spcAft>
                <a:buClrTx/>
                <a:buSzTx/>
                <a:buFontTx/>
                <a:buNone/>
                <a:tabLst/>
                <a:defRPr/>
              </a:pPr>
              <a:t>25</a:t>
            </a:fld>
            <a:endParaRPr kumimoji="0" lang="en-US" sz="1200" b="0" i="0" u="none" strike="noStrike" kern="0" cap="none" spc="0" normalizeH="0" baseline="0" noProof="0" dirty="0">
              <a:ln>
                <a:noFill/>
              </a:ln>
              <a:solidFill>
                <a:prstClr val="black">
                  <a:tint val="75000"/>
                </a:prstClr>
              </a:solidFill>
              <a:effectLst/>
              <a:uLnTx/>
              <a:uFillTx/>
              <a:latin typeface="Calibri"/>
              <a:ea typeface="+mj-ea"/>
              <a:cs typeface="+mj-cs"/>
              <a:sym typeface="Calibri"/>
            </a:endParaRPr>
          </a:p>
        </p:txBody>
      </p:sp>
      <p:sp>
        <p:nvSpPr>
          <p:cNvPr id="5" name="TextBox 4">
            <a:extLst>
              <a:ext uri="{FF2B5EF4-FFF2-40B4-BE49-F238E27FC236}">
                <a16:creationId xmlns:a16="http://schemas.microsoft.com/office/drawing/2014/main" id="{B91E4140-5F86-44DB-9D74-AF70DC36C323}"/>
              </a:ext>
            </a:extLst>
          </p:cNvPr>
          <p:cNvSpPr txBox="1"/>
          <p:nvPr/>
        </p:nvSpPr>
        <p:spPr>
          <a:xfrm>
            <a:off x="5267922" y="5903051"/>
            <a:ext cx="1415772" cy="261610"/>
          </a:xfrm>
          <a:prstGeom prst="rect">
            <a:avLst/>
          </a:prstGeom>
          <a:noFill/>
        </p:spPr>
        <p:txBody>
          <a:bodyPr wrap="non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0000"/>
                </a:solidFill>
                <a:effectLst/>
                <a:uLnTx/>
                <a:uFillTx/>
                <a:latin typeface="Calibri"/>
                <a:ea typeface="+mj-ea"/>
                <a:cs typeface="+mj-cs"/>
                <a:sym typeface="Calibri"/>
              </a:rPr>
              <a:t>Webstockreview.net</a:t>
            </a:r>
          </a:p>
        </p:txBody>
      </p:sp>
      <p:pic>
        <p:nvPicPr>
          <p:cNvPr id="6" name="Picture 5">
            <a:extLst>
              <a:ext uri="{FF2B5EF4-FFF2-40B4-BE49-F238E27FC236}">
                <a16:creationId xmlns:a16="http://schemas.microsoft.com/office/drawing/2014/main" id="{E5913266-5F33-4EE1-AB42-2239AFF4F232}"/>
              </a:ext>
            </a:extLst>
          </p:cNvPr>
          <p:cNvPicPr>
            <a:picLocks noChangeAspect="1"/>
          </p:cNvPicPr>
          <p:nvPr/>
        </p:nvPicPr>
        <p:blipFill>
          <a:blip r:embed="rId3"/>
          <a:stretch>
            <a:fillRect/>
          </a:stretch>
        </p:blipFill>
        <p:spPr>
          <a:xfrm>
            <a:off x="1461912" y="2274249"/>
            <a:ext cx="5366208" cy="3575149"/>
          </a:xfrm>
          <a:prstGeom prst="rect">
            <a:avLst/>
          </a:prstGeom>
        </p:spPr>
      </p:pic>
      <p:sp>
        <p:nvSpPr>
          <p:cNvPr id="7" name="TextBox 6">
            <a:extLst>
              <a:ext uri="{FF2B5EF4-FFF2-40B4-BE49-F238E27FC236}">
                <a16:creationId xmlns:a16="http://schemas.microsoft.com/office/drawing/2014/main" id="{CFEB1763-0C29-4B18-96A6-576F654C71DE}"/>
              </a:ext>
            </a:extLst>
          </p:cNvPr>
          <p:cNvSpPr txBox="1"/>
          <p:nvPr/>
        </p:nvSpPr>
        <p:spPr>
          <a:xfrm>
            <a:off x="6096000" y="1512710"/>
            <a:ext cx="3160888" cy="707886"/>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srgbClr val="000000"/>
                </a:solidFill>
                <a:effectLst/>
                <a:uLnTx/>
                <a:uFillTx/>
                <a:latin typeface="Calibri"/>
                <a:ea typeface="+mj-ea"/>
                <a:cs typeface="+mj-cs"/>
                <a:sym typeface="Calibri"/>
              </a:rPr>
              <a:t>June 11, 2021</a:t>
            </a:r>
          </a:p>
        </p:txBody>
      </p:sp>
    </p:spTree>
    <p:extLst>
      <p:ext uri="{BB962C8B-B14F-4D97-AF65-F5344CB8AC3E}">
        <p14:creationId xmlns:p14="http://schemas.microsoft.com/office/powerpoint/2010/main" val="19226825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A74A540-F8D5-4E9F-BE34-700DB176A423}"/>
              </a:ext>
            </a:extLst>
          </p:cNvPr>
          <p:cNvSpPr>
            <a:spLocks noGrp="1"/>
          </p:cNvSpPr>
          <p:nvPr>
            <p:ph idx="1"/>
          </p:nvPr>
        </p:nvSpPr>
        <p:spPr>
          <a:xfrm>
            <a:off x="609600" y="1115878"/>
            <a:ext cx="10972800" cy="5651715"/>
          </a:xfrm>
        </p:spPr>
        <p:txBody>
          <a:bodyPr>
            <a:normAutofit/>
          </a:bodyPr>
          <a:lstStyle/>
          <a:p>
            <a:pPr marL="857250" lvl="1" indent="-457200">
              <a:buFont typeface="Wingdings" panose="05000000000000000000" pitchFamily="2" charset="2"/>
              <a:buChar char="Ø"/>
            </a:pPr>
            <a:endParaRPr lang="en-US" sz="2600" dirty="0"/>
          </a:p>
          <a:p>
            <a:endParaRPr lang="en-US" dirty="0"/>
          </a:p>
        </p:txBody>
      </p:sp>
      <p:sp>
        <p:nvSpPr>
          <p:cNvPr id="4" name="Title 1">
            <a:extLst>
              <a:ext uri="{FF2B5EF4-FFF2-40B4-BE49-F238E27FC236}">
                <a16:creationId xmlns:a16="http://schemas.microsoft.com/office/drawing/2014/main" id="{5FEFA02E-4ED1-4AF2-985B-3BAC87B52A93}"/>
              </a:ext>
            </a:extLst>
          </p:cNvPr>
          <p:cNvSpPr>
            <a:spLocks noGrp="1"/>
          </p:cNvSpPr>
          <p:nvPr>
            <p:ph type="title"/>
          </p:nvPr>
        </p:nvSpPr>
        <p:spPr>
          <a:xfrm>
            <a:off x="475282" y="-66325"/>
            <a:ext cx="10972800" cy="1143000"/>
          </a:xfrm>
        </p:spPr>
        <p:txBody>
          <a:bodyPr/>
          <a:lstStyle/>
          <a:p>
            <a:endParaRPr lang="en-US" dirty="0"/>
          </a:p>
        </p:txBody>
      </p:sp>
      <p:sp>
        <p:nvSpPr>
          <p:cNvPr id="2" name="Slide Number Placeholder 1">
            <a:extLst>
              <a:ext uri="{FF2B5EF4-FFF2-40B4-BE49-F238E27FC236}">
                <a16:creationId xmlns:a16="http://schemas.microsoft.com/office/drawing/2014/main" id="{F2A1D7A4-207A-4BC9-B04C-D8DBDCD47D2E}"/>
              </a:ext>
            </a:extLst>
          </p:cNvPr>
          <p:cNvSpPr>
            <a:spLocks noGrp="1"/>
          </p:cNvSpPr>
          <p:nvPr>
            <p:ph type="sldNum" sz="quarter" idx="12"/>
          </p:nvPr>
        </p:nvSpPr>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C7038434-C2CC-4028-AD72-886E4ED36FC6}" type="slidenum">
              <a:rPr kumimoji="0" lang="en-US" sz="1200" b="0" i="0" u="none" strike="noStrike" kern="0" cap="none" spc="0" normalizeH="0" baseline="0" noProof="0" smtClean="0">
                <a:ln>
                  <a:noFill/>
                </a:ln>
                <a:solidFill>
                  <a:prstClr val="black">
                    <a:tint val="75000"/>
                  </a:prstClr>
                </a:solidFill>
                <a:effectLst/>
                <a:uLnTx/>
                <a:uFillTx/>
                <a:latin typeface="Calibri"/>
                <a:ea typeface="+mj-ea"/>
                <a:cs typeface="+mj-cs"/>
                <a:sym typeface="Calibri"/>
              </a:rPr>
              <a:pPr marL="0" marR="0" lvl="0" indent="0" algn="r" defTabSz="914400" rtl="0" eaLnBrk="1" fontAlgn="auto" latinLnBrk="0" hangingPunct="0">
                <a:lnSpc>
                  <a:spcPct val="100000"/>
                </a:lnSpc>
                <a:spcBef>
                  <a:spcPts val="0"/>
                </a:spcBef>
                <a:spcAft>
                  <a:spcPts val="0"/>
                </a:spcAft>
                <a:buClrTx/>
                <a:buSzTx/>
                <a:buFontTx/>
                <a:buNone/>
                <a:tabLst/>
                <a:defRPr/>
              </a:pPr>
              <a:t>26</a:t>
            </a:fld>
            <a:endParaRPr kumimoji="0" lang="en-US" sz="1200" b="0" i="0" u="none" strike="noStrike" kern="0" cap="none" spc="0" normalizeH="0" baseline="0" noProof="0" dirty="0">
              <a:ln>
                <a:noFill/>
              </a:ln>
              <a:solidFill>
                <a:prstClr val="black">
                  <a:tint val="75000"/>
                </a:prstClr>
              </a:solidFill>
              <a:effectLst/>
              <a:uLnTx/>
              <a:uFillTx/>
              <a:latin typeface="Calibri"/>
              <a:ea typeface="+mj-ea"/>
              <a:cs typeface="+mj-cs"/>
              <a:sym typeface="Calibri"/>
            </a:endParaRPr>
          </a:p>
        </p:txBody>
      </p:sp>
      <p:pic>
        <p:nvPicPr>
          <p:cNvPr id="6" name="Picture 5">
            <a:extLst>
              <a:ext uri="{FF2B5EF4-FFF2-40B4-BE49-F238E27FC236}">
                <a16:creationId xmlns:a16="http://schemas.microsoft.com/office/drawing/2014/main" id="{5B3C4FC0-3DE5-4A7D-9FBA-A4C5674AF0E5}"/>
              </a:ext>
            </a:extLst>
          </p:cNvPr>
          <p:cNvPicPr>
            <a:picLocks noChangeAspect="1"/>
          </p:cNvPicPr>
          <p:nvPr/>
        </p:nvPicPr>
        <p:blipFill>
          <a:blip r:embed="rId3"/>
          <a:stretch>
            <a:fillRect/>
          </a:stretch>
        </p:blipFill>
        <p:spPr>
          <a:xfrm>
            <a:off x="431334" y="0"/>
            <a:ext cx="11329332" cy="6858000"/>
          </a:xfrm>
          <a:prstGeom prst="rect">
            <a:avLst/>
          </a:prstGeom>
        </p:spPr>
      </p:pic>
    </p:spTree>
    <p:extLst>
      <p:ext uri="{BB962C8B-B14F-4D97-AF65-F5344CB8AC3E}">
        <p14:creationId xmlns:p14="http://schemas.microsoft.com/office/powerpoint/2010/main" val="29980502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A74A540-F8D5-4E9F-BE34-700DB176A423}"/>
              </a:ext>
            </a:extLst>
          </p:cNvPr>
          <p:cNvSpPr>
            <a:spLocks noGrp="1"/>
          </p:cNvSpPr>
          <p:nvPr>
            <p:ph idx="1"/>
          </p:nvPr>
        </p:nvSpPr>
        <p:spPr>
          <a:xfrm>
            <a:off x="547511" y="1140178"/>
            <a:ext cx="10972800" cy="5386032"/>
          </a:xfrm>
        </p:spPr>
        <p:txBody>
          <a:bodyPr>
            <a:normAutofit/>
          </a:bodyPr>
          <a:lstStyle/>
          <a:p>
            <a:pPr marL="857250" lvl="1" indent="-457200">
              <a:buFont typeface="Wingdings" panose="05000000000000000000" pitchFamily="2" charset="2"/>
              <a:buChar char="Ø"/>
            </a:pPr>
            <a:endParaRPr lang="en-US" sz="2600" dirty="0"/>
          </a:p>
          <a:p>
            <a:pPr marL="0" indent="0">
              <a:buNone/>
            </a:pPr>
            <a:endParaRPr lang="en-US" dirty="0"/>
          </a:p>
        </p:txBody>
      </p:sp>
      <p:sp>
        <p:nvSpPr>
          <p:cNvPr id="4" name="Title 1">
            <a:extLst>
              <a:ext uri="{FF2B5EF4-FFF2-40B4-BE49-F238E27FC236}">
                <a16:creationId xmlns:a16="http://schemas.microsoft.com/office/drawing/2014/main" id="{5FEFA02E-4ED1-4AF2-985B-3BAC87B52A93}"/>
              </a:ext>
            </a:extLst>
          </p:cNvPr>
          <p:cNvSpPr>
            <a:spLocks noGrp="1"/>
          </p:cNvSpPr>
          <p:nvPr>
            <p:ph type="title"/>
          </p:nvPr>
        </p:nvSpPr>
        <p:spPr>
          <a:xfrm>
            <a:off x="475282" y="-66325"/>
            <a:ext cx="10972800" cy="1143000"/>
          </a:xfrm>
        </p:spPr>
        <p:txBody>
          <a:bodyPr/>
          <a:lstStyle/>
          <a:p>
            <a:r>
              <a:rPr lang="en-US" dirty="0"/>
              <a:t>CDC Statement on use of Respirators</a:t>
            </a:r>
          </a:p>
        </p:txBody>
      </p:sp>
      <p:sp>
        <p:nvSpPr>
          <p:cNvPr id="2" name="Slide Number Placeholder 1">
            <a:extLst>
              <a:ext uri="{FF2B5EF4-FFF2-40B4-BE49-F238E27FC236}">
                <a16:creationId xmlns:a16="http://schemas.microsoft.com/office/drawing/2014/main" id="{F2A1D7A4-207A-4BC9-B04C-D8DBDCD47D2E}"/>
              </a:ext>
            </a:extLst>
          </p:cNvPr>
          <p:cNvSpPr>
            <a:spLocks noGrp="1"/>
          </p:cNvSpPr>
          <p:nvPr>
            <p:ph type="sldNum" sz="quarter" idx="12"/>
          </p:nvPr>
        </p:nvSpPr>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C7038434-C2CC-4028-AD72-886E4ED36FC6}" type="slidenum">
              <a:rPr kumimoji="0" lang="en-US" sz="1200" b="0" i="0" u="none" strike="noStrike" kern="0" cap="none" spc="0" normalizeH="0" baseline="0" noProof="0" smtClean="0">
                <a:ln>
                  <a:noFill/>
                </a:ln>
                <a:solidFill>
                  <a:prstClr val="black">
                    <a:tint val="75000"/>
                  </a:prstClr>
                </a:solidFill>
                <a:effectLst/>
                <a:uLnTx/>
                <a:uFillTx/>
                <a:latin typeface="Calibri"/>
                <a:ea typeface="+mj-ea"/>
                <a:cs typeface="+mj-cs"/>
                <a:sym typeface="Calibri"/>
              </a:rPr>
              <a:pPr marL="0" marR="0" lvl="0" indent="0" algn="r" defTabSz="914400" rtl="0" eaLnBrk="1" fontAlgn="auto" latinLnBrk="0" hangingPunct="0">
                <a:lnSpc>
                  <a:spcPct val="100000"/>
                </a:lnSpc>
                <a:spcBef>
                  <a:spcPts val="0"/>
                </a:spcBef>
                <a:spcAft>
                  <a:spcPts val="0"/>
                </a:spcAft>
                <a:buClrTx/>
                <a:buSzTx/>
                <a:buFontTx/>
                <a:buNone/>
                <a:tabLst/>
                <a:defRPr/>
              </a:pPr>
              <a:t>27</a:t>
            </a:fld>
            <a:endParaRPr kumimoji="0" lang="en-US" sz="1200" b="0" i="0" u="none" strike="noStrike" kern="0" cap="none" spc="0" normalizeH="0" baseline="0" noProof="0" dirty="0">
              <a:ln>
                <a:noFill/>
              </a:ln>
              <a:solidFill>
                <a:prstClr val="black">
                  <a:tint val="75000"/>
                </a:prstClr>
              </a:solidFill>
              <a:effectLst/>
              <a:uLnTx/>
              <a:uFillTx/>
              <a:latin typeface="Calibri"/>
              <a:ea typeface="+mj-ea"/>
              <a:cs typeface="+mj-cs"/>
              <a:sym typeface="Calibri"/>
            </a:endParaRPr>
          </a:p>
        </p:txBody>
      </p:sp>
      <p:sp>
        <p:nvSpPr>
          <p:cNvPr id="6" name="TextBox 5">
            <a:extLst>
              <a:ext uri="{FF2B5EF4-FFF2-40B4-BE49-F238E27FC236}">
                <a16:creationId xmlns:a16="http://schemas.microsoft.com/office/drawing/2014/main" id="{59F52A1E-D185-425D-B73F-4941DC8EB911}"/>
              </a:ext>
            </a:extLst>
          </p:cNvPr>
          <p:cNvSpPr txBox="1"/>
          <p:nvPr/>
        </p:nvSpPr>
        <p:spPr>
          <a:xfrm>
            <a:off x="475282" y="1316617"/>
            <a:ext cx="10227733" cy="4401205"/>
          </a:xfrm>
          <a:prstGeom prst="rect">
            <a:avLst/>
          </a:prstGeom>
          <a:noFill/>
        </p:spPr>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Calibri"/>
                <a:ea typeface="+mj-ea"/>
                <a:cs typeface="+mj-cs"/>
                <a:sym typeface="Calibri"/>
              </a:rPr>
              <a:t>Situational update as of May 2021: </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000000"/>
              </a:solidFill>
              <a:effectLst/>
              <a:uLnTx/>
              <a:uFillTx/>
              <a:latin typeface="Calibri"/>
              <a:ea typeface="+mj-ea"/>
              <a:cs typeface="+mj-cs"/>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Calibri"/>
                <a:ea typeface="+mj-ea"/>
                <a:cs typeface="+mj-cs"/>
                <a:sym typeface="Calibri"/>
              </a:rPr>
              <a:t>The supply and availability of NIOSH-approved respirators have increased significantly over the last several months. </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000000"/>
              </a:solidFill>
              <a:effectLst/>
              <a:uLnTx/>
              <a:uFillTx/>
              <a:latin typeface="Calibri"/>
              <a:ea typeface="+mj-ea"/>
              <a:cs typeface="+mj-cs"/>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Calibri"/>
                <a:ea typeface="+mj-ea"/>
                <a:cs typeface="+mj-cs"/>
                <a:sym typeface="Calibri"/>
              </a:rPr>
              <a:t>Healthcare </a:t>
            </a:r>
            <a:r>
              <a:rPr kumimoji="0" lang="en-US" sz="2800" b="0" i="0" u="sng" strike="noStrike" kern="0" cap="none" spc="0" normalizeH="0" baseline="0" noProof="0" dirty="0">
                <a:ln>
                  <a:noFill/>
                </a:ln>
                <a:solidFill>
                  <a:srgbClr val="000000"/>
                </a:solidFill>
                <a:effectLst/>
                <a:uLnTx/>
                <a:uFillTx/>
                <a:latin typeface="Calibri"/>
                <a:ea typeface="+mj-ea"/>
                <a:cs typeface="+mj-cs"/>
                <a:sym typeface="Calibri"/>
              </a:rPr>
              <a:t>facilities should not be using crisis capacity strategies </a:t>
            </a:r>
            <a:r>
              <a:rPr kumimoji="0" lang="en-US" sz="2800" b="0" i="0" u="none" strike="noStrike" kern="0" cap="none" spc="0" normalizeH="0" baseline="0" noProof="0" dirty="0">
                <a:ln>
                  <a:noFill/>
                </a:ln>
                <a:solidFill>
                  <a:srgbClr val="000000"/>
                </a:solidFill>
                <a:effectLst/>
                <a:uLnTx/>
                <a:uFillTx/>
                <a:latin typeface="Calibri"/>
                <a:ea typeface="+mj-ea"/>
                <a:cs typeface="+mj-cs"/>
                <a:sym typeface="Calibri"/>
              </a:rPr>
              <a:t>at this time and should promptly resume conventional practices. </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000000"/>
              </a:solidFill>
              <a:effectLst/>
              <a:uLnTx/>
              <a:uFillTx/>
              <a:latin typeface="Calibri"/>
              <a:ea typeface="+mj-ea"/>
              <a:cs typeface="+mj-cs"/>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Calibri"/>
                <a:ea typeface="+mj-ea"/>
                <a:cs typeface="+mj-cs"/>
                <a:sym typeface="Calibri"/>
              </a:rPr>
              <a:t>Check the NIOSH Certified Equipment List to identify all NIOSH-approved respirators.</a:t>
            </a:r>
          </a:p>
        </p:txBody>
      </p:sp>
      <p:sp>
        <p:nvSpPr>
          <p:cNvPr id="7" name="TextBox 6">
            <a:extLst>
              <a:ext uri="{FF2B5EF4-FFF2-40B4-BE49-F238E27FC236}">
                <a16:creationId xmlns:a16="http://schemas.microsoft.com/office/drawing/2014/main" id="{2F8B3159-1FD4-44EA-A130-631DE895AB2A}"/>
              </a:ext>
            </a:extLst>
          </p:cNvPr>
          <p:cNvSpPr txBox="1"/>
          <p:nvPr/>
        </p:nvSpPr>
        <p:spPr>
          <a:xfrm>
            <a:off x="547511" y="5943382"/>
            <a:ext cx="7667912" cy="369332"/>
          </a:xfrm>
          <a:prstGeom prst="rect">
            <a:avLst/>
          </a:prstGeom>
          <a:noFill/>
        </p:spPr>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a:ea typeface="+mj-ea"/>
                <a:cs typeface="+mj-cs"/>
                <a:sym typeface="Calibri"/>
                <a:hlinkClick r:id="rId3"/>
              </a:rPr>
              <a:t>Strategies for Optimizing the Supply of N95 Respirators: COVID-19 | CDC</a:t>
            </a:r>
            <a:endParaRPr kumimoji="0" lang="en-US" sz="1800" b="0" i="0" u="none" strike="noStrike" kern="0" cap="none" spc="0" normalizeH="0" baseline="0" noProof="0" dirty="0">
              <a:ln>
                <a:noFill/>
              </a:ln>
              <a:solidFill>
                <a:srgbClr val="000000"/>
              </a:solidFill>
              <a:effectLst/>
              <a:uLnTx/>
              <a:uFillTx/>
              <a:latin typeface="Calibri"/>
              <a:ea typeface="+mj-ea"/>
              <a:cs typeface="+mj-cs"/>
              <a:sym typeface="Calibri"/>
            </a:endParaRPr>
          </a:p>
        </p:txBody>
      </p:sp>
    </p:spTree>
    <p:extLst>
      <p:ext uri="{BB962C8B-B14F-4D97-AF65-F5344CB8AC3E}">
        <p14:creationId xmlns:p14="http://schemas.microsoft.com/office/powerpoint/2010/main" val="41229915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A74A540-F8D5-4E9F-BE34-700DB176A423}"/>
              </a:ext>
            </a:extLst>
          </p:cNvPr>
          <p:cNvSpPr>
            <a:spLocks noGrp="1"/>
          </p:cNvSpPr>
          <p:nvPr>
            <p:ph idx="1"/>
          </p:nvPr>
        </p:nvSpPr>
        <p:spPr>
          <a:xfrm>
            <a:off x="609600" y="1115878"/>
            <a:ext cx="10972800" cy="5651715"/>
          </a:xfrm>
        </p:spPr>
        <p:txBody>
          <a:bodyPr>
            <a:normAutofit/>
          </a:bodyPr>
          <a:lstStyle/>
          <a:p>
            <a:pPr marL="857250" lvl="1" indent="-457200">
              <a:buFont typeface="Wingdings" panose="05000000000000000000" pitchFamily="2" charset="2"/>
              <a:buChar char="Ø"/>
            </a:pPr>
            <a:endParaRPr lang="en-US" sz="2600" dirty="0"/>
          </a:p>
          <a:p>
            <a:endParaRPr lang="en-US" dirty="0"/>
          </a:p>
        </p:txBody>
      </p:sp>
      <p:sp>
        <p:nvSpPr>
          <p:cNvPr id="4" name="Title 1">
            <a:extLst>
              <a:ext uri="{FF2B5EF4-FFF2-40B4-BE49-F238E27FC236}">
                <a16:creationId xmlns:a16="http://schemas.microsoft.com/office/drawing/2014/main" id="{5FEFA02E-4ED1-4AF2-985B-3BAC87B52A93}"/>
              </a:ext>
            </a:extLst>
          </p:cNvPr>
          <p:cNvSpPr>
            <a:spLocks noGrp="1"/>
          </p:cNvSpPr>
          <p:nvPr>
            <p:ph type="title"/>
          </p:nvPr>
        </p:nvSpPr>
        <p:spPr>
          <a:xfrm>
            <a:off x="475282" y="-66325"/>
            <a:ext cx="10972800" cy="1143000"/>
          </a:xfrm>
        </p:spPr>
        <p:txBody>
          <a:bodyPr/>
          <a:lstStyle/>
          <a:p>
            <a:r>
              <a:rPr lang="en-US" dirty="0"/>
              <a:t>CDC Statement on use of Respirators</a:t>
            </a:r>
          </a:p>
        </p:txBody>
      </p:sp>
      <p:sp>
        <p:nvSpPr>
          <p:cNvPr id="2" name="Slide Number Placeholder 1">
            <a:extLst>
              <a:ext uri="{FF2B5EF4-FFF2-40B4-BE49-F238E27FC236}">
                <a16:creationId xmlns:a16="http://schemas.microsoft.com/office/drawing/2014/main" id="{F2A1D7A4-207A-4BC9-B04C-D8DBDCD47D2E}"/>
              </a:ext>
            </a:extLst>
          </p:cNvPr>
          <p:cNvSpPr>
            <a:spLocks noGrp="1"/>
          </p:cNvSpPr>
          <p:nvPr>
            <p:ph type="sldNum" sz="quarter" idx="12"/>
          </p:nvPr>
        </p:nvSpPr>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C7038434-C2CC-4028-AD72-886E4ED36FC6}" type="slidenum">
              <a:rPr kumimoji="0" lang="en-US" sz="1200" b="0" i="0" u="none" strike="noStrike" kern="0" cap="none" spc="0" normalizeH="0" baseline="0" noProof="0" smtClean="0">
                <a:ln>
                  <a:noFill/>
                </a:ln>
                <a:solidFill>
                  <a:prstClr val="black">
                    <a:tint val="75000"/>
                  </a:prstClr>
                </a:solidFill>
                <a:effectLst/>
                <a:uLnTx/>
                <a:uFillTx/>
                <a:latin typeface="Calibri"/>
                <a:ea typeface="+mj-ea"/>
                <a:cs typeface="+mj-cs"/>
                <a:sym typeface="Calibri"/>
              </a:rPr>
              <a:pPr marL="0" marR="0" lvl="0" indent="0" algn="r" defTabSz="914400" rtl="0" eaLnBrk="1" fontAlgn="auto" latinLnBrk="0" hangingPunct="0">
                <a:lnSpc>
                  <a:spcPct val="100000"/>
                </a:lnSpc>
                <a:spcBef>
                  <a:spcPts val="0"/>
                </a:spcBef>
                <a:spcAft>
                  <a:spcPts val="0"/>
                </a:spcAft>
                <a:buClrTx/>
                <a:buSzTx/>
                <a:buFontTx/>
                <a:buNone/>
                <a:tabLst/>
                <a:defRPr/>
              </a:pPr>
              <a:t>28</a:t>
            </a:fld>
            <a:endParaRPr kumimoji="0" lang="en-US" sz="1200" b="0" i="0" u="none" strike="noStrike" kern="0" cap="none" spc="0" normalizeH="0" baseline="0" noProof="0" dirty="0">
              <a:ln>
                <a:noFill/>
              </a:ln>
              <a:solidFill>
                <a:prstClr val="black">
                  <a:tint val="75000"/>
                </a:prstClr>
              </a:solidFill>
              <a:effectLst/>
              <a:uLnTx/>
              <a:uFillTx/>
              <a:latin typeface="Calibri"/>
              <a:ea typeface="+mj-ea"/>
              <a:cs typeface="+mj-cs"/>
              <a:sym typeface="Calibri"/>
            </a:endParaRPr>
          </a:p>
        </p:txBody>
      </p:sp>
      <p:sp>
        <p:nvSpPr>
          <p:cNvPr id="6" name="TextBox 5">
            <a:extLst>
              <a:ext uri="{FF2B5EF4-FFF2-40B4-BE49-F238E27FC236}">
                <a16:creationId xmlns:a16="http://schemas.microsoft.com/office/drawing/2014/main" id="{3836641C-1BAF-425F-9D5C-E8A0D2F8D016}"/>
              </a:ext>
            </a:extLst>
          </p:cNvPr>
          <p:cNvSpPr txBox="1"/>
          <p:nvPr/>
        </p:nvSpPr>
        <p:spPr>
          <a:xfrm>
            <a:off x="231423" y="1211103"/>
            <a:ext cx="11350977" cy="5262979"/>
          </a:xfrm>
          <a:prstGeom prst="rect">
            <a:avLst/>
          </a:prstGeom>
          <a:noFill/>
        </p:spPr>
        <p:txBody>
          <a:bodyPr wrap="square">
            <a:spAutoFit/>
          </a:bodyPr>
          <a:lstStyle/>
          <a:p>
            <a:pPr marL="342900" marR="0" lvl="0" indent="-34290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srgbClr val="000000"/>
                </a:solidFill>
                <a:effectLst/>
                <a:uLnTx/>
                <a:uFillTx/>
                <a:latin typeface="Calibri"/>
                <a:ea typeface="+mj-ea"/>
                <a:cs typeface="+mj-cs"/>
                <a:sym typeface="Calibri"/>
              </a:rPr>
              <a:t>Healthcare facilities should </a:t>
            </a:r>
            <a:r>
              <a:rPr kumimoji="0" lang="en-US" sz="2800" b="0" i="0" u="sng" strike="noStrike" kern="0" cap="none" spc="0" normalizeH="0" baseline="0" noProof="0" dirty="0">
                <a:ln>
                  <a:noFill/>
                </a:ln>
                <a:solidFill>
                  <a:srgbClr val="000000"/>
                </a:solidFill>
                <a:effectLst/>
                <a:uLnTx/>
                <a:uFillTx/>
                <a:latin typeface="Calibri"/>
                <a:ea typeface="+mj-ea"/>
                <a:cs typeface="+mj-cs"/>
                <a:sym typeface="Calibri"/>
              </a:rPr>
              <a:t>stop purchasing non-NIOSH approved respirators for use as respiratory protection </a:t>
            </a:r>
            <a:r>
              <a:rPr kumimoji="0" lang="en-US" sz="2800" b="0" i="0" u="none" strike="noStrike" kern="0" cap="none" spc="0" normalizeH="0" baseline="0" noProof="0" dirty="0">
                <a:ln>
                  <a:noFill/>
                </a:ln>
                <a:solidFill>
                  <a:srgbClr val="000000"/>
                </a:solidFill>
                <a:effectLst/>
                <a:uLnTx/>
                <a:uFillTx/>
                <a:latin typeface="Calibri"/>
                <a:ea typeface="+mj-ea"/>
                <a:cs typeface="+mj-cs"/>
                <a:sym typeface="Calibri"/>
              </a:rPr>
              <a:t>and </a:t>
            </a:r>
          </a:p>
          <a:p>
            <a:pPr marL="0" marR="0" lvl="2" indent="0" algn="l" defTabSz="9144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Calibri"/>
                <a:ea typeface="+mj-ea"/>
                <a:cs typeface="+mj-cs"/>
                <a:sym typeface="Calibri"/>
              </a:rPr>
              <a:t>       	</a:t>
            </a:r>
            <a:r>
              <a:rPr kumimoji="0" lang="en-US" sz="2800" b="0" i="0" u="sng" strike="noStrike" kern="0" cap="none" spc="0" normalizeH="0" baseline="0" noProof="0" dirty="0">
                <a:ln>
                  <a:noFill/>
                </a:ln>
                <a:solidFill>
                  <a:srgbClr val="FF0000"/>
                </a:solidFill>
                <a:effectLst/>
                <a:uLnTx/>
                <a:uFillTx/>
                <a:latin typeface="Calibri"/>
                <a:ea typeface="+mj-ea"/>
                <a:cs typeface="+mj-cs"/>
                <a:sym typeface="Calibri"/>
              </a:rPr>
              <a:t>consider using any that have been stored for SOURCE CONTROL </a:t>
            </a:r>
            <a:r>
              <a:rPr kumimoji="0" lang="en-US" sz="2800" b="0" i="0" u="none" strike="noStrike" kern="0" cap="none" spc="0" normalizeH="0" baseline="0" noProof="0" dirty="0">
                <a:ln>
                  <a:noFill/>
                </a:ln>
                <a:solidFill>
                  <a:srgbClr val="000000"/>
                </a:solidFill>
                <a:effectLst/>
                <a:uLnTx/>
                <a:uFillTx/>
                <a:latin typeface="Calibri"/>
                <a:ea typeface="+mj-ea"/>
                <a:cs typeface="+mj-cs"/>
                <a:sym typeface="Calibri"/>
              </a:rPr>
              <a:t>where    	respiratory protection is not needed. </a:t>
            </a:r>
          </a:p>
          <a:p>
            <a:pPr marL="342900" marR="0" lvl="0" indent="-34290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0" cap="none" spc="0" normalizeH="0" baseline="0" noProof="0" dirty="0">
              <a:ln>
                <a:noFill/>
              </a:ln>
              <a:solidFill>
                <a:srgbClr val="000000"/>
              </a:solidFill>
              <a:effectLst/>
              <a:uLnTx/>
              <a:uFillTx/>
              <a:latin typeface="Calibri"/>
              <a:ea typeface="+mj-ea"/>
              <a:cs typeface="+mj-cs"/>
              <a:sym typeface="Calibri"/>
            </a:endParaRPr>
          </a:p>
          <a:p>
            <a:pPr marL="342900" marR="0" lvl="0" indent="-34290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srgbClr val="000000"/>
                </a:solidFill>
                <a:effectLst/>
                <a:uLnTx/>
                <a:uFillTx/>
                <a:latin typeface="Calibri"/>
                <a:ea typeface="+mj-ea"/>
                <a:cs typeface="+mj-cs"/>
                <a:sym typeface="Calibri"/>
              </a:rPr>
              <a:t>Respirators that were previously used and decontaminated should not be stored. We do not know the long term stability of non-NIOSH approved respirators and respirators that have been decontaminated, and if these will be recommended for use in the future. </a:t>
            </a:r>
          </a:p>
          <a:p>
            <a:pPr marL="342900" marR="0" lvl="0" indent="-34290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0" cap="none" spc="0" normalizeH="0" baseline="0" noProof="0" dirty="0">
              <a:ln>
                <a:noFill/>
              </a:ln>
              <a:solidFill>
                <a:srgbClr val="000000"/>
              </a:solidFill>
              <a:effectLst/>
              <a:uLnTx/>
              <a:uFillTx/>
              <a:latin typeface="Calibri"/>
              <a:ea typeface="+mj-ea"/>
              <a:cs typeface="+mj-cs"/>
              <a:sym typeface="Calibri"/>
            </a:endParaRPr>
          </a:p>
          <a:p>
            <a:pPr marL="342900" marR="0" lvl="0" indent="-34290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800" b="0" i="0" u="none" strike="noStrike" kern="0" cap="none" spc="0" normalizeH="0" baseline="0" noProof="0" dirty="0">
                <a:ln>
                  <a:noFill/>
                </a:ln>
                <a:solidFill>
                  <a:srgbClr val="000000"/>
                </a:solidFill>
                <a:effectLst/>
                <a:uLnTx/>
                <a:uFillTx/>
                <a:latin typeface="Calibri"/>
                <a:ea typeface="+mj-ea"/>
                <a:cs typeface="+mj-cs"/>
                <a:sym typeface="Calibri"/>
              </a:rPr>
              <a:t>Healthcare facilities should return to </a:t>
            </a:r>
            <a:r>
              <a:rPr kumimoji="0" lang="en-US" sz="2800" b="1" i="0" u="sng" strike="noStrike" kern="0" cap="none" spc="0" normalizeH="0" baseline="0" noProof="0" dirty="0">
                <a:ln>
                  <a:noFill/>
                </a:ln>
                <a:solidFill>
                  <a:srgbClr val="000000"/>
                </a:solidFill>
                <a:effectLst/>
                <a:uLnTx/>
                <a:uFillTx/>
                <a:latin typeface="Calibri"/>
                <a:ea typeface="+mj-ea"/>
                <a:cs typeface="+mj-cs"/>
                <a:sym typeface="Calibri"/>
              </a:rPr>
              <a:t>using only NIOSH-approved </a:t>
            </a:r>
            <a:r>
              <a:rPr kumimoji="0" lang="en-US" sz="2800" b="0" i="0" u="none" strike="noStrike" kern="0" cap="none" spc="0" normalizeH="0" baseline="0" noProof="0" dirty="0">
                <a:ln>
                  <a:noFill/>
                </a:ln>
                <a:solidFill>
                  <a:srgbClr val="000000"/>
                </a:solidFill>
                <a:effectLst/>
                <a:uLnTx/>
                <a:uFillTx/>
                <a:latin typeface="Calibri"/>
                <a:ea typeface="+mj-ea"/>
                <a:cs typeface="+mj-cs"/>
                <a:sym typeface="Calibri"/>
              </a:rPr>
              <a:t>respirators where needed.</a:t>
            </a:r>
          </a:p>
        </p:txBody>
      </p:sp>
    </p:spTree>
    <p:extLst>
      <p:ext uri="{BB962C8B-B14F-4D97-AF65-F5344CB8AC3E}">
        <p14:creationId xmlns:p14="http://schemas.microsoft.com/office/powerpoint/2010/main" val="6130160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A2FD9E-E628-47A9-839C-757819E725E8}"/>
              </a:ext>
            </a:extLst>
          </p:cNvPr>
          <p:cNvSpPr>
            <a:spLocks noGrp="1"/>
          </p:cNvSpPr>
          <p:nvPr>
            <p:ph type="sldNum" sz="quarter" idx="12"/>
          </p:nvPr>
        </p:nvSpPr>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C7038434-C2CC-4028-AD72-886E4ED36FC6}" type="slidenum">
              <a:rPr kumimoji="0" lang="en-US" sz="1200" b="0" i="0" u="none" strike="noStrike" kern="0" cap="none" spc="0" normalizeH="0" baseline="0" noProof="0" smtClean="0">
                <a:ln>
                  <a:noFill/>
                </a:ln>
                <a:solidFill>
                  <a:prstClr val="black">
                    <a:tint val="75000"/>
                  </a:prstClr>
                </a:solidFill>
                <a:effectLst/>
                <a:uLnTx/>
                <a:uFillTx/>
                <a:latin typeface="Calibri"/>
                <a:ea typeface="+mj-ea"/>
                <a:cs typeface="+mj-cs"/>
                <a:sym typeface="Calibri"/>
              </a:rPr>
              <a:pPr marL="0" marR="0" lvl="0" indent="0" algn="r" defTabSz="914400" rtl="0" eaLnBrk="1" fontAlgn="auto" latinLnBrk="0" hangingPunct="0">
                <a:lnSpc>
                  <a:spcPct val="100000"/>
                </a:lnSpc>
                <a:spcBef>
                  <a:spcPts val="0"/>
                </a:spcBef>
                <a:spcAft>
                  <a:spcPts val="0"/>
                </a:spcAft>
                <a:buClrTx/>
                <a:buSzTx/>
                <a:buFontTx/>
                <a:buNone/>
                <a:tabLst/>
                <a:defRPr/>
              </a:pPr>
              <a:t>29</a:t>
            </a:fld>
            <a:endParaRPr kumimoji="0" lang="en-US" sz="1200" b="0" i="0" u="none" strike="noStrike" kern="0" cap="none" spc="0" normalizeH="0" baseline="0" noProof="0" dirty="0">
              <a:ln>
                <a:noFill/>
              </a:ln>
              <a:solidFill>
                <a:prstClr val="black">
                  <a:tint val="75000"/>
                </a:prstClr>
              </a:solidFill>
              <a:effectLst/>
              <a:uLnTx/>
              <a:uFillTx/>
              <a:latin typeface="Calibri"/>
              <a:ea typeface="+mj-ea"/>
              <a:cs typeface="+mj-cs"/>
              <a:sym typeface="Calibri"/>
            </a:endParaRPr>
          </a:p>
        </p:txBody>
      </p:sp>
      <p:pic>
        <p:nvPicPr>
          <p:cNvPr id="3" name="Picture 2">
            <a:extLst>
              <a:ext uri="{FF2B5EF4-FFF2-40B4-BE49-F238E27FC236}">
                <a16:creationId xmlns:a16="http://schemas.microsoft.com/office/drawing/2014/main" id="{FA0EC01A-F009-41E2-9659-9C45A4862EBE}"/>
              </a:ext>
            </a:extLst>
          </p:cNvPr>
          <p:cNvPicPr>
            <a:picLocks noChangeAspect="1"/>
          </p:cNvPicPr>
          <p:nvPr/>
        </p:nvPicPr>
        <p:blipFill>
          <a:blip r:embed="rId2"/>
          <a:stretch>
            <a:fillRect/>
          </a:stretch>
        </p:blipFill>
        <p:spPr>
          <a:xfrm>
            <a:off x="196771" y="350349"/>
            <a:ext cx="8202162" cy="4966325"/>
          </a:xfrm>
          <a:prstGeom prst="rect">
            <a:avLst/>
          </a:prstGeom>
        </p:spPr>
      </p:pic>
      <p:sp>
        <p:nvSpPr>
          <p:cNvPr id="5" name="Oval 4">
            <a:extLst>
              <a:ext uri="{FF2B5EF4-FFF2-40B4-BE49-F238E27FC236}">
                <a16:creationId xmlns:a16="http://schemas.microsoft.com/office/drawing/2014/main" id="{86E27E43-0551-4B81-A704-F0B01E4FD121}"/>
              </a:ext>
            </a:extLst>
          </p:cNvPr>
          <p:cNvSpPr/>
          <p:nvPr/>
        </p:nvSpPr>
        <p:spPr>
          <a:xfrm>
            <a:off x="3042355" y="3539067"/>
            <a:ext cx="2071511" cy="36124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sym typeface="Calibri"/>
            </a:endParaRPr>
          </a:p>
        </p:txBody>
      </p:sp>
      <p:pic>
        <p:nvPicPr>
          <p:cNvPr id="9" name="Picture 8">
            <a:extLst>
              <a:ext uri="{FF2B5EF4-FFF2-40B4-BE49-F238E27FC236}">
                <a16:creationId xmlns:a16="http://schemas.microsoft.com/office/drawing/2014/main" id="{1A5D19AA-BCA2-4163-8317-AE7B149607D5}"/>
              </a:ext>
            </a:extLst>
          </p:cNvPr>
          <p:cNvPicPr>
            <a:picLocks noChangeAspect="1"/>
          </p:cNvPicPr>
          <p:nvPr/>
        </p:nvPicPr>
        <p:blipFill>
          <a:blip r:embed="rId3"/>
          <a:stretch>
            <a:fillRect/>
          </a:stretch>
        </p:blipFill>
        <p:spPr>
          <a:xfrm>
            <a:off x="2279831" y="800987"/>
            <a:ext cx="7976124" cy="5256025"/>
          </a:xfrm>
          <a:prstGeom prst="rect">
            <a:avLst/>
          </a:prstGeom>
        </p:spPr>
      </p:pic>
    </p:spTree>
    <p:extLst>
      <p:ext uri="{BB962C8B-B14F-4D97-AF65-F5344CB8AC3E}">
        <p14:creationId xmlns:p14="http://schemas.microsoft.com/office/powerpoint/2010/main" val="2660570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Title 1"/>
          <p:cNvSpPr txBox="1">
            <a:spLocks noGrp="1"/>
          </p:cNvSpPr>
          <p:nvPr>
            <p:ph type="title"/>
          </p:nvPr>
        </p:nvSpPr>
        <p:spPr>
          <a:xfrm>
            <a:off x="609600" y="76200"/>
            <a:ext cx="10972800" cy="1143000"/>
          </a:xfrm>
          <a:prstGeom prst="rect">
            <a:avLst/>
          </a:prstGeom>
        </p:spPr>
        <p:txBody>
          <a:bodyPr>
            <a:normAutofit/>
          </a:bodyPr>
          <a:lstStyle/>
          <a:p>
            <a:r>
              <a:rPr dirty="0"/>
              <a:t>Agenda</a:t>
            </a:r>
            <a:endParaRPr sz="3600" dirty="0"/>
          </a:p>
        </p:txBody>
      </p:sp>
      <p:sp>
        <p:nvSpPr>
          <p:cNvPr id="111" name="Content Placeholder 2"/>
          <p:cNvSpPr txBox="1">
            <a:spLocks noGrp="1"/>
          </p:cNvSpPr>
          <p:nvPr>
            <p:ph type="body" idx="1"/>
          </p:nvPr>
        </p:nvSpPr>
        <p:spPr>
          <a:xfrm>
            <a:off x="609600" y="1503271"/>
            <a:ext cx="10082645" cy="4045474"/>
          </a:xfrm>
          <a:prstGeom prst="rect">
            <a:avLst/>
          </a:prstGeom>
        </p:spPr>
        <p:txBody>
          <a:bodyPr>
            <a:normAutofit/>
          </a:bodyPr>
          <a:lstStyle/>
          <a:p>
            <a:r>
              <a:rPr lang="en-US" sz="2800" dirty="0"/>
              <a:t>Upcoming Webinars</a:t>
            </a:r>
          </a:p>
          <a:p>
            <a:r>
              <a:rPr lang="en-US" dirty="0"/>
              <a:t>NHSN Reminders</a:t>
            </a:r>
            <a:endParaRPr lang="en-US" sz="2800" dirty="0"/>
          </a:p>
          <a:p>
            <a:r>
              <a:rPr lang="en-US" dirty="0"/>
              <a:t>Illinois COVID-19 Cases and Vaccination Update</a:t>
            </a:r>
          </a:p>
          <a:p>
            <a:r>
              <a:rPr lang="en-US" dirty="0"/>
              <a:t>OSHA COVID-19 Healthcare Emergency Temporary Standard (ETS)</a:t>
            </a:r>
            <a:endParaRPr lang="en-US" sz="2800" dirty="0"/>
          </a:p>
          <a:p>
            <a:r>
              <a:rPr lang="en-US" dirty="0"/>
              <a:t>Long-Term Care Guidance Updates: N95 Respirators &amp; Facemasks </a:t>
            </a:r>
            <a:endParaRPr lang="en-US" sz="2800" dirty="0"/>
          </a:p>
          <a:p>
            <a:r>
              <a:rPr lang="en-US" sz="2800" dirty="0"/>
              <a:t>Previous FAQ</a:t>
            </a:r>
          </a:p>
          <a:p>
            <a:r>
              <a:rPr lang="en-US" sz="2800" dirty="0"/>
              <a:t>Open Q &amp; A</a:t>
            </a:r>
          </a:p>
        </p:txBody>
      </p:sp>
      <p:sp>
        <p:nvSpPr>
          <p:cNvPr id="112" name="TextBox 5"/>
          <p:cNvSpPr txBox="1"/>
          <p:nvPr/>
        </p:nvSpPr>
        <p:spPr>
          <a:xfrm>
            <a:off x="1089562" y="5682775"/>
            <a:ext cx="6278307" cy="3000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rIns="34289">
            <a:spAutoFit/>
          </a:bodyPr>
          <a:lstStyle/>
          <a:p>
            <a:r>
              <a:rPr sz="1350" b="1" dirty="0"/>
              <a:t>Slides and recording will be made available after the session.</a:t>
            </a:r>
          </a:p>
        </p:txBody>
      </p:sp>
      <p:sp>
        <p:nvSpPr>
          <p:cNvPr id="3" name="Slide Number Placeholder 2">
            <a:extLst>
              <a:ext uri="{FF2B5EF4-FFF2-40B4-BE49-F238E27FC236}">
                <a16:creationId xmlns:a16="http://schemas.microsoft.com/office/drawing/2014/main" id="{3FCCD6F8-9A3C-4BA0-B537-363EADBD7007}"/>
              </a:ext>
            </a:extLst>
          </p:cNvPr>
          <p:cNvSpPr>
            <a:spLocks noGrp="1"/>
          </p:cNvSpPr>
          <p:nvPr>
            <p:ph type="sldNum" sz="quarter" idx="2"/>
          </p:nvPr>
        </p:nvSpPr>
        <p:spPr/>
        <p:txBody>
          <a:bodyPr/>
          <a:lstStyle/>
          <a:p>
            <a:fld id="{86CB4B4D-7CA3-9044-876B-883B54F8677D}" type="slidenum">
              <a:rPr lang="en-US" smtClean="0"/>
              <a:t>3</a:t>
            </a:fld>
            <a:endParaRPr lang="en-US" dirty="0"/>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CCFC67-A7A0-4F44-A7BB-3A49BFA8BD57}"/>
              </a:ext>
            </a:extLst>
          </p:cNvPr>
          <p:cNvPicPr>
            <a:picLocks noChangeAspect="1"/>
          </p:cNvPicPr>
          <p:nvPr/>
        </p:nvPicPr>
        <p:blipFill>
          <a:blip r:embed="rId2"/>
          <a:stretch>
            <a:fillRect/>
          </a:stretch>
        </p:blipFill>
        <p:spPr>
          <a:xfrm>
            <a:off x="573581" y="431459"/>
            <a:ext cx="7974259" cy="5261304"/>
          </a:xfrm>
          <a:prstGeom prst="rect">
            <a:avLst/>
          </a:prstGeom>
        </p:spPr>
      </p:pic>
      <p:pic>
        <p:nvPicPr>
          <p:cNvPr id="6" name="Content Placeholder 5">
            <a:extLst>
              <a:ext uri="{FF2B5EF4-FFF2-40B4-BE49-F238E27FC236}">
                <a16:creationId xmlns:a16="http://schemas.microsoft.com/office/drawing/2014/main" id="{19A8B360-C568-4F9D-BB99-290B07EF131D}"/>
              </a:ext>
            </a:extLst>
          </p:cNvPr>
          <p:cNvPicPr>
            <a:picLocks noGrp="1" noChangeAspect="1"/>
          </p:cNvPicPr>
          <p:nvPr>
            <p:ph idx="1"/>
          </p:nvPr>
        </p:nvPicPr>
        <p:blipFill>
          <a:blip r:embed="rId3"/>
          <a:stretch>
            <a:fillRect/>
          </a:stretch>
        </p:blipFill>
        <p:spPr>
          <a:xfrm>
            <a:off x="132058" y="1880163"/>
            <a:ext cx="12261886" cy="3097674"/>
          </a:xfrm>
        </p:spPr>
      </p:pic>
      <p:sp>
        <p:nvSpPr>
          <p:cNvPr id="4" name="Slide Number Placeholder 3">
            <a:extLst>
              <a:ext uri="{FF2B5EF4-FFF2-40B4-BE49-F238E27FC236}">
                <a16:creationId xmlns:a16="http://schemas.microsoft.com/office/drawing/2014/main" id="{A7606EF2-4E80-407B-BF38-56181D82B370}"/>
              </a:ext>
            </a:extLst>
          </p:cNvPr>
          <p:cNvSpPr>
            <a:spLocks noGrp="1"/>
          </p:cNvSpPr>
          <p:nvPr>
            <p:ph type="sldNum" sz="quarter" idx="12"/>
          </p:nvPr>
        </p:nvSpPr>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C7038434-C2CC-4028-AD72-886E4ED36FC6}" type="slidenum">
              <a:rPr kumimoji="0" lang="en-US" sz="1200" b="0" i="0" u="none" strike="noStrike" kern="0" cap="none" spc="0" normalizeH="0" baseline="0" noProof="0" smtClean="0">
                <a:ln>
                  <a:noFill/>
                </a:ln>
                <a:solidFill>
                  <a:prstClr val="black">
                    <a:tint val="75000"/>
                  </a:prstClr>
                </a:solidFill>
                <a:effectLst/>
                <a:uLnTx/>
                <a:uFillTx/>
                <a:latin typeface="Calibri"/>
                <a:ea typeface="+mj-ea"/>
                <a:cs typeface="+mj-cs"/>
                <a:sym typeface="Calibri"/>
              </a:rPr>
              <a:pPr marL="0" marR="0" lvl="0" indent="0" algn="r" defTabSz="914400" rtl="0" eaLnBrk="1" fontAlgn="auto" latinLnBrk="0" hangingPunct="0">
                <a:lnSpc>
                  <a:spcPct val="100000"/>
                </a:lnSpc>
                <a:spcBef>
                  <a:spcPts val="0"/>
                </a:spcBef>
                <a:spcAft>
                  <a:spcPts val="0"/>
                </a:spcAft>
                <a:buClrTx/>
                <a:buSzTx/>
                <a:buFontTx/>
                <a:buNone/>
                <a:tabLst/>
                <a:defRPr/>
              </a:pPr>
              <a:t>30</a:t>
            </a:fld>
            <a:endParaRPr kumimoji="0" lang="en-US" sz="1200" b="0" i="0" u="none" strike="noStrike" kern="0" cap="none" spc="0" normalizeH="0" baseline="0" noProof="0" dirty="0">
              <a:ln>
                <a:noFill/>
              </a:ln>
              <a:solidFill>
                <a:prstClr val="black">
                  <a:tint val="75000"/>
                </a:prstClr>
              </a:solidFill>
              <a:effectLst/>
              <a:uLnTx/>
              <a:uFillTx/>
              <a:latin typeface="Calibri"/>
              <a:ea typeface="+mj-ea"/>
              <a:cs typeface="+mj-cs"/>
              <a:sym typeface="Calibri"/>
            </a:endParaRPr>
          </a:p>
        </p:txBody>
      </p:sp>
      <p:sp>
        <p:nvSpPr>
          <p:cNvPr id="9" name="Arrow: Right 8">
            <a:extLst>
              <a:ext uri="{FF2B5EF4-FFF2-40B4-BE49-F238E27FC236}">
                <a16:creationId xmlns:a16="http://schemas.microsoft.com/office/drawing/2014/main" id="{DD3ED4F5-1684-4F0D-9912-6A78F9B859AD}"/>
              </a:ext>
            </a:extLst>
          </p:cNvPr>
          <p:cNvSpPr/>
          <p:nvPr/>
        </p:nvSpPr>
        <p:spPr>
          <a:xfrm>
            <a:off x="188643" y="2769261"/>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sym typeface="Calibri"/>
            </a:endParaRPr>
          </a:p>
        </p:txBody>
      </p:sp>
      <p:pic>
        <p:nvPicPr>
          <p:cNvPr id="10" name="Picture 9">
            <a:extLst>
              <a:ext uri="{FF2B5EF4-FFF2-40B4-BE49-F238E27FC236}">
                <a16:creationId xmlns:a16="http://schemas.microsoft.com/office/drawing/2014/main" id="{2AFC524A-BDC5-4F31-BD30-7F81199722A5}"/>
              </a:ext>
            </a:extLst>
          </p:cNvPr>
          <p:cNvPicPr>
            <a:picLocks noChangeAspect="1"/>
          </p:cNvPicPr>
          <p:nvPr/>
        </p:nvPicPr>
        <p:blipFill>
          <a:blip r:embed="rId4"/>
          <a:stretch>
            <a:fillRect/>
          </a:stretch>
        </p:blipFill>
        <p:spPr>
          <a:xfrm>
            <a:off x="155027" y="4435246"/>
            <a:ext cx="1012024" cy="542591"/>
          </a:xfrm>
          <a:prstGeom prst="rect">
            <a:avLst/>
          </a:prstGeom>
        </p:spPr>
      </p:pic>
    </p:spTree>
    <p:extLst>
      <p:ext uri="{BB962C8B-B14F-4D97-AF65-F5344CB8AC3E}">
        <p14:creationId xmlns:p14="http://schemas.microsoft.com/office/powerpoint/2010/main" val="485310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65D9F6-5A7E-477E-9401-3A782CC27D7B}"/>
              </a:ext>
            </a:extLst>
          </p:cNvPr>
          <p:cNvPicPr>
            <a:picLocks noChangeAspect="1"/>
          </p:cNvPicPr>
          <p:nvPr/>
        </p:nvPicPr>
        <p:blipFill>
          <a:blip r:embed="rId2"/>
          <a:stretch>
            <a:fillRect/>
          </a:stretch>
        </p:blipFill>
        <p:spPr>
          <a:xfrm>
            <a:off x="149306" y="281165"/>
            <a:ext cx="9739759" cy="5618462"/>
          </a:xfrm>
          <a:prstGeom prst="rect">
            <a:avLst/>
          </a:prstGeom>
        </p:spPr>
      </p:pic>
      <p:sp>
        <p:nvSpPr>
          <p:cNvPr id="4" name="Slide Number Placeholder 3">
            <a:extLst>
              <a:ext uri="{FF2B5EF4-FFF2-40B4-BE49-F238E27FC236}">
                <a16:creationId xmlns:a16="http://schemas.microsoft.com/office/drawing/2014/main" id="{536230CC-EE16-4947-BF3C-DC82421DF431}"/>
              </a:ext>
            </a:extLst>
          </p:cNvPr>
          <p:cNvSpPr>
            <a:spLocks noGrp="1"/>
          </p:cNvSpPr>
          <p:nvPr>
            <p:ph type="sldNum" sz="quarter" idx="12"/>
          </p:nvPr>
        </p:nvSpPr>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C7038434-C2CC-4028-AD72-886E4ED36FC6}" type="slidenum">
              <a:rPr kumimoji="0" lang="en-US" sz="1200" b="0" i="0" u="none" strike="noStrike" kern="0" cap="none" spc="0" normalizeH="0" baseline="0" noProof="0" smtClean="0">
                <a:ln>
                  <a:noFill/>
                </a:ln>
                <a:solidFill>
                  <a:prstClr val="black">
                    <a:tint val="75000"/>
                  </a:prstClr>
                </a:solidFill>
                <a:effectLst/>
                <a:uLnTx/>
                <a:uFillTx/>
                <a:latin typeface="Calibri"/>
                <a:ea typeface="+mj-ea"/>
                <a:cs typeface="+mj-cs"/>
                <a:sym typeface="Calibri"/>
              </a:rPr>
              <a:pPr marL="0" marR="0" lvl="0" indent="0" algn="r" defTabSz="914400" rtl="0" eaLnBrk="1" fontAlgn="auto" latinLnBrk="0" hangingPunct="0">
                <a:lnSpc>
                  <a:spcPct val="100000"/>
                </a:lnSpc>
                <a:spcBef>
                  <a:spcPts val="0"/>
                </a:spcBef>
                <a:spcAft>
                  <a:spcPts val="0"/>
                </a:spcAft>
                <a:buClrTx/>
                <a:buSzTx/>
                <a:buFontTx/>
                <a:buNone/>
                <a:tabLst/>
                <a:defRPr/>
              </a:pPr>
              <a:t>31</a:t>
            </a:fld>
            <a:endParaRPr kumimoji="0" lang="en-US" sz="1200" b="0" i="0" u="none" strike="noStrike" kern="0" cap="none" spc="0" normalizeH="0" baseline="0" noProof="0" dirty="0">
              <a:ln>
                <a:noFill/>
              </a:ln>
              <a:solidFill>
                <a:prstClr val="black">
                  <a:tint val="75000"/>
                </a:prstClr>
              </a:solidFill>
              <a:effectLst/>
              <a:uLnTx/>
              <a:uFillTx/>
              <a:latin typeface="Calibri"/>
              <a:ea typeface="+mj-ea"/>
              <a:cs typeface="+mj-cs"/>
              <a:sym typeface="Calibri"/>
            </a:endParaRPr>
          </a:p>
        </p:txBody>
      </p:sp>
      <p:sp>
        <p:nvSpPr>
          <p:cNvPr id="11" name="Arrow: Down 10">
            <a:extLst>
              <a:ext uri="{FF2B5EF4-FFF2-40B4-BE49-F238E27FC236}">
                <a16:creationId xmlns:a16="http://schemas.microsoft.com/office/drawing/2014/main" id="{37462FF7-E9B9-41E0-9B06-40F9DE8FE2EC}"/>
              </a:ext>
            </a:extLst>
          </p:cNvPr>
          <p:cNvSpPr/>
          <p:nvPr/>
        </p:nvSpPr>
        <p:spPr>
          <a:xfrm>
            <a:off x="10141211" y="2362263"/>
            <a:ext cx="484632" cy="228035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sym typeface="Calibri"/>
            </a:endParaRPr>
          </a:p>
        </p:txBody>
      </p:sp>
      <p:sp>
        <p:nvSpPr>
          <p:cNvPr id="12" name="TextBox 11">
            <a:extLst>
              <a:ext uri="{FF2B5EF4-FFF2-40B4-BE49-F238E27FC236}">
                <a16:creationId xmlns:a16="http://schemas.microsoft.com/office/drawing/2014/main" id="{3B3D1070-9F53-4303-8340-8A79A66504CC}"/>
              </a:ext>
            </a:extLst>
          </p:cNvPr>
          <p:cNvSpPr txBox="1"/>
          <p:nvPr/>
        </p:nvSpPr>
        <p:spPr>
          <a:xfrm>
            <a:off x="10141211" y="1395828"/>
            <a:ext cx="1901483" cy="923330"/>
          </a:xfrm>
          <a:prstGeom prst="rect">
            <a:avLst/>
          </a:prstGeom>
          <a:noFill/>
        </p:spPr>
        <p:txBody>
          <a:bodyPr wrap="non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a:ea typeface="+mj-ea"/>
                <a:cs typeface="+mj-cs"/>
                <a:sym typeface="Calibri"/>
              </a:rPr>
              <a:t>Scroll to find your </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a:ea typeface="+mj-ea"/>
                <a:cs typeface="+mj-cs"/>
                <a:sym typeface="Calibri"/>
              </a:rPr>
              <a:t>manufacturer and</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a:ea typeface="+mj-ea"/>
                <a:cs typeface="+mj-cs"/>
                <a:sym typeface="Calibri"/>
              </a:rPr>
              <a:t> Model #</a:t>
            </a:r>
          </a:p>
        </p:txBody>
      </p:sp>
    </p:spTree>
    <p:extLst>
      <p:ext uri="{BB962C8B-B14F-4D97-AF65-F5344CB8AC3E}">
        <p14:creationId xmlns:p14="http://schemas.microsoft.com/office/powerpoint/2010/main" val="449563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0DADE-13A4-44BC-B9CF-D93EBEA46878}"/>
              </a:ext>
            </a:extLst>
          </p:cNvPr>
          <p:cNvSpPr>
            <a:spLocks noGrp="1"/>
          </p:cNvSpPr>
          <p:nvPr>
            <p:ph type="title"/>
          </p:nvPr>
        </p:nvSpPr>
        <p:spPr>
          <a:xfrm>
            <a:off x="609600" y="274638"/>
            <a:ext cx="10972800" cy="457198"/>
          </a:xfrm>
        </p:spPr>
        <p:txBody>
          <a:bodyPr>
            <a:normAutofit fontScale="90000"/>
          </a:bodyPr>
          <a:lstStyle/>
          <a:p>
            <a:r>
              <a:rPr lang="en-US" dirty="0"/>
              <a:t>NIOSH-Approved Respirators</a:t>
            </a:r>
          </a:p>
        </p:txBody>
      </p:sp>
      <p:sp>
        <p:nvSpPr>
          <p:cNvPr id="3" name="Content Placeholder 2">
            <a:extLst>
              <a:ext uri="{FF2B5EF4-FFF2-40B4-BE49-F238E27FC236}">
                <a16:creationId xmlns:a16="http://schemas.microsoft.com/office/drawing/2014/main" id="{4B205D8C-C70F-4C10-AC46-AC2418453B41}"/>
              </a:ext>
            </a:extLst>
          </p:cNvPr>
          <p:cNvSpPr>
            <a:spLocks noGrp="1"/>
          </p:cNvSpPr>
          <p:nvPr>
            <p:ph idx="1"/>
          </p:nvPr>
        </p:nvSpPr>
        <p:spPr/>
        <p:txBody>
          <a:bodyPr>
            <a:normAutofit lnSpcReduction="10000"/>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sz="2400" dirty="0"/>
          </a:p>
          <a:p>
            <a:pPr marL="0" indent="0">
              <a:buNone/>
            </a:pPr>
            <a:endParaRPr lang="en-US" sz="2400" dirty="0"/>
          </a:p>
          <a:p>
            <a:pPr marL="0" indent="0">
              <a:buNone/>
            </a:pPr>
            <a:r>
              <a:rPr lang="en-US" sz="2400" dirty="0">
                <a:hlinkClick r:id="rId3"/>
              </a:rPr>
              <a:t>https://www.cdc.gov/niosh/npptl/topics/respirators/disp_part/default.html</a:t>
            </a:r>
            <a:endParaRPr lang="en-US" sz="2400" dirty="0"/>
          </a:p>
          <a:p>
            <a:pPr marL="0" indent="0">
              <a:buNone/>
            </a:pPr>
            <a:endParaRPr lang="en-US" sz="2400" dirty="0"/>
          </a:p>
        </p:txBody>
      </p:sp>
      <p:sp>
        <p:nvSpPr>
          <p:cNvPr id="4" name="Slide Number Placeholder 3">
            <a:extLst>
              <a:ext uri="{FF2B5EF4-FFF2-40B4-BE49-F238E27FC236}">
                <a16:creationId xmlns:a16="http://schemas.microsoft.com/office/drawing/2014/main" id="{73185960-BABB-40FA-927A-7802ABA5D894}"/>
              </a:ext>
            </a:extLst>
          </p:cNvPr>
          <p:cNvSpPr>
            <a:spLocks noGrp="1"/>
          </p:cNvSpPr>
          <p:nvPr>
            <p:ph type="sldNum" sz="quarter" idx="12"/>
          </p:nvPr>
        </p:nvSpPr>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C7038434-C2CC-4028-AD72-886E4ED36FC6}" type="slidenum">
              <a:rPr kumimoji="0" lang="en-US" sz="1200" b="0" i="0" u="none" strike="noStrike" kern="0" cap="none" spc="0" normalizeH="0" baseline="0" noProof="0" smtClean="0">
                <a:ln>
                  <a:noFill/>
                </a:ln>
                <a:solidFill>
                  <a:prstClr val="black">
                    <a:tint val="75000"/>
                  </a:prstClr>
                </a:solidFill>
                <a:effectLst/>
                <a:uLnTx/>
                <a:uFillTx/>
                <a:latin typeface="Calibri"/>
                <a:ea typeface="+mj-ea"/>
                <a:cs typeface="+mj-cs"/>
                <a:sym typeface="Calibri"/>
              </a:rPr>
              <a:pPr marL="0" marR="0" lvl="0" indent="0" algn="r" defTabSz="914400" rtl="0" eaLnBrk="1" fontAlgn="auto" latinLnBrk="0" hangingPunct="0">
                <a:lnSpc>
                  <a:spcPct val="100000"/>
                </a:lnSpc>
                <a:spcBef>
                  <a:spcPts val="0"/>
                </a:spcBef>
                <a:spcAft>
                  <a:spcPts val="0"/>
                </a:spcAft>
                <a:buClrTx/>
                <a:buSzTx/>
                <a:buFontTx/>
                <a:buNone/>
                <a:tabLst/>
                <a:defRPr/>
              </a:pPr>
              <a:t>32</a:t>
            </a:fld>
            <a:endParaRPr kumimoji="0" lang="en-US" sz="1200" b="0" i="0" u="none" strike="noStrike" kern="0" cap="none" spc="0" normalizeH="0" baseline="0" noProof="0" dirty="0">
              <a:ln>
                <a:noFill/>
              </a:ln>
              <a:solidFill>
                <a:prstClr val="black">
                  <a:tint val="75000"/>
                </a:prstClr>
              </a:solidFill>
              <a:effectLst/>
              <a:uLnTx/>
              <a:uFillTx/>
              <a:latin typeface="Calibri"/>
              <a:ea typeface="+mj-ea"/>
              <a:cs typeface="+mj-cs"/>
              <a:sym typeface="Calibri"/>
            </a:endParaRPr>
          </a:p>
        </p:txBody>
      </p:sp>
      <p:pic>
        <p:nvPicPr>
          <p:cNvPr id="6" name="Picture 5">
            <a:extLst>
              <a:ext uri="{FF2B5EF4-FFF2-40B4-BE49-F238E27FC236}">
                <a16:creationId xmlns:a16="http://schemas.microsoft.com/office/drawing/2014/main" id="{DA054BF5-47DD-4CDF-811B-506CEB6BA80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313828" y="1157339"/>
            <a:ext cx="6988610" cy="4100460"/>
          </a:xfrm>
          <a:prstGeom prst="rect">
            <a:avLst/>
          </a:prstGeom>
        </p:spPr>
      </p:pic>
    </p:spTree>
    <p:extLst>
      <p:ext uri="{BB962C8B-B14F-4D97-AF65-F5344CB8AC3E}">
        <p14:creationId xmlns:p14="http://schemas.microsoft.com/office/powerpoint/2010/main" val="39377643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A74A540-F8D5-4E9F-BE34-700DB176A423}"/>
              </a:ext>
            </a:extLst>
          </p:cNvPr>
          <p:cNvSpPr>
            <a:spLocks noGrp="1"/>
          </p:cNvSpPr>
          <p:nvPr>
            <p:ph idx="1"/>
          </p:nvPr>
        </p:nvSpPr>
        <p:spPr>
          <a:xfrm>
            <a:off x="609600" y="1115878"/>
            <a:ext cx="10972800" cy="5651715"/>
          </a:xfrm>
        </p:spPr>
        <p:txBody>
          <a:bodyPr>
            <a:normAutofit/>
          </a:bodyPr>
          <a:lstStyle/>
          <a:p>
            <a:pPr marL="857250" lvl="1" indent="-457200">
              <a:buFont typeface="Wingdings" panose="05000000000000000000" pitchFamily="2" charset="2"/>
              <a:buChar char="Ø"/>
            </a:pPr>
            <a:endParaRPr lang="en-US" sz="2600" dirty="0"/>
          </a:p>
          <a:p>
            <a:endParaRPr lang="en-US" dirty="0"/>
          </a:p>
        </p:txBody>
      </p:sp>
      <p:sp>
        <p:nvSpPr>
          <p:cNvPr id="4" name="Title 1">
            <a:extLst>
              <a:ext uri="{FF2B5EF4-FFF2-40B4-BE49-F238E27FC236}">
                <a16:creationId xmlns:a16="http://schemas.microsoft.com/office/drawing/2014/main" id="{5FEFA02E-4ED1-4AF2-985B-3BAC87B52A93}"/>
              </a:ext>
            </a:extLst>
          </p:cNvPr>
          <p:cNvSpPr>
            <a:spLocks noGrp="1"/>
          </p:cNvSpPr>
          <p:nvPr>
            <p:ph type="title"/>
          </p:nvPr>
        </p:nvSpPr>
        <p:spPr>
          <a:xfrm>
            <a:off x="475282" y="-66325"/>
            <a:ext cx="10972800" cy="1143000"/>
          </a:xfrm>
        </p:spPr>
        <p:txBody>
          <a:bodyPr/>
          <a:lstStyle/>
          <a:p>
            <a:endParaRPr lang="en-US" dirty="0"/>
          </a:p>
        </p:txBody>
      </p:sp>
      <p:sp>
        <p:nvSpPr>
          <p:cNvPr id="2" name="Slide Number Placeholder 1">
            <a:extLst>
              <a:ext uri="{FF2B5EF4-FFF2-40B4-BE49-F238E27FC236}">
                <a16:creationId xmlns:a16="http://schemas.microsoft.com/office/drawing/2014/main" id="{F2A1D7A4-207A-4BC9-B04C-D8DBDCD47D2E}"/>
              </a:ext>
            </a:extLst>
          </p:cNvPr>
          <p:cNvSpPr>
            <a:spLocks noGrp="1"/>
          </p:cNvSpPr>
          <p:nvPr>
            <p:ph type="sldNum" sz="quarter" idx="12"/>
          </p:nvPr>
        </p:nvSpPr>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C7038434-C2CC-4028-AD72-886E4ED36FC6}" type="slidenum">
              <a:rPr kumimoji="0" lang="en-US" sz="1200" b="0" i="0" u="none" strike="noStrike" kern="0" cap="none" spc="0" normalizeH="0" baseline="0" noProof="0" smtClean="0">
                <a:ln>
                  <a:noFill/>
                </a:ln>
                <a:solidFill>
                  <a:prstClr val="black">
                    <a:tint val="75000"/>
                  </a:prstClr>
                </a:solidFill>
                <a:effectLst/>
                <a:uLnTx/>
                <a:uFillTx/>
                <a:latin typeface="Calibri"/>
                <a:ea typeface="+mj-ea"/>
                <a:cs typeface="+mj-cs"/>
                <a:sym typeface="Calibri"/>
              </a:rPr>
              <a:pPr marL="0" marR="0" lvl="0" indent="0" algn="r" defTabSz="914400" rtl="0" eaLnBrk="1" fontAlgn="auto" latinLnBrk="0" hangingPunct="0">
                <a:lnSpc>
                  <a:spcPct val="100000"/>
                </a:lnSpc>
                <a:spcBef>
                  <a:spcPts val="0"/>
                </a:spcBef>
                <a:spcAft>
                  <a:spcPts val="0"/>
                </a:spcAft>
                <a:buClrTx/>
                <a:buSzTx/>
                <a:buFontTx/>
                <a:buNone/>
                <a:tabLst/>
                <a:defRPr/>
              </a:pPr>
              <a:t>33</a:t>
            </a:fld>
            <a:endParaRPr kumimoji="0" lang="en-US" sz="1200" b="0" i="0" u="none" strike="noStrike" kern="0" cap="none" spc="0" normalizeH="0" baseline="0" noProof="0" dirty="0">
              <a:ln>
                <a:noFill/>
              </a:ln>
              <a:solidFill>
                <a:prstClr val="black">
                  <a:tint val="75000"/>
                </a:prstClr>
              </a:solidFill>
              <a:effectLst/>
              <a:uLnTx/>
              <a:uFillTx/>
              <a:latin typeface="Calibri"/>
              <a:ea typeface="+mj-ea"/>
              <a:cs typeface="+mj-cs"/>
              <a:sym typeface="Calibri"/>
            </a:endParaRPr>
          </a:p>
        </p:txBody>
      </p:sp>
      <p:pic>
        <p:nvPicPr>
          <p:cNvPr id="6" name="Picture 5">
            <a:extLst>
              <a:ext uri="{FF2B5EF4-FFF2-40B4-BE49-F238E27FC236}">
                <a16:creationId xmlns:a16="http://schemas.microsoft.com/office/drawing/2014/main" id="{F15AC8E9-330C-4E76-B7D5-FD14EA0F77B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5282" y="0"/>
            <a:ext cx="10572108" cy="6858000"/>
          </a:xfrm>
          <a:prstGeom prst="rect">
            <a:avLst/>
          </a:prstGeom>
        </p:spPr>
      </p:pic>
    </p:spTree>
    <p:extLst>
      <p:ext uri="{BB962C8B-B14F-4D97-AF65-F5344CB8AC3E}">
        <p14:creationId xmlns:p14="http://schemas.microsoft.com/office/powerpoint/2010/main" val="39882322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54EB8C2-4DBE-4E65-8C7E-1DA1A7FD92E6}"/>
              </a:ext>
            </a:extLst>
          </p:cNvPr>
          <p:cNvSpPr/>
          <p:nvPr/>
        </p:nvSpPr>
        <p:spPr>
          <a:xfrm>
            <a:off x="814768" y="3980867"/>
            <a:ext cx="10426995" cy="242422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sym typeface="Calibri"/>
            </a:endParaRPr>
          </a:p>
        </p:txBody>
      </p:sp>
      <p:sp>
        <p:nvSpPr>
          <p:cNvPr id="2" name="Title 1">
            <a:extLst>
              <a:ext uri="{FF2B5EF4-FFF2-40B4-BE49-F238E27FC236}">
                <a16:creationId xmlns:a16="http://schemas.microsoft.com/office/drawing/2014/main" id="{7156A3C5-A9B5-4442-9AA4-F0C60C2429A0}"/>
              </a:ext>
            </a:extLst>
          </p:cNvPr>
          <p:cNvSpPr>
            <a:spLocks noGrp="1"/>
          </p:cNvSpPr>
          <p:nvPr>
            <p:ph type="title"/>
          </p:nvPr>
        </p:nvSpPr>
        <p:spPr>
          <a:xfrm>
            <a:off x="541866" y="162279"/>
            <a:ext cx="10972800" cy="543806"/>
          </a:xfrm>
        </p:spPr>
        <p:txBody>
          <a:bodyPr>
            <a:normAutofit fontScale="90000"/>
          </a:bodyPr>
          <a:lstStyle/>
          <a:p>
            <a:r>
              <a:rPr lang="en-US" dirty="0"/>
              <a:t>Contingency &amp; Crisis Use of N95 Respirators </a:t>
            </a:r>
          </a:p>
        </p:txBody>
      </p:sp>
      <p:sp>
        <p:nvSpPr>
          <p:cNvPr id="3" name="Content Placeholder 2">
            <a:extLst>
              <a:ext uri="{FF2B5EF4-FFF2-40B4-BE49-F238E27FC236}">
                <a16:creationId xmlns:a16="http://schemas.microsoft.com/office/drawing/2014/main" id="{A66930A3-D350-429A-AF06-3BA4FCCA257E}"/>
              </a:ext>
            </a:extLst>
          </p:cNvPr>
          <p:cNvSpPr>
            <a:spLocks noGrp="1"/>
          </p:cNvSpPr>
          <p:nvPr>
            <p:ph idx="1"/>
          </p:nvPr>
        </p:nvSpPr>
        <p:spPr>
          <a:xfrm>
            <a:off x="347418" y="943504"/>
            <a:ext cx="11054359" cy="5542356"/>
          </a:xfrm>
        </p:spPr>
        <p:txBody>
          <a:bodyPr>
            <a:normAutofit fontScale="85000" lnSpcReduction="10000"/>
          </a:bodyPr>
          <a:lstStyle/>
          <a:p>
            <a:r>
              <a:rPr lang="en-US" dirty="0"/>
              <a:t>Use of N95 respirators</a:t>
            </a:r>
          </a:p>
          <a:p>
            <a:pPr lvl="1"/>
            <a:r>
              <a:rPr lang="en-US" dirty="0"/>
              <a:t>At start of shift obtain a new N95 respirator</a:t>
            </a:r>
          </a:p>
          <a:p>
            <a:pPr lvl="1"/>
            <a:r>
              <a:rPr lang="en-US" dirty="0"/>
              <a:t>May wear (leave on) between multiple residents unless soiled/damaged/hard to breathe through—(</a:t>
            </a:r>
            <a:r>
              <a:rPr lang="en-US" dirty="0">
                <a:solidFill>
                  <a:srgbClr val="FF0000"/>
                </a:solidFill>
              </a:rPr>
              <a:t>Extended wear is considered contingency use</a:t>
            </a:r>
            <a:r>
              <a:rPr lang="en-US" dirty="0"/>
              <a:t>)</a:t>
            </a:r>
          </a:p>
          <a:p>
            <a:pPr lvl="1"/>
            <a:r>
              <a:rPr lang="en-US" dirty="0"/>
              <a:t>Remove for breaks and lunch and </a:t>
            </a:r>
            <a:r>
              <a:rPr lang="en-US" b="1" dirty="0"/>
              <a:t>DISCARD</a:t>
            </a:r>
            <a:r>
              <a:rPr lang="en-US" dirty="0"/>
              <a:t> (preferred by CDC)</a:t>
            </a:r>
          </a:p>
          <a:p>
            <a:pPr lvl="1"/>
            <a:r>
              <a:rPr lang="en-US" dirty="0"/>
              <a:t>If it becomes necessary to re-wear the N95, it must be stored properly between uses (paper bag, designated location) (</a:t>
            </a:r>
            <a:r>
              <a:rPr lang="en-US" dirty="0">
                <a:solidFill>
                  <a:srgbClr val="FF0000"/>
                </a:solidFill>
              </a:rPr>
              <a:t>Reuse is considered crisis use</a:t>
            </a:r>
            <a:r>
              <a:rPr lang="en-US" dirty="0"/>
              <a:t>)</a:t>
            </a:r>
          </a:p>
          <a:p>
            <a:pPr marL="457200" lvl="1" indent="0">
              <a:buNone/>
            </a:pPr>
            <a:endParaRPr lang="en-US" dirty="0"/>
          </a:p>
          <a:p>
            <a:pPr lvl="1"/>
            <a:r>
              <a:rPr lang="en-US" dirty="0"/>
              <a:t>If Reusing N95 respirators:</a:t>
            </a:r>
          </a:p>
          <a:p>
            <a:pPr lvl="2"/>
            <a:r>
              <a:rPr lang="en-US" dirty="0"/>
              <a:t>Can only be reused 5 times (5 uses) then the N95 must be discarded </a:t>
            </a:r>
          </a:p>
          <a:p>
            <a:pPr lvl="2"/>
            <a:r>
              <a:rPr lang="en-US" dirty="0"/>
              <a:t>Must discard before 5 uses if soiled, damaged, or hard to breathe through</a:t>
            </a:r>
          </a:p>
          <a:p>
            <a:pPr lvl="2"/>
            <a:r>
              <a:rPr lang="en-US" dirty="0"/>
              <a:t>If the N95 is used 5 times (uses) during a shift of work, discard the respirator, and obtain a new N95 during the shift</a:t>
            </a:r>
          </a:p>
          <a:p>
            <a:pPr lvl="2"/>
            <a:r>
              <a:rPr lang="en-US" dirty="0"/>
              <a:t>The N95 respirator must be discarded at the end of the shift</a:t>
            </a:r>
          </a:p>
        </p:txBody>
      </p:sp>
      <p:sp>
        <p:nvSpPr>
          <p:cNvPr id="4" name="Slide Number Placeholder 3">
            <a:extLst>
              <a:ext uri="{FF2B5EF4-FFF2-40B4-BE49-F238E27FC236}">
                <a16:creationId xmlns:a16="http://schemas.microsoft.com/office/drawing/2014/main" id="{44575322-6750-46A4-81FF-855165852B0C}"/>
              </a:ext>
            </a:extLst>
          </p:cNvPr>
          <p:cNvSpPr>
            <a:spLocks noGrp="1"/>
          </p:cNvSpPr>
          <p:nvPr>
            <p:ph type="sldNum" sz="quarter" idx="12"/>
          </p:nvPr>
        </p:nvSpPr>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C7038434-C2CC-4028-AD72-886E4ED36FC6}" type="slidenum">
              <a:rPr kumimoji="0" lang="en-US" sz="1200" b="0" i="0" u="none" strike="noStrike" kern="0" cap="none" spc="0" normalizeH="0" baseline="0" noProof="0" smtClean="0">
                <a:ln>
                  <a:noFill/>
                </a:ln>
                <a:solidFill>
                  <a:prstClr val="black">
                    <a:tint val="75000"/>
                  </a:prstClr>
                </a:solidFill>
                <a:effectLst/>
                <a:uLnTx/>
                <a:uFillTx/>
                <a:latin typeface="Calibri"/>
                <a:ea typeface="+mj-ea"/>
                <a:cs typeface="+mj-cs"/>
                <a:sym typeface="Calibri"/>
              </a:rPr>
              <a:pPr marL="0" marR="0" lvl="0" indent="0" algn="r" defTabSz="914400" rtl="0" eaLnBrk="1" fontAlgn="auto" latinLnBrk="0" hangingPunct="0">
                <a:lnSpc>
                  <a:spcPct val="100000"/>
                </a:lnSpc>
                <a:spcBef>
                  <a:spcPts val="0"/>
                </a:spcBef>
                <a:spcAft>
                  <a:spcPts val="0"/>
                </a:spcAft>
                <a:buClrTx/>
                <a:buSzTx/>
                <a:buFontTx/>
                <a:buNone/>
                <a:tabLst/>
                <a:defRPr/>
              </a:pPr>
              <a:t>34</a:t>
            </a:fld>
            <a:endParaRPr kumimoji="0" lang="en-US" sz="1200" b="0" i="0" u="none" strike="noStrike" kern="0" cap="none" spc="0" normalizeH="0" baseline="0" noProof="0" dirty="0">
              <a:ln>
                <a:noFill/>
              </a:ln>
              <a:solidFill>
                <a:prstClr val="black">
                  <a:tint val="75000"/>
                </a:prstClr>
              </a:solidFill>
              <a:effectLst/>
              <a:uLnTx/>
              <a:uFillTx/>
              <a:latin typeface="Calibri"/>
              <a:ea typeface="+mj-ea"/>
              <a:cs typeface="+mj-cs"/>
              <a:sym typeface="Calibri"/>
            </a:endParaRPr>
          </a:p>
        </p:txBody>
      </p:sp>
      <p:sp>
        <p:nvSpPr>
          <p:cNvPr id="8" name="TextBox 7">
            <a:extLst>
              <a:ext uri="{FF2B5EF4-FFF2-40B4-BE49-F238E27FC236}">
                <a16:creationId xmlns:a16="http://schemas.microsoft.com/office/drawing/2014/main" id="{CEC24FE8-6DDB-4F9D-AEC8-2D5EAD8DD8FB}"/>
              </a:ext>
            </a:extLst>
          </p:cNvPr>
          <p:cNvSpPr txBox="1"/>
          <p:nvPr/>
        </p:nvSpPr>
        <p:spPr>
          <a:xfrm>
            <a:off x="430736" y="486621"/>
            <a:ext cx="11192444" cy="5632311"/>
          </a:xfrm>
          <a:prstGeom prst="rect">
            <a:avLst/>
          </a:prstGeom>
          <a:solidFill>
            <a:schemeClr val="accent6">
              <a:lumMod val="75000"/>
            </a:schemeClr>
          </a:solidFill>
        </p:spPr>
        <p:txBody>
          <a:bodyPr wrap="square">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000000"/>
              </a:solidFill>
              <a:effectLst/>
              <a:uLnTx/>
              <a:uFillTx/>
              <a:latin typeface="Calibri"/>
              <a:ea typeface="+mj-ea"/>
              <a:cs typeface="+mj-cs"/>
              <a:sym typeface="Calibri"/>
            </a:endParaRP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000000"/>
                </a:solidFill>
                <a:effectLst/>
                <a:uLnTx/>
                <a:uFillTx/>
                <a:latin typeface="Calibri"/>
                <a:ea typeface="+mj-ea"/>
                <a:cs typeface="+mj-cs"/>
                <a:sym typeface="Calibri"/>
              </a:rPr>
              <a:t>Healthcare facilities </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3600" b="0" i="0" u="sng" strike="noStrike" kern="0" cap="none" spc="0" normalizeH="0" baseline="0" noProof="0" dirty="0">
                <a:ln>
                  <a:noFill/>
                </a:ln>
                <a:solidFill>
                  <a:srgbClr val="000000"/>
                </a:solidFill>
                <a:effectLst/>
                <a:uLnTx/>
                <a:uFillTx/>
                <a:latin typeface="Calibri"/>
                <a:ea typeface="+mj-ea"/>
                <a:cs typeface="+mj-cs"/>
                <a:sym typeface="Calibri"/>
              </a:rPr>
              <a:t>should not be</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3600" b="0" i="0" u="sng" strike="noStrike" kern="0" cap="none" spc="0" normalizeH="0" baseline="0" noProof="0" dirty="0">
                <a:ln>
                  <a:noFill/>
                </a:ln>
                <a:solidFill>
                  <a:srgbClr val="000000"/>
                </a:solidFill>
                <a:effectLst/>
                <a:uLnTx/>
                <a:uFillTx/>
                <a:latin typeface="Calibri"/>
                <a:ea typeface="+mj-ea"/>
                <a:cs typeface="+mj-cs"/>
                <a:sym typeface="Calibri"/>
              </a:rPr>
              <a:t>using crisis capacity strategies </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000000"/>
                </a:solidFill>
                <a:effectLst/>
                <a:uLnTx/>
                <a:uFillTx/>
                <a:latin typeface="Calibri"/>
                <a:ea typeface="+mj-ea"/>
                <a:cs typeface="+mj-cs"/>
                <a:sym typeface="Calibri"/>
              </a:rPr>
              <a:t>at this time and </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000000"/>
                </a:solidFill>
                <a:effectLst/>
                <a:uLnTx/>
                <a:uFillTx/>
                <a:latin typeface="Calibri"/>
                <a:ea typeface="+mj-ea"/>
                <a:cs typeface="+mj-cs"/>
                <a:sym typeface="Calibri"/>
              </a:rPr>
              <a:t>should promptly resume conventional practices.</a:t>
            </a:r>
          </a:p>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000000"/>
              </a:solidFill>
              <a:effectLst/>
              <a:uLnTx/>
              <a:uFillTx/>
              <a:latin typeface="Calibri"/>
              <a:ea typeface="+mj-ea"/>
              <a:cs typeface="+mj-cs"/>
              <a:sym typeface="Calibri"/>
            </a:endParaRP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000000"/>
                </a:solidFill>
                <a:effectLst/>
                <a:uLnTx/>
                <a:uFillTx/>
                <a:latin typeface="Calibri"/>
                <a:ea typeface="+mj-ea"/>
                <a:cs typeface="+mj-cs"/>
                <a:sym typeface="Calibri"/>
                <a:hlinkClick r:id="rId3"/>
              </a:rPr>
              <a:t>Strategies for Optimizing the Supply of N95 Respirators: COVID-19 | CDC</a:t>
            </a:r>
            <a:r>
              <a:rPr kumimoji="0" lang="en-US" sz="3600" b="0" i="0" u="none" strike="noStrike" kern="0" cap="none" spc="0" normalizeH="0" baseline="0" noProof="0" dirty="0">
                <a:ln>
                  <a:noFill/>
                </a:ln>
                <a:solidFill>
                  <a:srgbClr val="000000"/>
                </a:solidFill>
                <a:effectLst/>
                <a:uLnTx/>
                <a:uFillTx/>
                <a:latin typeface="Calibri"/>
                <a:ea typeface="+mj-ea"/>
                <a:cs typeface="+mj-cs"/>
                <a:sym typeface="Calibri"/>
              </a:rPr>
              <a:t> </a:t>
            </a:r>
          </a:p>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000000"/>
              </a:solidFill>
              <a:effectLst/>
              <a:uLnTx/>
              <a:uFillTx/>
              <a:latin typeface="Calibri"/>
              <a:ea typeface="+mj-ea"/>
              <a:cs typeface="+mj-cs"/>
              <a:sym typeface="Calibri"/>
            </a:endParaRPr>
          </a:p>
        </p:txBody>
      </p:sp>
    </p:spTree>
    <p:extLst>
      <p:ext uri="{BB962C8B-B14F-4D97-AF65-F5344CB8AC3E}">
        <p14:creationId xmlns:p14="http://schemas.microsoft.com/office/powerpoint/2010/main" val="819164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4E5EF91-9021-4362-9FA1-3394A46A6E12}"/>
              </a:ext>
            </a:extLst>
          </p:cNvPr>
          <p:cNvSpPr>
            <a:spLocks noGrp="1"/>
          </p:cNvSpPr>
          <p:nvPr>
            <p:ph type="sldNum" sz="quarter" idx="12"/>
          </p:nvPr>
        </p:nvSpPr>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C7038434-C2CC-4028-AD72-886E4ED36FC6}" type="slidenum">
              <a:rPr kumimoji="0" lang="en-US" sz="1200" b="0" i="0" u="none" strike="noStrike" kern="0" cap="none" spc="0" normalizeH="0" baseline="0" noProof="0" smtClean="0">
                <a:ln>
                  <a:noFill/>
                </a:ln>
                <a:solidFill>
                  <a:prstClr val="black">
                    <a:tint val="75000"/>
                  </a:prstClr>
                </a:solidFill>
                <a:effectLst/>
                <a:uLnTx/>
                <a:uFillTx/>
                <a:latin typeface="Calibri"/>
                <a:ea typeface="+mj-ea"/>
                <a:cs typeface="+mj-cs"/>
                <a:sym typeface="Calibri"/>
              </a:rPr>
              <a:pPr marL="0" marR="0" lvl="0" indent="0" algn="r" defTabSz="914400" rtl="0" eaLnBrk="1" fontAlgn="auto" latinLnBrk="0" hangingPunct="0">
                <a:lnSpc>
                  <a:spcPct val="100000"/>
                </a:lnSpc>
                <a:spcBef>
                  <a:spcPts val="0"/>
                </a:spcBef>
                <a:spcAft>
                  <a:spcPts val="0"/>
                </a:spcAft>
                <a:buClrTx/>
                <a:buSzTx/>
                <a:buFontTx/>
                <a:buNone/>
                <a:tabLst/>
                <a:defRPr/>
              </a:pPr>
              <a:t>35</a:t>
            </a:fld>
            <a:endParaRPr kumimoji="0" lang="en-US" sz="1200" b="0" i="0" u="none" strike="noStrike" kern="0" cap="none" spc="0" normalizeH="0" baseline="0" noProof="0" dirty="0">
              <a:ln>
                <a:noFill/>
              </a:ln>
              <a:solidFill>
                <a:prstClr val="black">
                  <a:tint val="75000"/>
                </a:prstClr>
              </a:solidFill>
              <a:effectLst/>
              <a:uLnTx/>
              <a:uFillTx/>
              <a:latin typeface="Calibri"/>
              <a:ea typeface="+mj-ea"/>
              <a:cs typeface="+mj-cs"/>
              <a:sym typeface="Calibri"/>
            </a:endParaRPr>
          </a:p>
        </p:txBody>
      </p:sp>
      <p:sp>
        <p:nvSpPr>
          <p:cNvPr id="8" name="TextBox 7">
            <a:extLst>
              <a:ext uri="{FF2B5EF4-FFF2-40B4-BE49-F238E27FC236}">
                <a16:creationId xmlns:a16="http://schemas.microsoft.com/office/drawing/2014/main" id="{47B704DF-00FC-4FAA-8833-BF97B1502390}"/>
              </a:ext>
            </a:extLst>
          </p:cNvPr>
          <p:cNvSpPr txBox="1"/>
          <p:nvPr/>
        </p:nvSpPr>
        <p:spPr>
          <a:xfrm>
            <a:off x="468489" y="6356351"/>
            <a:ext cx="6096000" cy="369332"/>
          </a:xfrm>
          <a:prstGeom prst="rect">
            <a:avLst/>
          </a:prstGeom>
          <a:noFill/>
        </p:spPr>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a:ea typeface="+mj-ea"/>
                <a:cs typeface="+mj-cs"/>
                <a:sym typeface="Calibri"/>
                <a:hlinkClick r:id="rId3"/>
              </a:rPr>
              <a:t>fs-respirator-on-off.pdf (cdc.gov)</a:t>
            </a:r>
            <a:endParaRPr kumimoji="0" lang="en-US" sz="1800" b="0" i="0" u="none" strike="noStrike" kern="0" cap="none" spc="0" normalizeH="0" baseline="0" noProof="0" dirty="0">
              <a:ln>
                <a:noFill/>
              </a:ln>
              <a:solidFill>
                <a:srgbClr val="000000"/>
              </a:solidFill>
              <a:effectLst/>
              <a:uLnTx/>
              <a:uFillTx/>
              <a:latin typeface="Calibri"/>
              <a:ea typeface="+mj-ea"/>
              <a:cs typeface="+mj-cs"/>
              <a:sym typeface="Calibri"/>
            </a:endParaRPr>
          </a:p>
        </p:txBody>
      </p:sp>
      <p:pic>
        <p:nvPicPr>
          <p:cNvPr id="10" name="Picture 9">
            <a:extLst>
              <a:ext uri="{FF2B5EF4-FFF2-40B4-BE49-F238E27FC236}">
                <a16:creationId xmlns:a16="http://schemas.microsoft.com/office/drawing/2014/main" id="{E717F30E-5237-483C-AA3B-D4F61C23F13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6469" y="406399"/>
            <a:ext cx="4435622" cy="5774267"/>
          </a:xfrm>
          <a:prstGeom prst="rect">
            <a:avLst/>
          </a:prstGeom>
        </p:spPr>
      </p:pic>
      <p:pic>
        <p:nvPicPr>
          <p:cNvPr id="14" name="Picture 13">
            <a:extLst>
              <a:ext uri="{FF2B5EF4-FFF2-40B4-BE49-F238E27FC236}">
                <a16:creationId xmlns:a16="http://schemas.microsoft.com/office/drawing/2014/main" id="{5450F033-6006-4D06-9C85-F89C40817A6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77582" y="357680"/>
            <a:ext cx="4497069" cy="5822986"/>
          </a:xfrm>
          <a:prstGeom prst="rect">
            <a:avLst/>
          </a:prstGeom>
        </p:spPr>
      </p:pic>
      <p:sp>
        <p:nvSpPr>
          <p:cNvPr id="16" name="TextBox 15">
            <a:extLst>
              <a:ext uri="{FF2B5EF4-FFF2-40B4-BE49-F238E27FC236}">
                <a16:creationId xmlns:a16="http://schemas.microsoft.com/office/drawing/2014/main" id="{FC063A0B-D041-47B3-B273-BDF308C5C12B}"/>
              </a:ext>
            </a:extLst>
          </p:cNvPr>
          <p:cNvSpPr txBox="1"/>
          <p:nvPr/>
        </p:nvSpPr>
        <p:spPr>
          <a:xfrm>
            <a:off x="5777582" y="6352144"/>
            <a:ext cx="4009108" cy="369332"/>
          </a:xfrm>
          <a:prstGeom prst="rect">
            <a:avLst/>
          </a:prstGeom>
          <a:noFill/>
        </p:spPr>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a:ea typeface="+mj-ea"/>
                <a:cs typeface="+mj-cs"/>
                <a:sym typeface="Calibri"/>
                <a:hlinkClick r:id="rId6"/>
              </a:rPr>
              <a:t>fs-facemask-dos-donts.pdf (cdc.gov)</a:t>
            </a:r>
            <a:endParaRPr kumimoji="0" lang="en-US" sz="1800" b="0" i="0" u="none" strike="noStrike" kern="0" cap="none" spc="0" normalizeH="0" baseline="0" noProof="0" dirty="0">
              <a:ln>
                <a:noFill/>
              </a:ln>
              <a:solidFill>
                <a:srgbClr val="000000"/>
              </a:solidFill>
              <a:effectLst/>
              <a:uLnTx/>
              <a:uFillTx/>
              <a:latin typeface="Calibri"/>
              <a:ea typeface="+mj-ea"/>
              <a:cs typeface="+mj-cs"/>
              <a:sym typeface="Calibri"/>
            </a:endParaRPr>
          </a:p>
        </p:txBody>
      </p:sp>
    </p:spTree>
    <p:extLst>
      <p:ext uri="{BB962C8B-B14F-4D97-AF65-F5344CB8AC3E}">
        <p14:creationId xmlns:p14="http://schemas.microsoft.com/office/powerpoint/2010/main" val="34771251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9EABE-4FE5-4305-AC83-ED0905FA9268}"/>
              </a:ext>
            </a:extLst>
          </p:cNvPr>
          <p:cNvSpPr>
            <a:spLocks noGrp="1"/>
          </p:cNvSpPr>
          <p:nvPr>
            <p:ph type="title"/>
          </p:nvPr>
        </p:nvSpPr>
        <p:spPr>
          <a:xfrm>
            <a:off x="400756" y="136524"/>
            <a:ext cx="10972800" cy="543806"/>
          </a:xfrm>
        </p:spPr>
        <p:txBody>
          <a:bodyPr>
            <a:normAutofit fontScale="90000"/>
          </a:bodyPr>
          <a:lstStyle/>
          <a:p>
            <a:r>
              <a:rPr lang="en-US" dirty="0"/>
              <a:t>Use of Facemasks</a:t>
            </a:r>
          </a:p>
        </p:txBody>
      </p:sp>
      <p:sp>
        <p:nvSpPr>
          <p:cNvPr id="3" name="Content Placeholder 2">
            <a:extLst>
              <a:ext uri="{FF2B5EF4-FFF2-40B4-BE49-F238E27FC236}">
                <a16:creationId xmlns:a16="http://schemas.microsoft.com/office/drawing/2014/main" id="{B62C4D08-7203-44A9-8AD6-44DC320F40B3}"/>
              </a:ext>
            </a:extLst>
          </p:cNvPr>
          <p:cNvSpPr>
            <a:spLocks noGrp="1"/>
          </p:cNvSpPr>
          <p:nvPr>
            <p:ph idx="1"/>
          </p:nvPr>
        </p:nvSpPr>
        <p:spPr>
          <a:xfrm>
            <a:off x="213044" y="780785"/>
            <a:ext cx="11509023" cy="5475111"/>
          </a:xfrm>
        </p:spPr>
        <p:txBody>
          <a:bodyPr>
            <a:normAutofit fontScale="85000" lnSpcReduction="10000"/>
          </a:bodyPr>
          <a:lstStyle/>
          <a:p>
            <a:r>
              <a:rPr lang="en-US" dirty="0"/>
              <a:t>Use of Facemasks</a:t>
            </a:r>
          </a:p>
          <a:p>
            <a:pPr lvl="1"/>
            <a:r>
              <a:rPr lang="en-US" dirty="0"/>
              <a:t>At start of shift obtain a new facemask</a:t>
            </a:r>
          </a:p>
          <a:p>
            <a:pPr lvl="1"/>
            <a:r>
              <a:rPr lang="en-US" dirty="0"/>
              <a:t>May wear (leave on) between multiple residents (unless soiled/damaged)—(</a:t>
            </a:r>
            <a:r>
              <a:rPr lang="en-US" dirty="0">
                <a:solidFill>
                  <a:srgbClr val="FF0000"/>
                </a:solidFill>
              </a:rPr>
              <a:t>Extended wear-contingency use</a:t>
            </a:r>
            <a:r>
              <a:rPr lang="en-US" dirty="0"/>
              <a:t>)</a:t>
            </a:r>
          </a:p>
          <a:p>
            <a:pPr lvl="1"/>
            <a:r>
              <a:rPr lang="en-US" dirty="0"/>
              <a:t>Remove for breaks and lunch and </a:t>
            </a:r>
            <a:r>
              <a:rPr lang="en-US" b="1" dirty="0"/>
              <a:t>DISCARD.</a:t>
            </a:r>
          </a:p>
          <a:p>
            <a:pPr lvl="1"/>
            <a:r>
              <a:rPr lang="en-US" b="1" dirty="0"/>
              <a:t>Do not reuse facemasks</a:t>
            </a:r>
          </a:p>
          <a:p>
            <a:pPr lvl="1"/>
            <a:r>
              <a:rPr lang="en-US" dirty="0"/>
              <a:t>Must discard if soiled, damaged, or hard to breathe through</a:t>
            </a:r>
          </a:p>
          <a:p>
            <a:pPr lvl="1"/>
            <a:r>
              <a:rPr lang="en-US" dirty="0"/>
              <a:t>The facemask must be discarded at the end of the shift</a:t>
            </a:r>
          </a:p>
          <a:p>
            <a:pPr lvl="1"/>
            <a:endParaRPr lang="en-US" dirty="0"/>
          </a:p>
          <a:p>
            <a:pPr marL="457200" lvl="1" indent="0">
              <a:buNone/>
            </a:pPr>
            <a:r>
              <a:rPr lang="en-US" dirty="0"/>
              <a:t>			</a:t>
            </a:r>
            <a:r>
              <a:rPr lang="en-US" u="sng" dirty="0">
                <a:solidFill>
                  <a:srgbClr val="FF0000"/>
                </a:solidFill>
              </a:rPr>
              <a:t>FACEMASKS SHOULD NOT BE REUSED</a:t>
            </a:r>
          </a:p>
          <a:p>
            <a:pPr marL="457200" lvl="1" indent="0">
              <a:buNone/>
            </a:pPr>
            <a:r>
              <a:rPr lang="en-US" dirty="0"/>
              <a:t>If your PPE supply is low and you are requiring the reuse of facemasks, attempt to secure additional product through other vendors, corporate offices, or your local health departments (emergency management divisions). If these attempts fail, reach out to your regional IDPH infection preventionist and we may be able to help.</a:t>
            </a:r>
          </a:p>
          <a:p>
            <a:pPr marL="457200" lvl="1" indent="0">
              <a:buNone/>
            </a:pPr>
            <a:endParaRPr lang="en-US" dirty="0"/>
          </a:p>
        </p:txBody>
      </p:sp>
      <p:sp>
        <p:nvSpPr>
          <p:cNvPr id="4" name="Slide Number Placeholder 3">
            <a:extLst>
              <a:ext uri="{FF2B5EF4-FFF2-40B4-BE49-F238E27FC236}">
                <a16:creationId xmlns:a16="http://schemas.microsoft.com/office/drawing/2014/main" id="{7AB84A36-6AC7-4097-AEEB-9E73626F29A2}"/>
              </a:ext>
            </a:extLst>
          </p:cNvPr>
          <p:cNvSpPr>
            <a:spLocks noGrp="1"/>
          </p:cNvSpPr>
          <p:nvPr>
            <p:ph type="sldNum" sz="quarter" idx="12"/>
          </p:nvPr>
        </p:nvSpPr>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C7038434-C2CC-4028-AD72-886E4ED36FC6}" type="slidenum">
              <a:rPr kumimoji="0" lang="en-US" sz="1200" b="0" i="0" u="none" strike="noStrike" kern="0" cap="none" spc="0" normalizeH="0" baseline="0" noProof="0" smtClean="0">
                <a:ln>
                  <a:noFill/>
                </a:ln>
                <a:solidFill>
                  <a:prstClr val="black">
                    <a:tint val="75000"/>
                  </a:prstClr>
                </a:solidFill>
                <a:effectLst/>
                <a:uLnTx/>
                <a:uFillTx/>
                <a:latin typeface="Calibri"/>
                <a:ea typeface="+mj-ea"/>
                <a:cs typeface="+mj-cs"/>
                <a:sym typeface="Calibri"/>
              </a:rPr>
              <a:pPr marL="0" marR="0" lvl="0" indent="0" algn="r" defTabSz="914400" rtl="0" eaLnBrk="1" fontAlgn="auto" latinLnBrk="0" hangingPunct="0">
                <a:lnSpc>
                  <a:spcPct val="100000"/>
                </a:lnSpc>
                <a:spcBef>
                  <a:spcPts val="0"/>
                </a:spcBef>
                <a:spcAft>
                  <a:spcPts val="0"/>
                </a:spcAft>
                <a:buClrTx/>
                <a:buSzTx/>
                <a:buFontTx/>
                <a:buNone/>
                <a:tabLst/>
                <a:defRPr/>
              </a:pPr>
              <a:t>36</a:t>
            </a:fld>
            <a:endParaRPr kumimoji="0" lang="en-US" sz="1200" b="0" i="0" u="none" strike="noStrike" kern="0" cap="none" spc="0" normalizeH="0" baseline="0" noProof="0" dirty="0">
              <a:ln>
                <a:noFill/>
              </a:ln>
              <a:solidFill>
                <a:prstClr val="black">
                  <a:tint val="75000"/>
                </a:prstClr>
              </a:solidFill>
              <a:effectLst/>
              <a:uLnTx/>
              <a:uFillTx/>
              <a:latin typeface="Calibri"/>
              <a:ea typeface="+mj-ea"/>
              <a:cs typeface="+mj-cs"/>
              <a:sym typeface="Calibri"/>
            </a:endParaRPr>
          </a:p>
        </p:txBody>
      </p:sp>
    </p:spTree>
    <p:extLst>
      <p:ext uri="{BB962C8B-B14F-4D97-AF65-F5344CB8AC3E}">
        <p14:creationId xmlns:p14="http://schemas.microsoft.com/office/powerpoint/2010/main" val="33087325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96A15-5852-444F-9228-8252837247A0}"/>
              </a:ext>
            </a:extLst>
          </p:cNvPr>
          <p:cNvSpPr>
            <a:spLocks noGrp="1"/>
          </p:cNvSpPr>
          <p:nvPr>
            <p:ph type="title"/>
          </p:nvPr>
        </p:nvSpPr>
        <p:spPr>
          <a:xfrm>
            <a:off x="609600" y="274638"/>
            <a:ext cx="10972800" cy="457198"/>
          </a:xfrm>
        </p:spPr>
        <p:txBody>
          <a:bodyPr>
            <a:normAutofit fontScale="90000"/>
          </a:bodyPr>
          <a:lstStyle/>
          <a:p>
            <a:r>
              <a:rPr lang="en-US" dirty="0"/>
              <a:t>Optimizing Use of PPE</a:t>
            </a:r>
          </a:p>
        </p:txBody>
      </p:sp>
      <p:sp>
        <p:nvSpPr>
          <p:cNvPr id="3" name="Content Placeholder 2">
            <a:extLst>
              <a:ext uri="{FF2B5EF4-FFF2-40B4-BE49-F238E27FC236}">
                <a16:creationId xmlns:a16="http://schemas.microsoft.com/office/drawing/2014/main" id="{40BDC8F4-8953-4360-BD3C-D905CA78277C}"/>
              </a:ext>
            </a:extLst>
          </p:cNvPr>
          <p:cNvSpPr>
            <a:spLocks noGrp="1"/>
          </p:cNvSpPr>
          <p:nvPr>
            <p:ph idx="1"/>
          </p:nvPr>
        </p:nvSpPr>
        <p:spPr/>
        <p:txBody>
          <a:bodyPr>
            <a:normAutofit fontScale="92500" lnSpcReduction="10000"/>
          </a:bodyPr>
          <a:lstStyle/>
          <a:p>
            <a:r>
              <a:rPr lang="en-US" sz="2400" dirty="0"/>
              <a:t>Facilities understand their NIOSH-approved respirator inventory and supply chain</a:t>
            </a:r>
          </a:p>
          <a:p>
            <a:endParaRPr lang="en-US" sz="2400" dirty="0"/>
          </a:p>
          <a:p>
            <a:r>
              <a:rPr lang="en-US" sz="2400" dirty="0"/>
              <a:t>Facilities understand their NIOSH-approved respirator utilization rate  (Burn rate calculator)</a:t>
            </a:r>
          </a:p>
          <a:p>
            <a:endParaRPr lang="en-US" sz="2400" dirty="0"/>
          </a:p>
          <a:p>
            <a:r>
              <a:rPr lang="en-US" sz="2400" b="0" i="0" dirty="0">
                <a:solidFill>
                  <a:srgbClr val="000000"/>
                </a:solidFill>
                <a:effectLst/>
              </a:rPr>
              <a:t>Facilities are in communication with local healthcare coalitions and federal, state, and local public health partners (e.g., public health emergency preparedness and response staff) to identify additional supplies</a:t>
            </a:r>
          </a:p>
          <a:p>
            <a:endParaRPr lang="en-US" sz="2400" b="0" i="0" dirty="0">
              <a:solidFill>
                <a:srgbClr val="000000"/>
              </a:solidFill>
              <a:effectLst/>
            </a:endParaRPr>
          </a:p>
          <a:p>
            <a:r>
              <a:rPr lang="en-US" sz="2400" b="0" i="0" dirty="0">
                <a:solidFill>
                  <a:srgbClr val="000000"/>
                </a:solidFill>
                <a:effectLst/>
              </a:rPr>
              <a:t>N95 respirators should be prioritized for those HCP who are recommended to wear them as PPE when caring for patients unless facility is in outbreak</a:t>
            </a:r>
          </a:p>
          <a:p>
            <a:endParaRPr lang="en-US" sz="2400" b="0" i="0" dirty="0">
              <a:solidFill>
                <a:srgbClr val="000000"/>
              </a:solidFill>
              <a:effectLst/>
            </a:endParaRPr>
          </a:p>
          <a:p>
            <a:r>
              <a:rPr lang="en-US" sz="2400" b="0" i="0" dirty="0">
                <a:solidFill>
                  <a:srgbClr val="000000"/>
                </a:solidFill>
                <a:effectLst/>
              </a:rPr>
              <a:t>Respirators should not be used by HCP who are only using them for source control.</a:t>
            </a:r>
            <a:endParaRPr lang="en-US" sz="2400" dirty="0"/>
          </a:p>
        </p:txBody>
      </p:sp>
      <p:sp>
        <p:nvSpPr>
          <p:cNvPr id="4" name="Slide Number Placeholder 3">
            <a:extLst>
              <a:ext uri="{FF2B5EF4-FFF2-40B4-BE49-F238E27FC236}">
                <a16:creationId xmlns:a16="http://schemas.microsoft.com/office/drawing/2014/main" id="{30CC1FB6-2677-465A-9E93-0873878B06DA}"/>
              </a:ext>
            </a:extLst>
          </p:cNvPr>
          <p:cNvSpPr>
            <a:spLocks noGrp="1"/>
          </p:cNvSpPr>
          <p:nvPr>
            <p:ph type="sldNum" sz="quarter" idx="12"/>
          </p:nvPr>
        </p:nvSpPr>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C7038434-C2CC-4028-AD72-886E4ED36FC6}" type="slidenum">
              <a:rPr kumimoji="0" lang="en-US" sz="1200" b="0" i="0" u="none" strike="noStrike" kern="0" cap="none" spc="0" normalizeH="0" baseline="0" noProof="0" smtClean="0">
                <a:ln>
                  <a:noFill/>
                </a:ln>
                <a:solidFill>
                  <a:prstClr val="black">
                    <a:tint val="75000"/>
                  </a:prstClr>
                </a:solidFill>
                <a:effectLst/>
                <a:uLnTx/>
                <a:uFillTx/>
                <a:latin typeface="Calibri"/>
                <a:ea typeface="+mj-ea"/>
                <a:cs typeface="+mj-cs"/>
                <a:sym typeface="Calibri"/>
              </a:rPr>
              <a:pPr marL="0" marR="0" lvl="0" indent="0" algn="r" defTabSz="914400" rtl="0" eaLnBrk="1" fontAlgn="auto" latinLnBrk="0" hangingPunct="0">
                <a:lnSpc>
                  <a:spcPct val="100000"/>
                </a:lnSpc>
                <a:spcBef>
                  <a:spcPts val="0"/>
                </a:spcBef>
                <a:spcAft>
                  <a:spcPts val="0"/>
                </a:spcAft>
                <a:buClrTx/>
                <a:buSzTx/>
                <a:buFontTx/>
                <a:buNone/>
                <a:tabLst/>
                <a:defRPr/>
              </a:pPr>
              <a:t>37</a:t>
            </a:fld>
            <a:endParaRPr kumimoji="0" lang="en-US" sz="1200" b="0" i="0" u="none" strike="noStrike" kern="0" cap="none" spc="0" normalizeH="0" baseline="0" noProof="0" dirty="0">
              <a:ln>
                <a:noFill/>
              </a:ln>
              <a:solidFill>
                <a:prstClr val="black">
                  <a:tint val="75000"/>
                </a:prstClr>
              </a:solidFill>
              <a:effectLst/>
              <a:uLnTx/>
              <a:uFillTx/>
              <a:latin typeface="Calibri"/>
              <a:ea typeface="+mj-ea"/>
              <a:cs typeface="+mj-cs"/>
              <a:sym typeface="Calibri"/>
            </a:endParaRPr>
          </a:p>
        </p:txBody>
      </p:sp>
    </p:spTree>
    <p:extLst>
      <p:ext uri="{BB962C8B-B14F-4D97-AF65-F5344CB8AC3E}">
        <p14:creationId xmlns:p14="http://schemas.microsoft.com/office/powerpoint/2010/main" val="26862799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67292-89CB-4352-A76B-E4D86F1169E6}"/>
              </a:ext>
            </a:extLst>
          </p:cNvPr>
          <p:cNvSpPr>
            <a:spLocks noGrp="1"/>
          </p:cNvSpPr>
          <p:nvPr>
            <p:ph type="title"/>
          </p:nvPr>
        </p:nvSpPr>
        <p:spPr/>
        <p:txBody>
          <a:bodyPr/>
          <a:lstStyle/>
          <a:p>
            <a:r>
              <a:rPr lang="en-US" dirty="0"/>
              <a:t>Resident Placement</a:t>
            </a:r>
          </a:p>
        </p:txBody>
      </p:sp>
      <p:sp>
        <p:nvSpPr>
          <p:cNvPr id="3" name="Content Placeholder 2">
            <a:extLst>
              <a:ext uri="{FF2B5EF4-FFF2-40B4-BE49-F238E27FC236}">
                <a16:creationId xmlns:a16="http://schemas.microsoft.com/office/drawing/2014/main" id="{D4632D5B-7D4F-4B72-90C5-A62425F329BF}"/>
              </a:ext>
            </a:extLst>
          </p:cNvPr>
          <p:cNvSpPr>
            <a:spLocks noGrp="1"/>
          </p:cNvSpPr>
          <p:nvPr>
            <p:ph idx="1"/>
          </p:nvPr>
        </p:nvSpPr>
        <p:spPr/>
        <p:txBody>
          <a:bodyPr>
            <a:normAutofit fontScale="62500" lnSpcReduction="20000"/>
          </a:bodyPr>
          <a:lstStyle/>
          <a:p>
            <a:pPr marL="0" indent="0">
              <a:buNone/>
            </a:pPr>
            <a:r>
              <a:rPr lang="en-US" dirty="0"/>
              <a:t>Confirmed COVID-19</a:t>
            </a:r>
          </a:p>
          <a:p>
            <a:r>
              <a:rPr lang="en-US" dirty="0"/>
              <a:t>Separate COVID positive residents from other residents</a:t>
            </a:r>
          </a:p>
          <a:p>
            <a:r>
              <a:rPr lang="en-US" dirty="0"/>
              <a:t>Single room, door closed </a:t>
            </a:r>
          </a:p>
          <a:p>
            <a:r>
              <a:rPr lang="en-US" dirty="0"/>
              <a:t>Dedicated bathroom (ideal)</a:t>
            </a:r>
          </a:p>
          <a:p>
            <a:r>
              <a:rPr lang="en-US" dirty="0"/>
              <a:t>Dedicated staff (ideal)</a:t>
            </a:r>
          </a:p>
          <a:p>
            <a:r>
              <a:rPr lang="en-US" dirty="0"/>
              <a:t>Determine how staffing needs will be met as the number of patients with suspected or confirmed SARS-CoV-2 infection decreases. Have a written plan. </a:t>
            </a:r>
          </a:p>
          <a:p>
            <a:pPr marL="0" indent="0">
              <a:buNone/>
            </a:pPr>
            <a:endParaRPr lang="en-US" dirty="0"/>
          </a:p>
          <a:p>
            <a:pPr marL="0" indent="0">
              <a:buNone/>
            </a:pPr>
            <a:r>
              <a:rPr lang="en-US" dirty="0"/>
              <a:t>Quarantine</a:t>
            </a:r>
          </a:p>
          <a:p>
            <a:r>
              <a:rPr lang="en-US" dirty="0"/>
              <a:t>May remain in current room without roommate (not required to have designated quarantine area)</a:t>
            </a:r>
          </a:p>
          <a:p>
            <a:r>
              <a:rPr lang="en-US" dirty="0"/>
              <a:t>Single room, door closed</a:t>
            </a:r>
          </a:p>
          <a:p>
            <a:r>
              <a:rPr lang="en-US" dirty="0"/>
              <a:t>Does not have to have dedicated staff </a:t>
            </a:r>
            <a:r>
              <a:rPr lang="en-US" b="1" dirty="0">
                <a:solidFill>
                  <a:srgbClr val="FF0000"/>
                </a:solidFill>
              </a:rPr>
              <a:t>BUT </a:t>
            </a:r>
            <a:r>
              <a:rPr lang="en-US" dirty="0"/>
              <a:t>all infection prevention measures (droplet/contact precautions, hand hygiene, signage, full PPE) must be followed. Ensure hand hygiene is performed before providing care to the next resident.</a:t>
            </a:r>
          </a:p>
          <a:p>
            <a:endParaRPr lang="en-US" dirty="0"/>
          </a:p>
        </p:txBody>
      </p:sp>
      <p:sp>
        <p:nvSpPr>
          <p:cNvPr id="4" name="Slide Number Placeholder 3">
            <a:extLst>
              <a:ext uri="{FF2B5EF4-FFF2-40B4-BE49-F238E27FC236}">
                <a16:creationId xmlns:a16="http://schemas.microsoft.com/office/drawing/2014/main" id="{28C84476-2A76-4535-9928-8A6D6CCDCD93}"/>
              </a:ext>
            </a:extLst>
          </p:cNvPr>
          <p:cNvSpPr>
            <a:spLocks noGrp="1"/>
          </p:cNvSpPr>
          <p:nvPr>
            <p:ph type="sldNum" sz="quarter" idx="12"/>
          </p:nvPr>
        </p:nvSpPr>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C7038434-C2CC-4028-AD72-886E4ED36FC6}" type="slidenum">
              <a:rPr kumimoji="0" lang="en-US" sz="1200" b="0" i="0" u="none" strike="noStrike" kern="0" cap="none" spc="0" normalizeH="0" baseline="0" noProof="0" smtClean="0">
                <a:ln>
                  <a:noFill/>
                </a:ln>
                <a:solidFill>
                  <a:prstClr val="black">
                    <a:tint val="75000"/>
                  </a:prstClr>
                </a:solidFill>
                <a:effectLst/>
                <a:uLnTx/>
                <a:uFillTx/>
                <a:latin typeface="Calibri"/>
                <a:ea typeface="+mj-ea"/>
                <a:cs typeface="+mj-cs"/>
                <a:sym typeface="Calibri"/>
              </a:rPr>
              <a:pPr marL="0" marR="0" lvl="0" indent="0" algn="r" defTabSz="914400" rtl="0" eaLnBrk="1" fontAlgn="auto" latinLnBrk="0" hangingPunct="0">
                <a:lnSpc>
                  <a:spcPct val="100000"/>
                </a:lnSpc>
                <a:spcBef>
                  <a:spcPts val="0"/>
                </a:spcBef>
                <a:spcAft>
                  <a:spcPts val="0"/>
                </a:spcAft>
                <a:buClrTx/>
                <a:buSzTx/>
                <a:buFontTx/>
                <a:buNone/>
                <a:tabLst/>
                <a:defRPr/>
              </a:pPr>
              <a:t>38</a:t>
            </a:fld>
            <a:endParaRPr kumimoji="0" lang="en-US" sz="1200" b="0" i="0" u="none" strike="noStrike" kern="0" cap="none" spc="0" normalizeH="0" baseline="0" noProof="0" dirty="0">
              <a:ln>
                <a:noFill/>
              </a:ln>
              <a:solidFill>
                <a:prstClr val="black">
                  <a:tint val="75000"/>
                </a:prstClr>
              </a:solidFill>
              <a:effectLst/>
              <a:uLnTx/>
              <a:uFillTx/>
              <a:latin typeface="Calibri"/>
              <a:ea typeface="+mj-ea"/>
              <a:cs typeface="+mj-cs"/>
              <a:sym typeface="Calibri"/>
            </a:endParaRPr>
          </a:p>
        </p:txBody>
      </p:sp>
    </p:spTree>
    <p:extLst>
      <p:ext uri="{BB962C8B-B14F-4D97-AF65-F5344CB8AC3E}">
        <p14:creationId xmlns:p14="http://schemas.microsoft.com/office/powerpoint/2010/main" val="26689516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1D561-F1F4-4C07-8E78-05CBE58FEB8C}"/>
              </a:ext>
            </a:extLst>
          </p:cNvPr>
          <p:cNvSpPr>
            <a:spLocks noGrp="1"/>
          </p:cNvSpPr>
          <p:nvPr>
            <p:ph type="title"/>
          </p:nvPr>
        </p:nvSpPr>
        <p:spPr>
          <a:xfrm>
            <a:off x="107245" y="179920"/>
            <a:ext cx="10972800" cy="577673"/>
          </a:xfrm>
        </p:spPr>
        <p:txBody>
          <a:bodyPr>
            <a:normAutofit fontScale="90000"/>
          </a:bodyPr>
          <a:lstStyle/>
          <a:p>
            <a:r>
              <a:rPr lang="en-US" dirty="0"/>
              <a:t>Q&amp;A</a:t>
            </a:r>
          </a:p>
        </p:txBody>
      </p:sp>
      <p:sp>
        <p:nvSpPr>
          <p:cNvPr id="3" name="Content Placeholder 2">
            <a:extLst>
              <a:ext uri="{FF2B5EF4-FFF2-40B4-BE49-F238E27FC236}">
                <a16:creationId xmlns:a16="http://schemas.microsoft.com/office/drawing/2014/main" id="{8D933ACB-139C-4D1F-A0C9-16B9E48CB9EE}"/>
              </a:ext>
            </a:extLst>
          </p:cNvPr>
          <p:cNvSpPr>
            <a:spLocks noGrp="1"/>
          </p:cNvSpPr>
          <p:nvPr>
            <p:ph idx="1"/>
          </p:nvPr>
        </p:nvSpPr>
        <p:spPr>
          <a:xfrm>
            <a:off x="462844" y="987779"/>
            <a:ext cx="11119556" cy="5138386"/>
          </a:xfrm>
        </p:spPr>
        <p:style>
          <a:lnRef idx="1">
            <a:schemeClr val="accent6"/>
          </a:lnRef>
          <a:fillRef idx="2">
            <a:schemeClr val="accent6"/>
          </a:fillRef>
          <a:effectRef idx="1">
            <a:schemeClr val="accent6"/>
          </a:effectRef>
          <a:fontRef idx="minor">
            <a:schemeClr val="dk1"/>
          </a:fontRef>
        </p:style>
        <p:txBody>
          <a:bodyPr>
            <a:normAutofit/>
          </a:bodyPr>
          <a:lstStyle/>
          <a:p>
            <a:pPr marL="0" indent="0">
              <a:buNone/>
            </a:pPr>
            <a:r>
              <a:rPr lang="en-US" sz="2800" b="0" i="0" dirty="0">
                <a:solidFill>
                  <a:srgbClr val="201F1E"/>
                </a:solidFill>
                <a:effectLst/>
                <a:latin typeface="Calibri" panose="020F0502020204030204" pitchFamily="34" charset="0"/>
              </a:rPr>
              <a:t>Question:</a:t>
            </a:r>
          </a:p>
          <a:p>
            <a:pPr marL="0" indent="0">
              <a:buNone/>
            </a:pPr>
            <a:r>
              <a:rPr lang="en-US" sz="2800" b="0" i="0" dirty="0">
                <a:solidFill>
                  <a:srgbClr val="201F1E"/>
                </a:solidFill>
                <a:effectLst/>
                <a:latin typeface="Calibri" panose="020F0502020204030204" pitchFamily="34" charset="0"/>
              </a:rPr>
              <a:t>For PUI and confirmed cases, is the expectation going to be to wear a new N-95 each time a staff member enters a different resident’s room or can they wear same N-95 if on the designated wing?</a:t>
            </a:r>
          </a:p>
          <a:p>
            <a:pPr marL="0" indent="0">
              <a:buNone/>
            </a:pPr>
            <a:endParaRPr lang="en-US" sz="2800" dirty="0"/>
          </a:p>
          <a:p>
            <a:pPr marL="0" indent="0">
              <a:buNone/>
            </a:pPr>
            <a:r>
              <a:rPr lang="en-US" sz="2800" dirty="0"/>
              <a:t>Answer:</a:t>
            </a:r>
          </a:p>
          <a:p>
            <a:pPr marL="0" indent="0">
              <a:buNone/>
            </a:pPr>
            <a:r>
              <a:rPr lang="en-US" sz="2800" dirty="0"/>
              <a:t>You can wear the same N95 between rooms BUT as soon as you take off the respirator for break or lunch….it gets discarded and a new N95 must be donned.</a:t>
            </a:r>
          </a:p>
        </p:txBody>
      </p:sp>
      <p:sp>
        <p:nvSpPr>
          <p:cNvPr id="4" name="Slide Number Placeholder 3">
            <a:extLst>
              <a:ext uri="{FF2B5EF4-FFF2-40B4-BE49-F238E27FC236}">
                <a16:creationId xmlns:a16="http://schemas.microsoft.com/office/drawing/2014/main" id="{39FAA1DF-5C43-4225-A424-E6C406022239}"/>
              </a:ext>
            </a:extLst>
          </p:cNvPr>
          <p:cNvSpPr>
            <a:spLocks noGrp="1"/>
          </p:cNvSpPr>
          <p:nvPr>
            <p:ph type="sldNum" sz="quarter" idx="12"/>
          </p:nvPr>
        </p:nvSpPr>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C7038434-C2CC-4028-AD72-886E4ED36FC6}" type="slidenum">
              <a:rPr kumimoji="0" lang="en-US" sz="1200" b="0" i="0" u="none" strike="noStrike" kern="0" cap="none" spc="0" normalizeH="0" baseline="0" noProof="0" smtClean="0">
                <a:ln>
                  <a:noFill/>
                </a:ln>
                <a:solidFill>
                  <a:prstClr val="black">
                    <a:tint val="75000"/>
                  </a:prstClr>
                </a:solidFill>
                <a:effectLst/>
                <a:uLnTx/>
                <a:uFillTx/>
                <a:latin typeface="Calibri"/>
                <a:ea typeface="+mj-ea"/>
                <a:cs typeface="+mj-cs"/>
                <a:sym typeface="Calibri"/>
              </a:rPr>
              <a:pPr marL="0" marR="0" lvl="0" indent="0" algn="r" defTabSz="914400" rtl="0" eaLnBrk="1" fontAlgn="auto" latinLnBrk="0" hangingPunct="0">
                <a:lnSpc>
                  <a:spcPct val="100000"/>
                </a:lnSpc>
                <a:spcBef>
                  <a:spcPts val="0"/>
                </a:spcBef>
                <a:spcAft>
                  <a:spcPts val="0"/>
                </a:spcAft>
                <a:buClrTx/>
                <a:buSzTx/>
                <a:buFontTx/>
                <a:buNone/>
                <a:tabLst/>
                <a:defRPr/>
              </a:pPr>
              <a:t>39</a:t>
            </a:fld>
            <a:endParaRPr kumimoji="0" lang="en-US" sz="1200" b="0" i="0" u="none" strike="noStrike" kern="0" cap="none" spc="0" normalizeH="0" baseline="0" noProof="0" dirty="0">
              <a:ln>
                <a:noFill/>
              </a:ln>
              <a:solidFill>
                <a:prstClr val="black">
                  <a:tint val="75000"/>
                </a:prstClr>
              </a:solidFill>
              <a:effectLst/>
              <a:uLnTx/>
              <a:uFillTx/>
              <a:latin typeface="Calibri"/>
              <a:ea typeface="+mj-ea"/>
              <a:cs typeface="+mj-cs"/>
              <a:sym typeface="Calibri"/>
            </a:endParaRPr>
          </a:p>
        </p:txBody>
      </p:sp>
    </p:spTree>
    <p:extLst>
      <p:ext uri="{BB962C8B-B14F-4D97-AF65-F5344CB8AC3E}">
        <p14:creationId xmlns:p14="http://schemas.microsoft.com/office/powerpoint/2010/main" val="18162542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Title 1"/>
          <p:cNvSpPr txBox="1">
            <a:spLocks noGrp="1"/>
          </p:cNvSpPr>
          <p:nvPr>
            <p:ph type="title"/>
          </p:nvPr>
        </p:nvSpPr>
        <p:spPr>
          <a:xfrm>
            <a:off x="609600" y="76200"/>
            <a:ext cx="10972800" cy="1143000"/>
          </a:xfrm>
          <a:prstGeom prst="rect">
            <a:avLst/>
          </a:prstGeom>
        </p:spPr>
        <p:txBody>
          <a:bodyPr>
            <a:normAutofit/>
          </a:bodyPr>
          <a:lstStyle/>
          <a:p>
            <a:r>
              <a:rPr sz="3600" dirty="0"/>
              <a:t>IDPH webinars</a:t>
            </a:r>
          </a:p>
        </p:txBody>
      </p:sp>
      <p:sp>
        <p:nvSpPr>
          <p:cNvPr id="115" name="Content Placeholder 2"/>
          <p:cNvSpPr txBox="1">
            <a:spLocks noGrp="1"/>
          </p:cNvSpPr>
          <p:nvPr>
            <p:ph type="body" idx="1"/>
          </p:nvPr>
        </p:nvSpPr>
        <p:spPr>
          <a:xfrm>
            <a:off x="541176" y="984603"/>
            <a:ext cx="11650824" cy="5546826"/>
          </a:xfrm>
          <a:prstGeom prst="rect">
            <a:avLst/>
          </a:prstGeom>
        </p:spPr>
        <p:txBody>
          <a:bodyPr>
            <a:normAutofit/>
          </a:bodyPr>
          <a:lstStyle/>
          <a:p>
            <a:pPr marL="0" indent="555497">
              <a:lnSpc>
                <a:spcPct val="90000"/>
              </a:lnSpc>
              <a:buSzTx/>
              <a:buNone/>
              <a:defRPr b="1"/>
            </a:pPr>
            <a:endParaRPr dirty="0">
              <a:solidFill>
                <a:srgbClr val="0000FF"/>
              </a:solidFill>
              <a:uFill>
                <a:solidFill>
                  <a:srgbClr val="0000FF"/>
                </a:solidFill>
              </a:uFill>
              <a:hlinkClick r:id="rId3"/>
            </a:endParaRPr>
          </a:p>
          <a:p>
            <a:pPr marL="0" indent="0">
              <a:lnSpc>
                <a:spcPct val="90000"/>
              </a:lnSpc>
              <a:buNone/>
              <a:defRPr b="1"/>
            </a:pPr>
            <a:endParaRPr lang="en-US" sz="2800" dirty="0"/>
          </a:p>
          <a:p>
            <a:pPr marL="0" indent="0">
              <a:lnSpc>
                <a:spcPct val="90000"/>
              </a:lnSpc>
              <a:buNone/>
              <a:defRPr b="1"/>
            </a:pPr>
            <a:endParaRPr lang="en-US" sz="2800" dirty="0"/>
          </a:p>
          <a:p>
            <a:pPr marL="0" indent="0">
              <a:lnSpc>
                <a:spcPct val="90000"/>
              </a:lnSpc>
              <a:buNone/>
              <a:defRPr b="1"/>
            </a:pPr>
            <a:endParaRPr lang="en-US" sz="2800" dirty="0"/>
          </a:p>
          <a:p>
            <a:pPr marL="0" indent="0">
              <a:buNone/>
            </a:pPr>
            <a:r>
              <a:rPr lang="en-US" sz="2800" b="1" dirty="0"/>
              <a:t>​</a:t>
            </a:r>
          </a:p>
          <a:p>
            <a:pPr marL="0" indent="0">
              <a:buNone/>
            </a:pPr>
            <a:endParaRPr lang="en-US" sz="2800" b="1" dirty="0"/>
          </a:p>
          <a:p>
            <a:pPr marL="0" indent="0">
              <a:buNone/>
            </a:pPr>
            <a:r>
              <a:rPr lang="en-US" b="1" dirty="0"/>
              <a:t> </a:t>
            </a:r>
            <a:endParaRPr dirty="0"/>
          </a:p>
        </p:txBody>
      </p:sp>
      <p:sp>
        <p:nvSpPr>
          <p:cNvPr id="116" name="TextBox 3"/>
          <p:cNvSpPr txBox="1"/>
          <p:nvPr/>
        </p:nvSpPr>
        <p:spPr>
          <a:xfrm>
            <a:off x="987307" y="6033151"/>
            <a:ext cx="7003469" cy="3000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rIns="34289">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350" b="1" i="0" u="none" strike="noStrike" kern="0" cap="none" spc="0" normalizeH="0" baseline="0" noProof="0" dirty="0">
                <a:ln>
                  <a:noFill/>
                </a:ln>
                <a:solidFill>
                  <a:srgbClr val="000000"/>
                </a:solidFill>
                <a:effectLst/>
                <a:uLnTx/>
                <a:uFillTx/>
                <a:latin typeface="Calibri"/>
                <a:cs typeface="Calibri"/>
                <a:sym typeface="Calibri"/>
              </a:rPr>
              <a:t>Slides and recordings will be made available after the sessions.</a:t>
            </a:r>
          </a:p>
        </p:txBody>
      </p:sp>
      <p:sp>
        <p:nvSpPr>
          <p:cNvPr id="2" name="Rectangle 1">
            <a:extLst>
              <a:ext uri="{FF2B5EF4-FFF2-40B4-BE49-F238E27FC236}">
                <a16:creationId xmlns:a16="http://schemas.microsoft.com/office/drawing/2014/main" id="{AD107417-6E01-4C1B-AEA3-05A8DD406136}"/>
              </a:ext>
            </a:extLst>
          </p:cNvPr>
          <p:cNvSpPr/>
          <p:nvPr/>
        </p:nvSpPr>
        <p:spPr>
          <a:xfrm>
            <a:off x="987307" y="1259617"/>
            <a:ext cx="8207829" cy="2419124"/>
          </a:xfrm>
          <a:prstGeom prst="rect">
            <a:avLst/>
          </a:prstGeom>
        </p:spPr>
        <p:txBody>
          <a:bodyPr wrap="square">
            <a:spAutoFit/>
          </a:bodyPr>
          <a:lstStyle/>
          <a:p>
            <a:pPr marL="0" marR="0" lvl="0" indent="0" algn="l" defTabSz="914400" rtl="0" eaLnBrk="1" fontAlgn="auto" latinLnBrk="0" hangingPunct="0">
              <a:lnSpc>
                <a:spcPct val="90000"/>
              </a:lnSpc>
              <a:spcBef>
                <a:spcPts val="0"/>
              </a:spcBef>
              <a:spcAft>
                <a:spcPts val="0"/>
              </a:spcAft>
              <a:buClrTx/>
              <a:buSzTx/>
              <a:buFontTx/>
              <a:buNone/>
              <a:tabLst/>
              <a:defRPr b="1"/>
            </a:pPr>
            <a:r>
              <a:rPr kumimoji="0" lang="en-US" sz="2800" b="1" i="0" u="none" strike="noStrike" kern="0" cap="none" spc="0" normalizeH="0" baseline="0" noProof="0" dirty="0">
                <a:ln>
                  <a:noFill/>
                </a:ln>
                <a:solidFill>
                  <a:srgbClr val="000000"/>
                </a:solidFill>
                <a:effectLst/>
                <a:uLnTx/>
                <a:uFillTx/>
                <a:latin typeface="Calibri"/>
                <a:cs typeface="Calibri"/>
                <a:sym typeface="Calibri"/>
              </a:rPr>
              <a:t>Upcoming Friday Brief Updates and Open Q&amp;A</a:t>
            </a:r>
          </a:p>
          <a:p>
            <a:pPr marL="0" marR="0" lvl="0" indent="0" algn="l" defTabSz="914400" rtl="0" eaLnBrk="1" fontAlgn="auto" latinLnBrk="0" hangingPunct="0">
              <a:lnSpc>
                <a:spcPct val="90000"/>
              </a:lnSpc>
              <a:spcBef>
                <a:spcPts val="0"/>
              </a:spcBef>
              <a:spcAft>
                <a:spcPts val="0"/>
              </a:spcAft>
              <a:buClrTx/>
              <a:buSzTx/>
              <a:buFontTx/>
              <a:buNone/>
              <a:tabLst/>
              <a:defRPr b="1"/>
            </a:pPr>
            <a:r>
              <a:rPr kumimoji="0" lang="en-US" sz="2800" b="1" i="0" u="none" strike="noStrike" kern="0" cap="none" spc="0" normalizeH="0" baseline="0" noProof="0" dirty="0">
                <a:ln>
                  <a:noFill/>
                </a:ln>
                <a:solidFill>
                  <a:srgbClr val="000000"/>
                </a:solidFill>
                <a:effectLst/>
                <a:uLnTx/>
                <a:uFillTx/>
                <a:latin typeface="Calibri"/>
                <a:cs typeface="Calibri"/>
                <a:sym typeface="Calibri"/>
              </a:rPr>
              <a:t>1:00 pm - 2:00 pm</a:t>
            </a:r>
          </a:p>
          <a:p>
            <a:pPr marL="0" marR="0" lvl="0" indent="0" algn="l" defTabSz="914400" rtl="0" eaLnBrk="1" fontAlgn="auto" latinLnBrk="0" hangingPunct="0">
              <a:lnSpc>
                <a:spcPct val="90000"/>
              </a:lnSpc>
              <a:spcBef>
                <a:spcPts val="0"/>
              </a:spcBef>
              <a:spcAft>
                <a:spcPts val="0"/>
              </a:spcAft>
              <a:buClrTx/>
              <a:buSzTx/>
              <a:buFontTx/>
              <a:buNone/>
              <a:tabLst/>
              <a:defRPr b="1"/>
            </a:pPr>
            <a:endParaRPr kumimoji="0" lang="en-US" sz="2800" b="1"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0">
              <a:lnSpc>
                <a:spcPct val="90000"/>
              </a:lnSpc>
              <a:spcBef>
                <a:spcPts val="0"/>
              </a:spcBef>
              <a:spcAft>
                <a:spcPts val="0"/>
              </a:spcAft>
              <a:buClrTx/>
              <a:buSzTx/>
              <a:buFontTx/>
              <a:buNone/>
              <a:tabLst/>
              <a:defRPr b="1"/>
            </a:pPr>
            <a:endParaRPr kumimoji="0" lang="en-US" sz="2800" b="1"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0">
              <a:lnSpc>
                <a:spcPct val="90000"/>
              </a:lnSpc>
              <a:spcBef>
                <a:spcPts val="0"/>
              </a:spcBef>
              <a:spcAft>
                <a:spcPts val="0"/>
              </a:spcAft>
              <a:buClrTx/>
              <a:buSzTx/>
              <a:buFontTx/>
              <a:buNone/>
              <a:tabLst/>
              <a:defRPr b="1"/>
            </a:pPr>
            <a:endParaRPr kumimoji="0" lang="en-US" sz="2800" b="1"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0">
              <a:lnSpc>
                <a:spcPct val="90000"/>
              </a:lnSpc>
              <a:spcBef>
                <a:spcPts val="0"/>
              </a:spcBef>
              <a:spcAft>
                <a:spcPts val="0"/>
              </a:spcAft>
              <a:buClrTx/>
              <a:buSzTx/>
              <a:buFontTx/>
              <a:buNone/>
              <a:tabLst/>
              <a:defRPr b="1"/>
            </a:pPr>
            <a:endParaRPr kumimoji="0" lang="en-US" sz="2800" b="1" i="0" u="none" strike="noStrike" kern="0" cap="none" spc="0" normalizeH="0" baseline="0" noProof="0" dirty="0">
              <a:ln>
                <a:noFill/>
              </a:ln>
              <a:solidFill>
                <a:srgbClr val="000000"/>
              </a:solidFill>
              <a:effectLst/>
              <a:uLnTx/>
              <a:uFillTx/>
              <a:latin typeface="Calibri"/>
              <a:cs typeface="Calibri"/>
              <a:sym typeface="Calibri"/>
            </a:endParaRPr>
          </a:p>
        </p:txBody>
      </p:sp>
      <p:graphicFrame>
        <p:nvGraphicFramePr>
          <p:cNvPr id="4" name="Table 4">
            <a:extLst>
              <a:ext uri="{FF2B5EF4-FFF2-40B4-BE49-F238E27FC236}">
                <a16:creationId xmlns:a16="http://schemas.microsoft.com/office/drawing/2014/main" id="{7852C374-5234-4092-8032-1FAEB989E7BF}"/>
              </a:ext>
            </a:extLst>
          </p:cNvPr>
          <p:cNvGraphicFramePr>
            <a:graphicFrameLocks noGrp="1"/>
          </p:cNvGraphicFramePr>
          <p:nvPr>
            <p:extLst>
              <p:ext uri="{D42A27DB-BD31-4B8C-83A1-F6EECF244321}">
                <p14:modId xmlns:p14="http://schemas.microsoft.com/office/powerpoint/2010/main" val="1522701449"/>
              </p:ext>
            </p:extLst>
          </p:nvPr>
        </p:nvGraphicFramePr>
        <p:xfrm>
          <a:off x="1416694" y="2880360"/>
          <a:ext cx="9358605" cy="548640"/>
        </p:xfrm>
        <a:graphic>
          <a:graphicData uri="http://schemas.openxmlformats.org/drawingml/2006/table">
            <a:tbl>
              <a:tblPr firstRow="1" bandRow="1">
                <a:tableStyleId>{5940675A-B579-460E-94D1-54222C63F5DA}</a:tableStyleId>
              </a:tblPr>
              <a:tblGrid>
                <a:gridCol w="2425960">
                  <a:extLst>
                    <a:ext uri="{9D8B030D-6E8A-4147-A177-3AD203B41FA5}">
                      <a16:colId xmlns:a16="http://schemas.microsoft.com/office/drawing/2014/main" val="773678044"/>
                    </a:ext>
                  </a:extLst>
                </a:gridCol>
                <a:gridCol w="6932645">
                  <a:extLst>
                    <a:ext uri="{9D8B030D-6E8A-4147-A177-3AD203B41FA5}">
                      <a16:colId xmlns:a16="http://schemas.microsoft.com/office/drawing/2014/main" val="238949952"/>
                    </a:ext>
                  </a:extLst>
                </a:gridCol>
              </a:tblGrid>
              <a:tr h="370840">
                <a:tc>
                  <a:txBody>
                    <a:bodyPr/>
                    <a:lstStyle/>
                    <a:p>
                      <a:pPr algn="l"/>
                      <a:r>
                        <a:rPr lang="en-US" sz="1500" b="0" i="0" u="none" strike="noStrike" cap="none" spc="0" baseline="0" dirty="0">
                          <a:solidFill>
                            <a:srgbClr val="0070C0"/>
                          </a:solidFill>
                          <a:effectLst/>
                          <a:uFillTx/>
                          <a:latin typeface="Trebuchet MS" panose="020B0603020202020204" pitchFamily="34" charset="0"/>
                          <a:ea typeface="+mn-ea"/>
                          <a:cs typeface="+mn-cs"/>
                          <a:sym typeface="Calibri"/>
                        </a:rPr>
                        <a:t>Friday, June 25</a:t>
                      </a:r>
                      <a:r>
                        <a:rPr lang="en-US" sz="1500" b="0" i="0" u="none" strike="noStrike" cap="none" spc="0" baseline="30000" dirty="0">
                          <a:solidFill>
                            <a:srgbClr val="0070C0"/>
                          </a:solidFill>
                          <a:effectLst/>
                          <a:uFillTx/>
                          <a:latin typeface="Trebuchet MS" panose="020B0603020202020204" pitchFamily="34" charset="0"/>
                          <a:ea typeface="+mn-ea"/>
                          <a:cs typeface="+mn-cs"/>
                          <a:sym typeface="Calibri"/>
                        </a:rPr>
                        <a:t>th</a:t>
                      </a:r>
                      <a:r>
                        <a:rPr lang="en-US" sz="1500" b="0" i="0" u="none" strike="noStrike" cap="none" spc="0" baseline="0" dirty="0">
                          <a:solidFill>
                            <a:srgbClr val="0070C0"/>
                          </a:solidFill>
                          <a:effectLst/>
                          <a:uFillTx/>
                          <a:latin typeface="Trebuchet MS" panose="020B0603020202020204" pitchFamily="34" charset="0"/>
                          <a:ea typeface="+mn-ea"/>
                          <a:cs typeface="+mn-cs"/>
                          <a:sym typeface="Calibri"/>
                        </a:rPr>
                        <a:t> </a:t>
                      </a:r>
                    </a:p>
                  </a:txBody>
                  <a:tcPr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500" b="0" i="0" u="none" strike="noStrike" cap="none" spc="0" baseline="0" dirty="0">
                          <a:solidFill>
                            <a:schemeClr val="tx1"/>
                          </a:solidFill>
                          <a:effectLst/>
                          <a:uFillTx/>
                          <a:latin typeface="Trebuchet MS" panose="020B0603020202020204" pitchFamily="34" charset="0"/>
                          <a:ea typeface="+mn-ea"/>
                          <a:cs typeface="+mn-cs"/>
                          <a:sym typeface="Calibri"/>
                          <a:hlinkClick r:id="rId4"/>
                        </a:rPr>
                        <a:t>https://illinois.webex.com/illinois/onstage/g.php?MTID=e157623284204828c8960c7c3687017bb</a:t>
                      </a:r>
                      <a:r>
                        <a:rPr lang="en-US" sz="1500" b="0" i="0" u="none" strike="noStrike" cap="none" spc="0" baseline="0" dirty="0">
                          <a:solidFill>
                            <a:schemeClr val="tx1"/>
                          </a:solidFill>
                          <a:effectLst/>
                          <a:uFillTx/>
                          <a:latin typeface="Trebuchet MS" panose="020B0603020202020204" pitchFamily="34" charset="0"/>
                          <a:ea typeface="+mn-ea"/>
                          <a:cs typeface="+mn-cs"/>
                          <a:sym typeface="Calibri"/>
                        </a:rPr>
                        <a:t> </a:t>
                      </a:r>
                    </a:p>
                  </a:txBody>
                  <a:tcPr anchor="ctr"/>
                </a:tc>
                <a:extLst>
                  <a:ext uri="{0D108BD9-81ED-4DB2-BD59-A6C34878D82A}">
                    <a16:rowId xmlns:a16="http://schemas.microsoft.com/office/drawing/2014/main" val="3071721082"/>
                  </a:ext>
                </a:extLst>
              </a:tr>
            </a:tbl>
          </a:graphicData>
        </a:graphic>
      </p:graphicFrame>
      <p:sp>
        <p:nvSpPr>
          <p:cNvPr id="3" name="TextBox 2">
            <a:extLst>
              <a:ext uri="{FF2B5EF4-FFF2-40B4-BE49-F238E27FC236}">
                <a16:creationId xmlns:a16="http://schemas.microsoft.com/office/drawing/2014/main" id="{DA2BBEFE-91D9-4FCC-B3E5-5A33153C0A10}"/>
              </a:ext>
            </a:extLst>
          </p:cNvPr>
          <p:cNvSpPr txBox="1"/>
          <p:nvPr/>
        </p:nvSpPr>
        <p:spPr>
          <a:xfrm>
            <a:off x="987306" y="5023003"/>
            <a:ext cx="10217382"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Calibri"/>
                <a:cs typeface="Calibri"/>
                <a:sym typeface="Calibri"/>
              </a:rPr>
              <a:t>Previously</a:t>
            </a:r>
            <a:r>
              <a:rPr kumimoji="0" lang="en-US" sz="1600" b="0" i="0" u="none" strike="noStrike" kern="0" cap="none" spc="0" normalizeH="0" baseline="0" noProof="0" dirty="0">
                <a:ln>
                  <a:noFill/>
                </a:ln>
                <a:solidFill>
                  <a:srgbClr val="000000"/>
                </a:solidFill>
                <a:effectLst/>
                <a:uLnTx/>
                <a:uFillTx/>
                <a:latin typeface="Calibri"/>
                <a:ea typeface="+mj-ea"/>
                <a:cs typeface="Calibri"/>
                <a:sym typeface="Calibri"/>
              </a:rPr>
              <a:t> </a:t>
            </a:r>
            <a:r>
              <a:rPr kumimoji="0" lang="en-US" sz="2400" b="1" i="0" u="none" strike="noStrike" kern="0" cap="none" spc="0" normalizeH="0" baseline="0" noProof="0" dirty="0">
                <a:ln>
                  <a:noFill/>
                </a:ln>
                <a:solidFill>
                  <a:srgbClr val="000000"/>
                </a:solidFill>
                <a:effectLst/>
                <a:uLnTx/>
                <a:uFillTx/>
                <a:latin typeface="Calibri"/>
                <a:cs typeface="Calibri"/>
                <a:sym typeface="Calibri"/>
              </a:rPr>
              <a:t>recorded</a:t>
            </a:r>
            <a:r>
              <a:rPr kumimoji="0" lang="en-US" sz="1600" b="0" i="0" u="none" strike="noStrike" kern="0" cap="none" spc="0" normalizeH="0" baseline="0" noProof="0" dirty="0">
                <a:ln>
                  <a:noFill/>
                </a:ln>
                <a:solidFill>
                  <a:srgbClr val="000000"/>
                </a:solidFill>
                <a:effectLst/>
                <a:uLnTx/>
                <a:uFillTx/>
                <a:latin typeface="Calibri"/>
                <a:ea typeface="+mj-ea"/>
                <a:cs typeface="Calibri"/>
                <a:sym typeface="Calibri"/>
              </a:rPr>
              <a:t> </a:t>
            </a:r>
            <a:r>
              <a:rPr kumimoji="0" lang="en-US" sz="2400" b="1" i="0" u="none" strike="noStrike" kern="0" cap="none" spc="0" normalizeH="0" baseline="0" noProof="0" dirty="0">
                <a:ln>
                  <a:noFill/>
                </a:ln>
                <a:solidFill>
                  <a:srgbClr val="000000"/>
                </a:solidFill>
                <a:effectLst/>
                <a:uLnTx/>
                <a:uFillTx/>
                <a:latin typeface="Calibri"/>
                <a:cs typeface="Calibri"/>
                <a:sym typeface="Calibri"/>
              </a:rPr>
              <a:t>webinars can be viewed on the </a:t>
            </a:r>
            <a:r>
              <a:rPr kumimoji="0" lang="en-US" sz="2400" b="1" i="0" u="none" strike="noStrike" kern="0" cap="none" spc="0" normalizeH="0" baseline="0" noProof="0" dirty="0">
                <a:ln>
                  <a:noFill/>
                </a:ln>
                <a:solidFill>
                  <a:srgbClr val="000000"/>
                </a:solidFill>
                <a:effectLst/>
                <a:uLnTx/>
                <a:uFillTx/>
                <a:latin typeface="Calibri"/>
                <a:cs typeface="Calibri"/>
                <a:sym typeface="Calibri"/>
                <a:hlinkClick r:id="rId5"/>
              </a:rPr>
              <a:t>IDPH Portal </a:t>
            </a:r>
            <a:endParaRPr kumimoji="0" lang="en-US" sz="1600" b="0" i="0" u="none" strike="noStrike" kern="0" cap="none" spc="0" normalizeH="0" baseline="0" noProof="0" dirty="0">
              <a:ln>
                <a:noFill/>
              </a:ln>
              <a:solidFill>
                <a:srgbClr val="000000"/>
              </a:solidFill>
              <a:effectLst/>
              <a:uLnTx/>
              <a:uFillTx/>
              <a:latin typeface="Calibri"/>
              <a:ea typeface="+mj-ea"/>
              <a:cs typeface="Calibri"/>
              <a:sym typeface="Calibri"/>
            </a:endParaRPr>
          </a:p>
        </p:txBody>
      </p:sp>
      <p:sp>
        <p:nvSpPr>
          <p:cNvPr id="7" name="Slide Number Placeholder 6">
            <a:extLst>
              <a:ext uri="{FF2B5EF4-FFF2-40B4-BE49-F238E27FC236}">
                <a16:creationId xmlns:a16="http://schemas.microsoft.com/office/drawing/2014/main" id="{0764FA35-D4F1-405D-83D8-76D3D0792FE6}"/>
              </a:ext>
            </a:extLst>
          </p:cNvPr>
          <p:cNvSpPr>
            <a:spLocks noGrp="1"/>
          </p:cNvSpPr>
          <p:nvPr>
            <p:ph type="sldNum" sz="quarter" idx="2"/>
          </p:nvPr>
        </p:nvSpPr>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lang="en-US" sz="900" b="0" i="0" u="none" strike="noStrike" kern="0" cap="none" spc="0" normalizeH="0" baseline="0" noProof="0" smtClean="0">
                <a:ln>
                  <a:noFill/>
                </a:ln>
                <a:solidFill>
                  <a:srgbClr val="888888"/>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4</a:t>
            </a:fld>
            <a:endParaRPr kumimoji="0" lang="en-US" sz="900" b="0" i="0" u="none" strike="noStrike" kern="0" cap="none" spc="0" normalizeH="0" baseline="0" noProof="0" dirty="0">
              <a:ln>
                <a:noFill/>
              </a:ln>
              <a:solidFill>
                <a:srgbClr val="888888"/>
              </a:solidFill>
              <a:effectLst/>
              <a:uLnTx/>
              <a:uFillTx/>
              <a:latin typeface="Calibri"/>
              <a:cs typeface="Calibri"/>
              <a:sym typeface="Calibri"/>
            </a:endParaRP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F3908-357F-4461-B9BB-C0899903A7FA}"/>
              </a:ext>
            </a:extLst>
          </p:cNvPr>
          <p:cNvSpPr>
            <a:spLocks noGrp="1"/>
          </p:cNvSpPr>
          <p:nvPr>
            <p:ph type="title"/>
          </p:nvPr>
        </p:nvSpPr>
        <p:spPr>
          <a:xfrm>
            <a:off x="-180623" y="136524"/>
            <a:ext cx="10972800" cy="504295"/>
          </a:xfrm>
        </p:spPr>
        <p:txBody>
          <a:bodyPr>
            <a:normAutofit fontScale="90000"/>
          </a:bodyPr>
          <a:lstStyle/>
          <a:p>
            <a:r>
              <a:rPr lang="en-US" dirty="0"/>
              <a:t>Q&amp;A</a:t>
            </a:r>
          </a:p>
        </p:txBody>
      </p:sp>
      <p:sp>
        <p:nvSpPr>
          <p:cNvPr id="3" name="Content Placeholder 2">
            <a:extLst>
              <a:ext uri="{FF2B5EF4-FFF2-40B4-BE49-F238E27FC236}">
                <a16:creationId xmlns:a16="http://schemas.microsoft.com/office/drawing/2014/main" id="{E044F168-73BE-4F0D-9870-4EEA5EB3D5D5}"/>
              </a:ext>
            </a:extLst>
          </p:cNvPr>
          <p:cNvSpPr>
            <a:spLocks noGrp="1"/>
          </p:cNvSpPr>
          <p:nvPr>
            <p:ph idx="1"/>
          </p:nvPr>
        </p:nvSpPr>
        <p:spPr>
          <a:xfrm>
            <a:off x="609600" y="1168401"/>
            <a:ext cx="10972800" cy="4957764"/>
          </a:xfrm>
        </p:spPr>
        <p:style>
          <a:lnRef idx="1">
            <a:schemeClr val="accent5"/>
          </a:lnRef>
          <a:fillRef idx="2">
            <a:schemeClr val="accent5"/>
          </a:fillRef>
          <a:effectRef idx="1">
            <a:schemeClr val="accent5"/>
          </a:effectRef>
          <a:fontRef idx="minor">
            <a:schemeClr val="dk1"/>
          </a:fontRef>
        </p:style>
        <p:txBody>
          <a:bodyPr>
            <a:normAutofit fontScale="92500" lnSpcReduction="10000"/>
          </a:bodyPr>
          <a:lstStyle/>
          <a:p>
            <a:pPr marL="0" indent="0">
              <a:buNone/>
            </a:pPr>
            <a:r>
              <a:rPr lang="en-US" dirty="0"/>
              <a:t>Question:</a:t>
            </a:r>
          </a:p>
          <a:p>
            <a:pPr marL="0" indent="0">
              <a:buNone/>
            </a:pPr>
            <a:r>
              <a:rPr lang="en-US" dirty="0"/>
              <a:t>Can the same mask be worn if working on PUI/COVID-19 wing and then return from lunch break? Or is the expectation going to be to dispose the mask prior to going to lunch and wear a new mask when returning to resident care?</a:t>
            </a:r>
          </a:p>
          <a:p>
            <a:pPr marL="0" indent="0">
              <a:buNone/>
            </a:pPr>
            <a:endParaRPr lang="en-US" dirty="0"/>
          </a:p>
          <a:p>
            <a:pPr marL="0" indent="0">
              <a:buNone/>
            </a:pPr>
            <a:r>
              <a:rPr lang="en-US" dirty="0"/>
              <a:t>Answer:</a:t>
            </a:r>
          </a:p>
          <a:p>
            <a:pPr marL="0" indent="0">
              <a:buNone/>
            </a:pPr>
            <a:r>
              <a:rPr lang="en-US" dirty="0"/>
              <a:t>This question says “mask” but staff should be wearing N95 respirator if working on the COVID unit; however, once removed you should be donning a new N95 respirator.</a:t>
            </a:r>
          </a:p>
        </p:txBody>
      </p:sp>
      <p:sp>
        <p:nvSpPr>
          <p:cNvPr id="4" name="Slide Number Placeholder 3">
            <a:extLst>
              <a:ext uri="{FF2B5EF4-FFF2-40B4-BE49-F238E27FC236}">
                <a16:creationId xmlns:a16="http://schemas.microsoft.com/office/drawing/2014/main" id="{BAB42A16-9DB2-4BB9-B2BE-D6E64B875AA4}"/>
              </a:ext>
            </a:extLst>
          </p:cNvPr>
          <p:cNvSpPr>
            <a:spLocks noGrp="1"/>
          </p:cNvSpPr>
          <p:nvPr>
            <p:ph type="sldNum" sz="quarter" idx="12"/>
          </p:nvPr>
        </p:nvSpPr>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C7038434-C2CC-4028-AD72-886E4ED36FC6}" type="slidenum">
              <a:rPr kumimoji="0" lang="en-US" sz="1200" b="0" i="0" u="none" strike="noStrike" kern="0" cap="none" spc="0" normalizeH="0" baseline="0" noProof="0" smtClean="0">
                <a:ln>
                  <a:noFill/>
                </a:ln>
                <a:solidFill>
                  <a:prstClr val="black">
                    <a:tint val="75000"/>
                  </a:prstClr>
                </a:solidFill>
                <a:effectLst/>
                <a:uLnTx/>
                <a:uFillTx/>
                <a:latin typeface="Calibri"/>
                <a:ea typeface="+mj-ea"/>
                <a:cs typeface="+mj-cs"/>
                <a:sym typeface="Calibri"/>
              </a:rPr>
              <a:pPr marL="0" marR="0" lvl="0" indent="0" algn="r" defTabSz="914400" rtl="0" eaLnBrk="1" fontAlgn="auto" latinLnBrk="0" hangingPunct="0">
                <a:lnSpc>
                  <a:spcPct val="100000"/>
                </a:lnSpc>
                <a:spcBef>
                  <a:spcPts val="0"/>
                </a:spcBef>
                <a:spcAft>
                  <a:spcPts val="0"/>
                </a:spcAft>
                <a:buClrTx/>
                <a:buSzTx/>
                <a:buFontTx/>
                <a:buNone/>
                <a:tabLst/>
                <a:defRPr/>
              </a:pPr>
              <a:t>40</a:t>
            </a:fld>
            <a:endParaRPr kumimoji="0" lang="en-US" sz="1200" b="0" i="0" u="none" strike="noStrike" kern="0" cap="none" spc="0" normalizeH="0" baseline="0" noProof="0" dirty="0">
              <a:ln>
                <a:noFill/>
              </a:ln>
              <a:solidFill>
                <a:prstClr val="black">
                  <a:tint val="75000"/>
                </a:prstClr>
              </a:solidFill>
              <a:effectLst/>
              <a:uLnTx/>
              <a:uFillTx/>
              <a:latin typeface="Calibri"/>
              <a:ea typeface="+mj-ea"/>
              <a:cs typeface="+mj-cs"/>
              <a:sym typeface="Calibri"/>
            </a:endParaRPr>
          </a:p>
        </p:txBody>
      </p:sp>
    </p:spTree>
    <p:extLst>
      <p:ext uri="{BB962C8B-B14F-4D97-AF65-F5344CB8AC3E}">
        <p14:creationId xmlns:p14="http://schemas.microsoft.com/office/powerpoint/2010/main" val="14070944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4AF1F-7128-4C26-B2F0-3FC6547E14AF}"/>
              </a:ext>
            </a:extLst>
          </p:cNvPr>
          <p:cNvSpPr>
            <a:spLocks noGrp="1"/>
          </p:cNvSpPr>
          <p:nvPr>
            <p:ph type="title"/>
          </p:nvPr>
        </p:nvSpPr>
        <p:spPr>
          <a:xfrm>
            <a:off x="186266" y="136524"/>
            <a:ext cx="10972800" cy="457198"/>
          </a:xfrm>
        </p:spPr>
        <p:txBody>
          <a:bodyPr>
            <a:normAutofit fontScale="90000"/>
          </a:bodyPr>
          <a:lstStyle/>
          <a:p>
            <a:r>
              <a:rPr lang="en-US" dirty="0"/>
              <a:t>Q&amp;A</a:t>
            </a:r>
          </a:p>
        </p:txBody>
      </p:sp>
      <p:sp>
        <p:nvSpPr>
          <p:cNvPr id="3" name="Content Placeholder 2">
            <a:extLst>
              <a:ext uri="{FF2B5EF4-FFF2-40B4-BE49-F238E27FC236}">
                <a16:creationId xmlns:a16="http://schemas.microsoft.com/office/drawing/2014/main" id="{D9931484-73F9-444C-AA94-FCC09EAF77B7}"/>
              </a:ext>
            </a:extLst>
          </p:cNvPr>
          <p:cNvSpPr>
            <a:spLocks noGrp="1"/>
          </p:cNvSpPr>
          <p:nvPr>
            <p:ph idx="1"/>
          </p:nvPr>
        </p:nvSpPr>
        <p:spPr>
          <a:xfrm>
            <a:off x="186267" y="807156"/>
            <a:ext cx="11396134" cy="5319009"/>
          </a:xfrm>
        </p:spPr>
        <p:style>
          <a:lnRef idx="1">
            <a:schemeClr val="accent3"/>
          </a:lnRef>
          <a:fillRef idx="2">
            <a:schemeClr val="accent3"/>
          </a:fillRef>
          <a:effectRef idx="1">
            <a:schemeClr val="accent3"/>
          </a:effectRef>
          <a:fontRef idx="minor">
            <a:schemeClr val="dk1"/>
          </a:fontRef>
        </p:style>
        <p:txBody>
          <a:bodyPr>
            <a:normAutofit fontScale="62500" lnSpcReduction="20000"/>
          </a:bodyPr>
          <a:lstStyle/>
          <a:p>
            <a:pPr marL="0" indent="0">
              <a:buNone/>
            </a:pPr>
            <a:r>
              <a:rPr lang="en-US" sz="3800" dirty="0"/>
              <a:t>Question:</a:t>
            </a:r>
          </a:p>
          <a:p>
            <a:pPr marL="0" indent="0">
              <a:buNone/>
            </a:pPr>
            <a:r>
              <a:rPr lang="en-US" sz="3800" dirty="0"/>
              <a:t>Can residents in long term care test out of quarantine? </a:t>
            </a:r>
          </a:p>
          <a:p>
            <a:pPr marL="0" indent="0">
              <a:buNone/>
            </a:pPr>
            <a:endParaRPr lang="en-US" sz="3800" dirty="0"/>
          </a:p>
          <a:p>
            <a:pPr marL="0" indent="0" algn="l">
              <a:buNone/>
            </a:pPr>
            <a:r>
              <a:rPr lang="en-US" sz="3800" b="0" i="0" dirty="0">
                <a:solidFill>
                  <a:srgbClr val="000000"/>
                </a:solidFill>
                <a:effectLst/>
              </a:rPr>
              <a:t>Answer:</a:t>
            </a:r>
          </a:p>
          <a:p>
            <a:pPr marL="0" indent="0" algn="l">
              <a:buNone/>
            </a:pPr>
            <a:r>
              <a:rPr lang="en-US" sz="3800" b="0" i="0" dirty="0">
                <a:solidFill>
                  <a:srgbClr val="000000"/>
                </a:solidFill>
                <a:effectLst/>
              </a:rPr>
              <a:t>Fully vaccinated inpatients and residents in healthcare settings should continue to </a:t>
            </a:r>
            <a:r>
              <a:rPr lang="en-US" sz="3800" b="0" i="0" u="sng" dirty="0">
                <a:solidFill>
                  <a:srgbClr val="075290"/>
                </a:solidFill>
                <a:effectLst/>
                <a:hlinkClick r:id="rId2"/>
              </a:rPr>
              <a:t>quarantine</a:t>
            </a:r>
            <a:r>
              <a:rPr lang="en-US" sz="3800" b="0" i="0" dirty="0">
                <a:solidFill>
                  <a:srgbClr val="000000"/>
                </a:solidFill>
                <a:effectLst/>
              </a:rPr>
              <a:t> following prolonged close contact (within 6 feet for a cumulative total of 15 minutes or more over a 24-hour period) with someone with SARS-CoV-2 infection; outpatients should be cared for using recommended </a:t>
            </a:r>
            <a:r>
              <a:rPr lang="en-US" sz="3800" b="0" i="0" u="sng" dirty="0">
                <a:solidFill>
                  <a:srgbClr val="075290"/>
                </a:solidFill>
                <a:effectLst/>
                <a:hlinkClick r:id="rId2"/>
              </a:rPr>
              <a:t>Transmission-Based Precautions</a:t>
            </a:r>
            <a:r>
              <a:rPr lang="en-US" sz="3800" b="0" i="0" dirty="0">
                <a:solidFill>
                  <a:srgbClr val="000000"/>
                </a:solidFill>
                <a:effectLst/>
              </a:rPr>
              <a:t>.</a:t>
            </a:r>
          </a:p>
          <a:p>
            <a:pPr marL="742950" lvl="1" indent="-285750" algn="l">
              <a:buFont typeface="Arial" panose="020B0604020202020204" pitchFamily="34" charset="0"/>
              <a:buChar char="•"/>
            </a:pPr>
            <a:r>
              <a:rPr lang="en-US" sz="3800" b="0" i="0" dirty="0">
                <a:solidFill>
                  <a:srgbClr val="000000"/>
                </a:solidFill>
                <a:effectLst/>
              </a:rPr>
              <a:t>Although not preferred, healthcare facilities could consider waiving quarantine for fully vaccinated patients and residents following prolonged close contact with someone with SARS-CoV-2 infection </a:t>
            </a:r>
            <a:r>
              <a:rPr lang="en-US" sz="3800" b="1" i="0" dirty="0">
                <a:solidFill>
                  <a:srgbClr val="000000"/>
                </a:solidFill>
                <a:effectLst/>
              </a:rPr>
              <a:t>as a strategy to address critical issues (e.g., lack of space, staff, or PPE to safely care for exposed patients or residents) when other options are unsuccessful or unavailable. These decisions could be made in consultation with public health officials and infection control experts.</a:t>
            </a:r>
          </a:p>
          <a:p>
            <a:endParaRPr lang="en-US" dirty="0"/>
          </a:p>
        </p:txBody>
      </p:sp>
      <p:sp>
        <p:nvSpPr>
          <p:cNvPr id="4" name="Slide Number Placeholder 3">
            <a:extLst>
              <a:ext uri="{FF2B5EF4-FFF2-40B4-BE49-F238E27FC236}">
                <a16:creationId xmlns:a16="http://schemas.microsoft.com/office/drawing/2014/main" id="{AA780AA6-FC30-438A-B3BE-67BC66A4F60D}"/>
              </a:ext>
            </a:extLst>
          </p:cNvPr>
          <p:cNvSpPr>
            <a:spLocks noGrp="1"/>
          </p:cNvSpPr>
          <p:nvPr>
            <p:ph type="sldNum" sz="quarter" idx="12"/>
          </p:nvPr>
        </p:nvSpPr>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C7038434-C2CC-4028-AD72-886E4ED36FC6}" type="slidenum">
              <a:rPr kumimoji="0" lang="en-US" sz="1200" b="0" i="0" u="none" strike="noStrike" kern="0" cap="none" spc="0" normalizeH="0" baseline="0" noProof="0" smtClean="0">
                <a:ln>
                  <a:noFill/>
                </a:ln>
                <a:solidFill>
                  <a:prstClr val="black">
                    <a:tint val="75000"/>
                  </a:prstClr>
                </a:solidFill>
                <a:effectLst/>
                <a:uLnTx/>
                <a:uFillTx/>
                <a:latin typeface="Calibri"/>
                <a:ea typeface="+mj-ea"/>
                <a:cs typeface="+mj-cs"/>
                <a:sym typeface="Calibri"/>
              </a:rPr>
              <a:pPr marL="0" marR="0" lvl="0" indent="0" algn="r" defTabSz="914400" rtl="0" eaLnBrk="1" fontAlgn="auto" latinLnBrk="0" hangingPunct="0">
                <a:lnSpc>
                  <a:spcPct val="100000"/>
                </a:lnSpc>
                <a:spcBef>
                  <a:spcPts val="0"/>
                </a:spcBef>
                <a:spcAft>
                  <a:spcPts val="0"/>
                </a:spcAft>
                <a:buClrTx/>
                <a:buSzTx/>
                <a:buFontTx/>
                <a:buNone/>
                <a:tabLst/>
                <a:defRPr/>
              </a:pPr>
              <a:t>41</a:t>
            </a:fld>
            <a:endParaRPr kumimoji="0" lang="en-US" sz="1200" b="0" i="0" u="none" strike="noStrike" kern="0" cap="none" spc="0" normalizeH="0" baseline="0" noProof="0" dirty="0">
              <a:ln>
                <a:noFill/>
              </a:ln>
              <a:solidFill>
                <a:prstClr val="black">
                  <a:tint val="75000"/>
                </a:prstClr>
              </a:solidFill>
              <a:effectLst/>
              <a:uLnTx/>
              <a:uFillTx/>
              <a:latin typeface="Calibri"/>
              <a:ea typeface="+mj-ea"/>
              <a:cs typeface="+mj-cs"/>
              <a:sym typeface="Calibri"/>
            </a:endParaRPr>
          </a:p>
        </p:txBody>
      </p:sp>
    </p:spTree>
    <p:extLst>
      <p:ext uri="{BB962C8B-B14F-4D97-AF65-F5344CB8AC3E}">
        <p14:creationId xmlns:p14="http://schemas.microsoft.com/office/powerpoint/2010/main" val="27993758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06F05-BCC3-4431-A621-A5A57CB5161F}"/>
              </a:ext>
            </a:extLst>
          </p:cNvPr>
          <p:cNvSpPr>
            <a:spLocks noGrp="1"/>
          </p:cNvSpPr>
          <p:nvPr>
            <p:ph type="title"/>
          </p:nvPr>
        </p:nvSpPr>
        <p:spPr>
          <a:xfrm>
            <a:off x="-344311" y="302860"/>
            <a:ext cx="10972800" cy="667984"/>
          </a:xfrm>
        </p:spPr>
        <p:txBody>
          <a:bodyPr>
            <a:normAutofit fontScale="90000"/>
          </a:bodyPr>
          <a:lstStyle/>
          <a:p>
            <a:r>
              <a:rPr lang="en-US" dirty="0"/>
              <a:t>Q&amp;A</a:t>
            </a:r>
          </a:p>
        </p:txBody>
      </p:sp>
      <p:sp>
        <p:nvSpPr>
          <p:cNvPr id="3" name="Content Placeholder 2">
            <a:extLst>
              <a:ext uri="{FF2B5EF4-FFF2-40B4-BE49-F238E27FC236}">
                <a16:creationId xmlns:a16="http://schemas.microsoft.com/office/drawing/2014/main" id="{A3BAF48C-120E-4607-9058-2BF35A29FACB}"/>
              </a:ext>
            </a:extLst>
          </p:cNvPr>
          <p:cNvSpPr>
            <a:spLocks noGrp="1"/>
          </p:cNvSpPr>
          <p:nvPr>
            <p:ph idx="1"/>
          </p:nvPr>
        </p:nvSpPr>
        <p:spPr>
          <a:xfrm>
            <a:off x="609600" y="1549401"/>
            <a:ext cx="10972800" cy="4525963"/>
          </a:xfrm>
        </p:spPr>
        <p:style>
          <a:lnRef idx="1">
            <a:schemeClr val="accent2"/>
          </a:lnRef>
          <a:fillRef idx="2">
            <a:schemeClr val="accent2"/>
          </a:fillRef>
          <a:effectRef idx="1">
            <a:schemeClr val="accent2"/>
          </a:effectRef>
          <a:fontRef idx="minor">
            <a:schemeClr val="dk1"/>
          </a:fontRef>
        </p:style>
        <p:txBody>
          <a:bodyPr/>
          <a:lstStyle/>
          <a:p>
            <a:pPr marL="0" indent="0">
              <a:buNone/>
            </a:pPr>
            <a:r>
              <a:rPr lang="en-US" dirty="0">
                <a:solidFill>
                  <a:srgbClr val="000000"/>
                </a:solidFill>
                <a:latin typeface="Times New Roman" panose="02020603050405020304" pitchFamily="18" charset="0"/>
              </a:rPr>
              <a:t>Q: </a:t>
            </a:r>
            <a:r>
              <a:rPr lang="en-US" b="0" i="0" dirty="0">
                <a:solidFill>
                  <a:srgbClr val="000000"/>
                </a:solidFill>
                <a:effectLst/>
                <a:latin typeface="Times New Roman" panose="02020603050405020304" pitchFamily="18" charset="0"/>
              </a:rPr>
              <a:t>Is it still a requirement to rapid test transportation drivers and wipe down the seat, </a:t>
            </a:r>
            <a:r>
              <a:rPr lang="en-US" b="0" i="0" dirty="0" err="1">
                <a:solidFill>
                  <a:srgbClr val="000000"/>
                </a:solidFill>
                <a:effectLst/>
                <a:latin typeface="Times New Roman" panose="02020603050405020304" pitchFamily="18" charset="0"/>
              </a:rPr>
              <a:t>etc</a:t>
            </a:r>
            <a:r>
              <a:rPr lang="en-US" b="0" i="0" dirty="0">
                <a:solidFill>
                  <a:srgbClr val="000000"/>
                </a:solidFill>
                <a:effectLst/>
                <a:latin typeface="Times New Roman" panose="02020603050405020304" pitchFamily="18" charset="0"/>
              </a:rPr>
              <a:t> even if the resident is fully vaccinated?</a:t>
            </a:r>
          </a:p>
          <a:p>
            <a:pPr marL="0" indent="0">
              <a:buNone/>
            </a:pPr>
            <a:endParaRPr lang="en-US" b="0" i="0" dirty="0">
              <a:solidFill>
                <a:srgbClr val="000000"/>
              </a:solidFill>
              <a:effectLst/>
              <a:latin typeface="Times New Roman" panose="02020603050405020304" pitchFamily="18" charset="0"/>
            </a:endParaRPr>
          </a:p>
          <a:p>
            <a:pPr marL="0" indent="0">
              <a:buNone/>
            </a:pPr>
            <a:r>
              <a:rPr lang="en-US" dirty="0">
                <a:solidFill>
                  <a:srgbClr val="000000"/>
                </a:solidFill>
                <a:latin typeface="Times New Roman" panose="02020603050405020304" pitchFamily="18" charset="0"/>
              </a:rPr>
              <a:t>A: It was never a requirement to do rapid tests on transport drivers. Cleaning and disinfection should still be done even if fully vaccinated. Core infection prevention measures must still be followed. </a:t>
            </a:r>
            <a:endParaRPr lang="en-US" dirty="0"/>
          </a:p>
        </p:txBody>
      </p:sp>
      <p:sp>
        <p:nvSpPr>
          <p:cNvPr id="4" name="Slide Number Placeholder 3">
            <a:extLst>
              <a:ext uri="{FF2B5EF4-FFF2-40B4-BE49-F238E27FC236}">
                <a16:creationId xmlns:a16="http://schemas.microsoft.com/office/drawing/2014/main" id="{EDF824D5-7EA6-44CD-AAE0-9A45F0F816EC}"/>
              </a:ext>
            </a:extLst>
          </p:cNvPr>
          <p:cNvSpPr>
            <a:spLocks noGrp="1"/>
          </p:cNvSpPr>
          <p:nvPr>
            <p:ph type="sldNum" sz="quarter" idx="12"/>
          </p:nvPr>
        </p:nvSpPr>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C7038434-C2CC-4028-AD72-886E4ED36FC6}" type="slidenum">
              <a:rPr kumimoji="0" lang="en-US" sz="1200" b="0" i="0" u="none" strike="noStrike" kern="0" cap="none" spc="0" normalizeH="0" baseline="0" noProof="0" smtClean="0">
                <a:ln>
                  <a:noFill/>
                </a:ln>
                <a:solidFill>
                  <a:prstClr val="black">
                    <a:tint val="75000"/>
                  </a:prstClr>
                </a:solidFill>
                <a:effectLst/>
                <a:uLnTx/>
                <a:uFillTx/>
                <a:latin typeface="Calibri"/>
                <a:ea typeface="+mj-ea"/>
                <a:cs typeface="+mj-cs"/>
                <a:sym typeface="Calibri"/>
              </a:rPr>
              <a:pPr marL="0" marR="0" lvl="0" indent="0" algn="r" defTabSz="914400" rtl="0" eaLnBrk="1" fontAlgn="auto" latinLnBrk="0" hangingPunct="0">
                <a:lnSpc>
                  <a:spcPct val="100000"/>
                </a:lnSpc>
                <a:spcBef>
                  <a:spcPts val="0"/>
                </a:spcBef>
                <a:spcAft>
                  <a:spcPts val="0"/>
                </a:spcAft>
                <a:buClrTx/>
                <a:buSzTx/>
                <a:buFontTx/>
                <a:buNone/>
                <a:tabLst/>
                <a:defRPr/>
              </a:pPr>
              <a:t>42</a:t>
            </a:fld>
            <a:endParaRPr kumimoji="0" lang="en-US" sz="1200" b="0" i="0" u="none" strike="noStrike" kern="0" cap="none" spc="0" normalizeH="0" baseline="0" noProof="0" dirty="0">
              <a:ln>
                <a:noFill/>
              </a:ln>
              <a:solidFill>
                <a:prstClr val="black">
                  <a:tint val="75000"/>
                </a:prstClr>
              </a:solidFill>
              <a:effectLst/>
              <a:uLnTx/>
              <a:uFillTx/>
              <a:latin typeface="Calibri"/>
              <a:ea typeface="+mj-ea"/>
              <a:cs typeface="+mj-cs"/>
              <a:sym typeface="Calibri"/>
            </a:endParaRPr>
          </a:p>
        </p:txBody>
      </p:sp>
    </p:spTree>
    <p:extLst>
      <p:ext uri="{BB962C8B-B14F-4D97-AF65-F5344CB8AC3E}">
        <p14:creationId xmlns:p14="http://schemas.microsoft.com/office/powerpoint/2010/main" val="32183510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42EC8-8CF8-4A91-9485-8030F87F4364}"/>
              </a:ext>
            </a:extLst>
          </p:cNvPr>
          <p:cNvSpPr>
            <a:spLocks noGrp="1"/>
          </p:cNvSpPr>
          <p:nvPr>
            <p:ph type="title"/>
          </p:nvPr>
        </p:nvSpPr>
        <p:spPr>
          <a:xfrm>
            <a:off x="316089" y="136524"/>
            <a:ext cx="10972800" cy="1143000"/>
          </a:xfrm>
        </p:spPr>
        <p:txBody>
          <a:bodyPr/>
          <a:lstStyle/>
          <a:p>
            <a:r>
              <a:rPr lang="en-US" dirty="0"/>
              <a:t>Q&amp;A</a:t>
            </a:r>
          </a:p>
        </p:txBody>
      </p:sp>
      <p:sp>
        <p:nvSpPr>
          <p:cNvPr id="3" name="Content Placeholder 2">
            <a:extLst>
              <a:ext uri="{FF2B5EF4-FFF2-40B4-BE49-F238E27FC236}">
                <a16:creationId xmlns:a16="http://schemas.microsoft.com/office/drawing/2014/main" id="{A0055AD7-0E01-4603-9E37-12A0768354E4}"/>
              </a:ext>
            </a:extLst>
          </p:cNvPr>
          <p:cNvSpPr>
            <a:spLocks noGrp="1"/>
          </p:cNvSpPr>
          <p:nvPr>
            <p:ph idx="1"/>
          </p:nvPr>
        </p:nvSpPr>
        <p:spPr/>
        <p:style>
          <a:lnRef idx="1">
            <a:schemeClr val="accent4"/>
          </a:lnRef>
          <a:fillRef idx="2">
            <a:schemeClr val="accent4"/>
          </a:fillRef>
          <a:effectRef idx="1">
            <a:schemeClr val="accent4"/>
          </a:effectRef>
          <a:fontRef idx="minor">
            <a:schemeClr val="dk1"/>
          </a:fontRef>
        </p:style>
        <p:txBody>
          <a:bodyPr>
            <a:normAutofit fontScale="92500"/>
          </a:bodyPr>
          <a:lstStyle/>
          <a:p>
            <a:pPr marL="0" indent="0">
              <a:buNone/>
            </a:pPr>
            <a:r>
              <a:rPr lang="en-US" b="0" i="0" dirty="0">
                <a:solidFill>
                  <a:srgbClr val="000000"/>
                </a:solidFill>
                <a:effectLst/>
                <a:latin typeface="Times New Roman" panose="02020603050405020304" pitchFamily="18" charset="0"/>
              </a:rPr>
              <a:t>Q: If someone tests positive. Can you do a POC and then the next day do PCR testing, does that show that you have done testing 2x per week or do you still have to do another one for the week?</a:t>
            </a:r>
          </a:p>
          <a:p>
            <a:endParaRPr lang="en-US" dirty="0">
              <a:solidFill>
                <a:srgbClr val="000000"/>
              </a:solidFill>
              <a:latin typeface="Times New Roman" panose="02020603050405020304" pitchFamily="18" charset="0"/>
            </a:endParaRPr>
          </a:p>
          <a:p>
            <a:pPr marL="0" indent="0">
              <a:buNone/>
            </a:pPr>
            <a:r>
              <a:rPr lang="en-US" dirty="0">
                <a:solidFill>
                  <a:srgbClr val="000000"/>
                </a:solidFill>
                <a:latin typeface="Times New Roman" panose="02020603050405020304" pitchFamily="18" charset="0"/>
              </a:rPr>
              <a:t>A: No, that should not be the cycle you perform your testing. </a:t>
            </a:r>
          </a:p>
          <a:p>
            <a:pPr marL="0" indent="0">
              <a:buNone/>
            </a:pPr>
            <a:r>
              <a:rPr lang="en-US" dirty="0"/>
              <a:t>Continue repeat viral testing of all previously negative residents and HCP, generally every 3 days to 7 days, until the testing identifies no new cases of SARS-CoV-2 infection among residents or HCP for a period of at least 14 days since the most recent positive result.</a:t>
            </a:r>
          </a:p>
        </p:txBody>
      </p:sp>
      <p:sp>
        <p:nvSpPr>
          <p:cNvPr id="4" name="Slide Number Placeholder 3">
            <a:extLst>
              <a:ext uri="{FF2B5EF4-FFF2-40B4-BE49-F238E27FC236}">
                <a16:creationId xmlns:a16="http://schemas.microsoft.com/office/drawing/2014/main" id="{84F0F92F-B797-4589-89B6-D8D4DBB092CA}"/>
              </a:ext>
            </a:extLst>
          </p:cNvPr>
          <p:cNvSpPr>
            <a:spLocks noGrp="1"/>
          </p:cNvSpPr>
          <p:nvPr>
            <p:ph type="sldNum" sz="quarter" idx="12"/>
          </p:nvPr>
        </p:nvSpPr>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C7038434-C2CC-4028-AD72-886E4ED36FC6}" type="slidenum">
              <a:rPr kumimoji="0" lang="en-US" sz="1200" b="0" i="0" u="none" strike="noStrike" kern="0" cap="none" spc="0" normalizeH="0" baseline="0" noProof="0" smtClean="0">
                <a:ln>
                  <a:noFill/>
                </a:ln>
                <a:solidFill>
                  <a:prstClr val="black">
                    <a:tint val="75000"/>
                  </a:prstClr>
                </a:solidFill>
                <a:effectLst/>
                <a:uLnTx/>
                <a:uFillTx/>
                <a:latin typeface="Calibri"/>
                <a:ea typeface="+mj-ea"/>
                <a:cs typeface="+mj-cs"/>
                <a:sym typeface="Calibri"/>
              </a:rPr>
              <a:pPr marL="0" marR="0" lvl="0" indent="0" algn="r" defTabSz="914400" rtl="0" eaLnBrk="1" fontAlgn="auto" latinLnBrk="0" hangingPunct="0">
                <a:lnSpc>
                  <a:spcPct val="100000"/>
                </a:lnSpc>
                <a:spcBef>
                  <a:spcPts val="0"/>
                </a:spcBef>
                <a:spcAft>
                  <a:spcPts val="0"/>
                </a:spcAft>
                <a:buClrTx/>
                <a:buSzTx/>
                <a:buFontTx/>
                <a:buNone/>
                <a:tabLst/>
                <a:defRPr/>
              </a:pPr>
              <a:t>43</a:t>
            </a:fld>
            <a:endParaRPr kumimoji="0" lang="en-US" sz="1200" b="0" i="0" u="none" strike="noStrike" kern="0" cap="none" spc="0" normalizeH="0" baseline="0" noProof="0" dirty="0">
              <a:ln>
                <a:noFill/>
              </a:ln>
              <a:solidFill>
                <a:prstClr val="black">
                  <a:tint val="75000"/>
                </a:prstClr>
              </a:solidFill>
              <a:effectLst/>
              <a:uLnTx/>
              <a:uFillTx/>
              <a:latin typeface="Calibri"/>
              <a:ea typeface="+mj-ea"/>
              <a:cs typeface="+mj-cs"/>
              <a:sym typeface="Calibri"/>
            </a:endParaRPr>
          </a:p>
        </p:txBody>
      </p:sp>
    </p:spTree>
    <p:extLst>
      <p:ext uri="{BB962C8B-B14F-4D97-AF65-F5344CB8AC3E}">
        <p14:creationId xmlns:p14="http://schemas.microsoft.com/office/powerpoint/2010/main" val="38581419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Title 1"/>
          <p:cNvSpPr txBox="1">
            <a:spLocks noGrp="1"/>
          </p:cNvSpPr>
          <p:nvPr>
            <p:ph type="title"/>
          </p:nvPr>
        </p:nvSpPr>
        <p:spPr>
          <a:xfrm>
            <a:off x="609600" y="76200"/>
            <a:ext cx="10972800" cy="1143000"/>
          </a:xfrm>
          <a:prstGeom prst="rect">
            <a:avLst/>
          </a:prstGeom>
        </p:spPr>
        <p:txBody>
          <a:bodyPr>
            <a:normAutofit/>
          </a:bodyPr>
          <a:lstStyle/>
          <a:p>
            <a:r>
              <a:rPr dirty="0"/>
              <a:t>Open Q&amp;A</a:t>
            </a:r>
          </a:p>
        </p:txBody>
      </p:sp>
      <p:sp>
        <p:nvSpPr>
          <p:cNvPr id="187" name="Content Placeholder 5"/>
          <p:cNvSpPr txBox="1">
            <a:spLocks noGrp="1"/>
          </p:cNvSpPr>
          <p:nvPr>
            <p:ph type="body" idx="1"/>
          </p:nvPr>
        </p:nvSpPr>
        <p:spPr>
          <a:xfrm>
            <a:off x="609600" y="2533264"/>
            <a:ext cx="11062996" cy="2822972"/>
          </a:xfrm>
          <a:prstGeom prst="rect">
            <a:avLst/>
          </a:prstGeom>
        </p:spPr>
        <p:txBody>
          <a:bodyPr/>
          <a:lstStyle/>
          <a:p>
            <a:pPr marL="0" indent="0" algn="ctr">
              <a:buSzTx/>
              <a:buNone/>
            </a:pPr>
            <a:r>
              <a:rPr sz="2800" dirty="0"/>
              <a:t>Submit questions via Q&amp;A pod to </a:t>
            </a:r>
            <a:r>
              <a:rPr sz="2800" b="1" dirty="0"/>
              <a:t>All Panelists</a:t>
            </a:r>
            <a:endParaRPr lang="en-US" sz="2800" b="1" dirty="0"/>
          </a:p>
          <a:p>
            <a:pPr marL="0" indent="0" algn="ctr">
              <a:buSzTx/>
              <a:buNone/>
            </a:pPr>
            <a:endParaRPr lang="en-US" b="1" dirty="0"/>
          </a:p>
          <a:p>
            <a:pPr marL="0" indent="0" algn="ctr">
              <a:buSzTx/>
              <a:buNone/>
            </a:pPr>
            <a:endParaRPr lang="en-US" b="1" dirty="0"/>
          </a:p>
          <a:p>
            <a:pPr marL="0" indent="0" algn="ctr">
              <a:buSzTx/>
              <a:buNone/>
            </a:pPr>
            <a:r>
              <a:rPr lang="en-US" sz="2400" b="1" dirty="0"/>
              <a:t>Please do not resubmit a single question multiple times</a:t>
            </a:r>
            <a:endParaRPr sz="2400" b="1" dirty="0"/>
          </a:p>
          <a:p>
            <a:pPr marL="0" indent="0" algn="ctr">
              <a:buSzTx/>
              <a:buNone/>
              <a:defRPr b="1"/>
            </a:pPr>
            <a:endParaRPr b="1" dirty="0"/>
          </a:p>
          <a:p>
            <a:pPr marL="0" indent="0" algn="ctr">
              <a:buSzTx/>
              <a:buNone/>
              <a:defRPr b="1"/>
            </a:pPr>
            <a:endParaRPr lang="en-US" b="1" dirty="0"/>
          </a:p>
        </p:txBody>
      </p:sp>
      <p:sp>
        <p:nvSpPr>
          <p:cNvPr id="188" name="TextBox 3"/>
          <p:cNvSpPr txBox="1"/>
          <p:nvPr/>
        </p:nvSpPr>
        <p:spPr>
          <a:xfrm>
            <a:off x="3880490" y="5395526"/>
            <a:ext cx="4431019" cy="3000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rIns="34289">
            <a:spAutoFit/>
          </a:bodyPr>
          <a:lstStyle/>
          <a:p>
            <a:r>
              <a:rPr sz="1350" b="1" dirty="0"/>
              <a:t>Slides and recording will be made available after the session.</a:t>
            </a:r>
          </a:p>
        </p:txBody>
      </p:sp>
      <p:sp>
        <p:nvSpPr>
          <p:cNvPr id="3" name="Slide Number Placeholder 2">
            <a:extLst>
              <a:ext uri="{FF2B5EF4-FFF2-40B4-BE49-F238E27FC236}">
                <a16:creationId xmlns:a16="http://schemas.microsoft.com/office/drawing/2014/main" id="{9CE83C0D-A768-437C-9EE9-B96207BE5646}"/>
              </a:ext>
            </a:extLst>
          </p:cNvPr>
          <p:cNvSpPr>
            <a:spLocks noGrp="1"/>
          </p:cNvSpPr>
          <p:nvPr>
            <p:ph type="sldNum" sz="quarter" idx="2"/>
          </p:nvPr>
        </p:nvSpPr>
        <p:spPr/>
        <p:txBody>
          <a:bodyPr/>
          <a:lstStyle/>
          <a:p>
            <a:fld id="{86CB4B4D-7CA3-9044-876B-883B54F8677D}" type="slidenum">
              <a:rPr lang="en-US" smtClean="0"/>
              <a:t>44</a:t>
            </a:fld>
            <a:endParaRPr lang="en-US" dirty="0"/>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Title 1"/>
          <p:cNvSpPr txBox="1">
            <a:spLocks noGrp="1"/>
          </p:cNvSpPr>
          <p:nvPr>
            <p:ph type="title"/>
          </p:nvPr>
        </p:nvSpPr>
        <p:spPr>
          <a:xfrm>
            <a:off x="838200" y="126135"/>
            <a:ext cx="10515600" cy="1325563"/>
          </a:xfrm>
          <a:prstGeom prst="rect">
            <a:avLst/>
          </a:prstGeom>
        </p:spPr>
        <p:txBody>
          <a:bodyPr>
            <a:normAutofit/>
          </a:bodyPr>
          <a:lstStyle/>
          <a:p>
            <a:pPr algn="ctr" defTabSz="685800">
              <a:lnSpc>
                <a:spcPct val="100000"/>
              </a:lnSpc>
              <a:spcBef>
                <a:spcPts val="0"/>
              </a:spcBef>
            </a:pPr>
            <a:r>
              <a:rPr sz="4000" b="1" dirty="0">
                <a:solidFill>
                  <a:srgbClr val="20527C"/>
                </a:solidFill>
                <a:latin typeface="Calibri" panose="020F0502020204030204" pitchFamily="34" charset="0"/>
                <a:cs typeface="Calibri" panose="020F0502020204030204" pitchFamily="34" charset="0"/>
                <a:sym typeface="Calibri"/>
              </a:rPr>
              <a:t>Reminder</a:t>
            </a:r>
            <a:r>
              <a:rPr lang="en-US" sz="4000" b="1" dirty="0">
                <a:solidFill>
                  <a:srgbClr val="20527C"/>
                </a:solidFill>
                <a:latin typeface="Calibri" panose="020F0502020204030204" pitchFamily="34" charset="0"/>
                <a:cs typeface="Calibri" panose="020F0502020204030204" pitchFamily="34" charset="0"/>
                <a:sym typeface="Calibri"/>
              </a:rPr>
              <a:t>s</a:t>
            </a:r>
            <a:endParaRPr sz="4000" b="1" dirty="0">
              <a:solidFill>
                <a:srgbClr val="20527C"/>
              </a:solidFill>
              <a:latin typeface="Calibri" panose="020F0502020204030204" pitchFamily="34" charset="0"/>
              <a:cs typeface="Calibri" panose="020F0502020204030204" pitchFamily="34" charset="0"/>
              <a:sym typeface="Calibri"/>
            </a:endParaRPr>
          </a:p>
        </p:txBody>
      </p:sp>
      <p:sp>
        <p:nvSpPr>
          <p:cNvPr id="191" name="Content Placeholder 2"/>
          <p:cNvSpPr txBox="1">
            <a:spLocks noGrp="1"/>
          </p:cNvSpPr>
          <p:nvPr>
            <p:ph type="body" idx="1"/>
          </p:nvPr>
        </p:nvSpPr>
        <p:spPr>
          <a:xfrm>
            <a:off x="908180" y="1205346"/>
            <a:ext cx="10375640" cy="5235574"/>
          </a:xfrm>
          <a:prstGeom prst="rect">
            <a:avLst/>
          </a:prstGeom>
        </p:spPr>
        <p:txBody>
          <a:bodyPr>
            <a:normAutofit/>
          </a:bodyPr>
          <a:lstStyle/>
          <a:p>
            <a:pPr>
              <a:buSzTx/>
            </a:pPr>
            <a:r>
              <a:rPr lang="en-US" sz="2800" dirty="0"/>
              <a:t>SIREN Registration</a:t>
            </a:r>
          </a:p>
          <a:p>
            <a:pPr lvl="1">
              <a:buSzTx/>
            </a:pPr>
            <a:r>
              <a:rPr lang="en-US" dirty="0"/>
              <a:t>T</a:t>
            </a:r>
            <a:r>
              <a:rPr dirty="0"/>
              <a:t>o receive situational awareness from IDPH, please use this link to guide you to the correct registration instructions for your public health related classification: </a:t>
            </a:r>
            <a:r>
              <a:rPr u="sng" dirty="0">
                <a:solidFill>
                  <a:srgbClr val="0000FF"/>
                </a:solidFill>
                <a:uFill>
                  <a:solidFill>
                    <a:srgbClr val="0000FF"/>
                  </a:solidFill>
                </a:uFill>
                <a:hlinkClick r:id="rId3"/>
              </a:rPr>
              <a:t>http://www.dph.illinois.gov/siren</a:t>
            </a:r>
            <a:r>
              <a:rPr dirty="0"/>
              <a:t> </a:t>
            </a:r>
            <a:endParaRPr lang="en-US" dirty="0"/>
          </a:p>
          <a:p>
            <a:pPr marL="0" indent="0">
              <a:buNone/>
            </a:pPr>
            <a:endParaRPr lang="en-US" sz="3200" dirty="0"/>
          </a:p>
          <a:p>
            <a:r>
              <a:rPr lang="en-US" dirty="0"/>
              <a:t>Project Firstline Learning Needs Assessment</a:t>
            </a:r>
          </a:p>
          <a:p>
            <a:pPr lvl="1"/>
            <a:r>
              <a:rPr lang="en-US" dirty="0"/>
              <a:t>English Version: </a:t>
            </a:r>
            <a:r>
              <a:rPr lang="en-US" sz="2400" dirty="0">
                <a:hlinkClick r:id="rId4"/>
              </a:rPr>
              <a:t>https://redcap.link/firstlineLNA</a:t>
            </a:r>
            <a:r>
              <a:rPr lang="en-US" sz="2400" dirty="0"/>
              <a:t>  </a:t>
            </a:r>
          </a:p>
          <a:p>
            <a:pPr lvl="1"/>
            <a:r>
              <a:rPr lang="en-US" dirty="0"/>
              <a:t>Spanish Version: </a:t>
            </a:r>
            <a:r>
              <a:rPr lang="en-US" sz="2400" dirty="0">
                <a:hlinkClick r:id="rId5"/>
              </a:rPr>
              <a:t>https://redcap.link/LNAespanol</a:t>
            </a:r>
            <a:r>
              <a:rPr lang="en-US" sz="2400" dirty="0"/>
              <a:t> </a:t>
            </a:r>
            <a:endParaRPr lang="en-US" dirty="0"/>
          </a:p>
          <a:p>
            <a:pPr marL="0" indent="137159">
              <a:buSzTx/>
              <a:buNone/>
            </a:pPr>
            <a:endParaRPr lang="en-US" dirty="0"/>
          </a:p>
          <a:p>
            <a:pPr>
              <a:buSzTx/>
            </a:pPr>
            <a:r>
              <a:rPr lang="en-US" sz="2800" dirty="0"/>
              <a:t>NHSN Assistance:   </a:t>
            </a:r>
          </a:p>
          <a:p>
            <a:pPr lvl="1">
              <a:buSzTx/>
            </a:pPr>
            <a:r>
              <a:rPr lang="en-US" dirty="0"/>
              <a:t>Contact Telligen: </a:t>
            </a:r>
            <a:r>
              <a:rPr lang="en-US" b="1" dirty="0"/>
              <a:t>nursinghome@telligen.com­</a:t>
            </a:r>
          </a:p>
          <a:p>
            <a:pPr marL="0" indent="137159">
              <a:buSzTx/>
              <a:buNone/>
            </a:pPr>
            <a:endParaRPr dirty="0"/>
          </a:p>
        </p:txBody>
      </p:sp>
      <p:sp>
        <p:nvSpPr>
          <p:cNvPr id="3" name="Slide Number Placeholder 2">
            <a:extLst>
              <a:ext uri="{FF2B5EF4-FFF2-40B4-BE49-F238E27FC236}">
                <a16:creationId xmlns:a16="http://schemas.microsoft.com/office/drawing/2014/main" id="{7B0CB92F-E7BA-41F8-AFF6-BB079EB6A318}"/>
              </a:ext>
            </a:extLst>
          </p:cNvPr>
          <p:cNvSpPr>
            <a:spLocks noGrp="1"/>
          </p:cNvSpPr>
          <p:nvPr>
            <p:ph type="sldNum" sz="quarter" idx="12"/>
          </p:nvPr>
        </p:nvSpPr>
        <p:spPr/>
        <p:txBody>
          <a:bodyPr/>
          <a:lstStyle/>
          <a:p>
            <a:fld id="{1A5FA372-4396-430C-95F5-E170515E27C4}" type="slidenum">
              <a:rPr lang="en-US" smtClean="0"/>
              <a:t>45</a:t>
            </a:fld>
            <a:endParaRPr lang="en-US" dirty="0"/>
          </a:p>
        </p:txBody>
      </p:sp>
      <p:sp>
        <p:nvSpPr>
          <p:cNvPr id="4" name="Footer Placeholder 3">
            <a:extLst>
              <a:ext uri="{FF2B5EF4-FFF2-40B4-BE49-F238E27FC236}">
                <a16:creationId xmlns:a16="http://schemas.microsoft.com/office/drawing/2014/main" id="{9AB71CC5-6728-4CE8-90AF-1033DFBEBEBB}"/>
              </a:ext>
            </a:extLst>
          </p:cNvPr>
          <p:cNvSpPr>
            <a:spLocks noGrp="1"/>
          </p:cNvSpPr>
          <p:nvPr>
            <p:ph type="ftr" sz="quarter" idx="11"/>
          </p:nvPr>
        </p:nvSpPr>
        <p:spPr>
          <a:xfrm>
            <a:off x="908180" y="6356350"/>
            <a:ext cx="10003660" cy="365125"/>
          </a:xfrm>
        </p:spPr>
        <p:txBody>
          <a:bodyPr/>
          <a:lstStyle/>
          <a:p>
            <a:r>
              <a:rPr lang="en-US" dirty="0"/>
              <a:t>The findings and conclusions in this presentation are those of the authors and do not necessarily represent the official position of the Illinois Department of Public Health </a:t>
            </a:r>
          </a:p>
        </p:txBody>
      </p:sp>
      <p:sp>
        <p:nvSpPr>
          <p:cNvPr id="2" name="Rectangle 1">
            <a:extLst>
              <a:ext uri="{FF2B5EF4-FFF2-40B4-BE49-F238E27FC236}">
                <a16:creationId xmlns:a16="http://schemas.microsoft.com/office/drawing/2014/main" id="{A3F42BF4-D38C-4CC4-9E40-BD1216A64C4F}"/>
              </a:ext>
            </a:extLst>
          </p:cNvPr>
          <p:cNvSpPr/>
          <p:nvPr/>
        </p:nvSpPr>
        <p:spPr>
          <a:xfrm rot="21046499">
            <a:off x="7876667" y="3505410"/>
            <a:ext cx="2052195" cy="830997"/>
          </a:xfrm>
          <a:prstGeom prst="rect">
            <a:avLst/>
          </a:prstGeom>
          <a:noFill/>
          <a:ln w="57150">
            <a:solidFill>
              <a:schemeClr val="accent6">
                <a:lumMod val="75000"/>
              </a:schemeClr>
            </a:solidFill>
          </a:ln>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400" b="1" dirty="0">
                <a:solidFill>
                  <a:schemeClr val="accent6">
                    <a:lumMod val="75000"/>
                  </a:schemeClr>
                </a:solidFill>
              </a:rPr>
              <a:t>Extended Until 6/15</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DB28FE-AF8B-FA43-A365-E33D3B9D7D9A}"/>
              </a:ext>
            </a:extLst>
          </p:cNvPr>
          <p:cNvSpPr>
            <a:spLocks noGrp="1"/>
          </p:cNvSpPr>
          <p:nvPr>
            <p:ph type="title"/>
          </p:nvPr>
        </p:nvSpPr>
        <p:spPr>
          <a:xfrm>
            <a:off x="453215" y="892663"/>
            <a:ext cx="11027664" cy="594360"/>
          </a:xfrm>
        </p:spPr>
        <p:txBody>
          <a:bodyPr>
            <a:normAutofit/>
          </a:bodyPr>
          <a:lstStyle/>
          <a:p>
            <a:r>
              <a:rPr lang="en-US" dirty="0">
                <a:latin typeface="Calibri" panose="020F0502020204030204" pitchFamily="34" charset="0"/>
                <a:cs typeface="Calibri" panose="020F0502020204030204" pitchFamily="34" charset="0"/>
              </a:rPr>
              <a:t>Reminder - NHSN COVID-19 Vaccination Reporting Requirement</a:t>
            </a:r>
          </a:p>
        </p:txBody>
      </p:sp>
      <p:sp>
        <p:nvSpPr>
          <p:cNvPr id="5" name="Content Placeholder 4">
            <a:extLst>
              <a:ext uri="{FF2B5EF4-FFF2-40B4-BE49-F238E27FC236}">
                <a16:creationId xmlns:a16="http://schemas.microsoft.com/office/drawing/2014/main" id="{15FDE6BB-A129-3F49-B9DC-4729CCC60D2F}"/>
              </a:ext>
            </a:extLst>
          </p:cNvPr>
          <p:cNvSpPr>
            <a:spLocks noGrp="1"/>
          </p:cNvSpPr>
          <p:nvPr>
            <p:ph idx="1"/>
          </p:nvPr>
        </p:nvSpPr>
        <p:spPr>
          <a:xfrm>
            <a:off x="709247" y="1874922"/>
            <a:ext cx="10515600" cy="4842433"/>
          </a:xfrm>
        </p:spPr>
        <p:txBody>
          <a:bodyPr>
            <a:normAutofit/>
          </a:bodyPr>
          <a:lstStyle/>
          <a:p>
            <a:r>
              <a:rPr lang="en-US" sz="2000" dirty="0">
                <a:solidFill>
                  <a:schemeClr val="tx1"/>
                </a:solidFill>
                <a:latin typeface="Calibri" panose="020F0502020204030204" pitchFamily="34" charset="0"/>
                <a:cs typeface="Calibri" panose="020F0502020204030204" pitchFamily="34" charset="0"/>
              </a:rPr>
              <a:t>Enforcement of the CMS interim final rule that requires LTC facilities to report vaccine data to NHSN begins June 13, 2021.</a:t>
            </a:r>
          </a:p>
          <a:p>
            <a:endParaRPr lang="en-US" sz="2000" dirty="0">
              <a:solidFill>
                <a:schemeClr val="tx1"/>
              </a:solidFill>
              <a:latin typeface="Calibri" panose="020F0502020204030204" pitchFamily="34" charset="0"/>
              <a:cs typeface="Calibri" panose="020F0502020204030204" pitchFamily="34" charset="0"/>
            </a:endParaRPr>
          </a:p>
          <a:p>
            <a:r>
              <a:rPr lang="en-US" sz="2000" dirty="0">
                <a:solidFill>
                  <a:schemeClr val="tx1"/>
                </a:solidFill>
                <a:latin typeface="Calibri" panose="020F0502020204030204" pitchFamily="34" charset="0"/>
                <a:cs typeface="Calibri" panose="020F0502020204030204" pitchFamily="34" charset="0"/>
              </a:rPr>
              <a:t>Only 432 CMS-certified SNFs have entered data since May.</a:t>
            </a:r>
          </a:p>
          <a:p>
            <a:endParaRPr lang="en-US" sz="2000" dirty="0">
              <a:solidFill>
                <a:schemeClr val="tx1"/>
              </a:solidFill>
              <a:latin typeface="Calibri" panose="020F0502020204030204" pitchFamily="34" charset="0"/>
              <a:cs typeface="Calibri" panose="020F0502020204030204" pitchFamily="34" charset="0"/>
            </a:endParaRPr>
          </a:p>
          <a:p>
            <a:r>
              <a:rPr lang="en-US" sz="2000" dirty="0" err="1">
                <a:solidFill>
                  <a:schemeClr val="tx1"/>
                </a:solidFill>
                <a:latin typeface="Calibri" panose="020F0502020204030204" pitchFamily="34" charset="0"/>
                <a:cs typeface="Calibri" panose="020F0502020204030204" pitchFamily="34" charset="0"/>
              </a:rPr>
              <a:t>Telligen</a:t>
            </a:r>
            <a:r>
              <a:rPr lang="en-US" sz="2000" dirty="0">
                <a:solidFill>
                  <a:schemeClr val="tx1"/>
                </a:solidFill>
                <a:latin typeface="Calibri" panose="020F0502020204030204" pitchFamily="34" charset="0"/>
                <a:cs typeface="Calibri" panose="020F0502020204030204" pitchFamily="34" charset="0"/>
              </a:rPr>
              <a:t> is available to provide support: Nursinghome@Telligen.com</a:t>
            </a:r>
          </a:p>
          <a:p>
            <a:endParaRPr lang="en-US" sz="2000" dirty="0">
              <a:solidFill>
                <a:schemeClr val="tx1"/>
              </a:solidFill>
              <a:latin typeface="Calibri" panose="020F0502020204030204" pitchFamily="34" charset="0"/>
              <a:cs typeface="Calibri" panose="020F0502020204030204" pitchFamily="34" charset="0"/>
            </a:endParaRPr>
          </a:p>
          <a:p>
            <a:r>
              <a:rPr lang="en-US" sz="2000" dirty="0">
                <a:solidFill>
                  <a:schemeClr val="tx1"/>
                </a:solidFill>
                <a:latin typeface="Calibri" panose="020F0502020204030204" pitchFamily="34" charset="0"/>
                <a:cs typeface="Calibri" panose="020F0502020204030204" pitchFamily="34" charset="0"/>
              </a:rPr>
              <a:t>Data quality issues to avoid:</a:t>
            </a:r>
          </a:p>
          <a:p>
            <a:pPr lvl="1"/>
            <a:r>
              <a:rPr lang="en-US" sz="1800" dirty="0">
                <a:solidFill>
                  <a:schemeClr val="tx1"/>
                </a:solidFill>
                <a:latin typeface="Calibri" panose="020F0502020204030204" pitchFamily="34" charset="0"/>
                <a:cs typeface="Calibri" panose="020F0502020204030204" pitchFamily="34" charset="0"/>
              </a:rPr>
              <a:t>Entering 0 or underreporting the total weekly number of staff</a:t>
            </a:r>
          </a:p>
          <a:p>
            <a:pPr lvl="1"/>
            <a:r>
              <a:rPr lang="en-US" sz="1800" dirty="0">
                <a:solidFill>
                  <a:schemeClr val="tx1"/>
                </a:solidFill>
                <a:latin typeface="Calibri" panose="020F0502020204030204" pitchFamily="34" charset="0"/>
                <a:cs typeface="Calibri" panose="020F0502020204030204" pitchFamily="34" charset="0"/>
              </a:rPr>
              <a:t>Entering data for either residents or staff alone</a:t>
            </a:r>
          </a:p>
          <a:p>
            <a:pPr marL="0" lvl="1" indent="0">
              <a:spcBef>
                <a:spcPts val="0"/>
              </a:spcBef>
              <a:spcAft>
                <a:spcPts val="0"/>
              </a:spcAft>
              <a:buNone/>
            </a:pPr>
            <a:endParaRPr lang="en-US" sz="20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055304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9612832-7753-45A5-B5C2-4F26A2CBF5E0}"/>
              </a:ext>
            </a:extLst>
          </p:cNvPr>
          <p:cNvSpPr>
            <a:spLocks noGrp="1"/>
          </p:cNvSpPr>
          <p:nvPr>
            <p:ph type="title"/>
          </p:nvPr>
        </p:nvSpPr>
        <p:spPr>
          <a:xfrm>
            <a:off x="848362" y="864967"/>
            <a:ext cx="10352505" cy="895200"/>
          </a:xfrm>
        </p:spPr>
        <p:txBody>
          <a:bodyPr/>
          <a:lstStyle/>
          <a:p>
            <a:r>
              <a:rPr lang="en-US" dirty="0"/>
              <a:t>      Telligen Update:   Upgrade SAMs access from Level 1 to Leve 3</a:t>
            </a:r>
          </a:p>
        </p:txBody>
      </p:sp>
      <p:sp>
        <p:nvSpPr>
          <p:cNvPr id="6" name="Text Placeholder 5">
            <a:extLst>
              <a:ext uri="{FF2B5EF4-FFF2-40B4-BE49-F238E27FC236}">
                <a16:creationId xmlns:a16="http://schemas.microsoft.com/office/drawing/2014/main" id="{3ABB7F53-3C1D-41A9-9D09-F038FBCC259F}"/>
              </a:ext>
            </a:extLst>
          </p:cNvPr>
          <p:cNvSpPr>
            <a:spLocks noGrp="1"/>
          </p:cNvSpPr>
          <p:nvPr>
            <p:ph type="body" idx="1"/>
          </p:nvPr>
        </p:nvSpPr>
        <p:spPr>
          <a:xfrm>
            <a:off x="991134" y="1760167"/>
            <a:ext cx="10352505" cy="4232867"/>
          </a:xfrm>
        </p:spPr>
        <p:txBody>
          <a:bodyPr/>
          <a:lstStyle/>
          <a:p>
            <a:pPr marL="101597" indent="0">
              <a:buNone/>
            </a:pPr>
            <a:r>
              <a:rPr lang="en-US" sz="2933" dirty="0">
                <a:latin typeface="+mn-lt"/>
              </a:rPr>
              <a:t>		           CDC is offering to help!  </a:t>
            </a:r>
          </a:p>
          <a:p>
            <a:pPr marL="101597" indent="0">
              <a:buNone/>
            </a:pPr>
            <a:r>
              <a:rPr lang="en-US" sz="2667" dirty="0"/>
              <a:t>                       </a:t>
            </a:r>
            <a:r>
              <a:rPr lang="en-US" sz="2667" b="1" dirty="0">
                <a:solidFill>
                  <a:srgbClr val="009DDC"/>
                </a:solidFill>
              </a:rPr>
              <a:t>Telligen is collecting information for the CDC</a:t>
            </a:r>
          </a:p>
          <a:p>
            <a:pPr marL="711182" indent="-609585">
              <a:buFont typeface="+mj-lt"/>
              <a:buAutoNum type="arabicPeriod"/>
            </a:pPr>
            <a:r>
              <a:rPr lang="en-US" sz="2667" dirty="0"/>
              <a:t>Submit contact info to Telligen </a:t>
            </a:r>
            <a:r>
              <a:rPr lang="en-US" sz="2667" dirty="0">
                <a:hlinkClick r:id="rId3"/>
              </a:rPr>
              <a:t>HERE</a:t>
            </a:r>
            <a:r>
              <a:rPr lang="en-US" sz="2667" dirty="0"/>
              <a:t>   by June 17</a:t>
            </a:r>
            <a:r>
              <a:rPr lang="en-US" sz="2667" baseline="30000" dirty="0"/>
              <a:t>th</a:t>
            </a:r>
            <a:endParaRPr lang="en-US" sz="2667" dirty="0"/>
          </a:p>
          <a:p>
            <a:pPr marL="1015975" lvl="1" indent="-380990"/>
            <a:r>
              <a:rPr lang="en-US" sz="2400" dirty="0"/>
              <a:t>Full legal name (as shown on IDs) and email used for Level 1 login</a:t>
            </a:r>
          </a:p>
          <a:p>
            <a:pPr marL="711182" indent="-609585">
              <a:buFont typeface="+mj-lt"/>
              <a:buAutoNum type="arabicPeriod"/>
            </a:pPr>
            <a:r>
              <a:rPr lang="en-US" sz="2667" dirty="0"/>
              <a:t>Look for an email from SAMS (after June 18</a:t>
            </a:r>
            <a:r>
              <a:rPr lang="en-US" sz="2667" baseline="30000" dirty="0"/>
              <a:t>th</a:t>
            </a:r>
            <a:r>
              <a:rPr lang="en-US" sz="2667" dirty="0"/>
              <a:t>) that will initiate the upgrade process</a:t>
            </a:r>
          </a:p>
          <a:p>
            <a:pPr marL="101597" indent="0">
              <a:buNone/>
            </a:pPr>
            <a:r>
              <a:rPr lang="en-US" sz="2667" dirty="0"/>
              <a:t>Questions: </a:t>
            </a:r>
            <a:r>
              <a:rPr lang="en-US" sz="2667" dirty="0">
                <a:hlinkClick r:id="rId4"/>
              </a:rPr>
              <a:t>nursinghome@telligen.com</a:t>
            </a:r>
            <a:endParaRPr lang="en-US" sz="2667" dirty="0"/>
          </a:p>
          <a:p>
            <a:pPr marL="101597" indent="0">
              <a:buNone/>
            </a:pPr>
            <a:r>
              <a:rPr lang="en-US" sz="1067" dirty="0">
                <a:solidFill>
                  <a:schemeClr val="bg1">
                    <a:lumMod val="50000"/>
                  </a:schemeClr>
                </a:solidFill>
              </a:rPr>
              <a:t>This material was prepared by Telligen, the Medicare Quality Innovation Network Quality Improvement Organization, under contract with the Centers for Medicare &amp; Medicaid Services (CMS), an agency of the U.S. Department of Health and Human Services. The contents presented do not necessarily reflect CMS policy. This material is for informational purposes only and does not constitute medical advice; it is not intended to be a substitute for professional medical advice, diagnosis or treatment. 12SOW-IL-06/11/21-4124</a:t>
            </a:r>
          </a:p>
          <a:p>
            <a:pPr marL="101597" indent="0">
              <a:buNone/>
            </a:pPr>
            <a:endParaRPr lang="en-US" sz="1867" dirty="0">
              <a:solidFill>
                <a:schemeClr val="bg1">
                  <a:lumMod val="50000"/>
                </a:schemeClr>
              </a:solidFill>
            </a:endParaRPr>
          </a:p>
          <a:p>
            <a:pPr lvl="1"/>
            <a:endParaRPr lang="en-US" sz="2133" dirty="0"/>
          </a:p>
          <a:p>
            <a:pPr lvl="1"/>
            <a:endParaRPr lang="en-US" sz="2133" dirty="0"/>
          </a:p>
          <a:p>
            <a:endParaRPr lang="en-US" dirty="0">
              <a:latin typeface="+mn-lt"/>
            </a:endParaRPr>
          </a:p>
        </p:txBody>
      </p:sp>
      <p:sp>
        <p:nvSpPr>
          <p:cNvPr id="2" name="Slide Number Placeholder 1">
            <a:extLst>
              <a:ext uri="{FF2B5EF4-FFF2-40B4-BE49-F238E27FC236}">
                <a16:creationId xmlns:a16="http://schemas.microsoft.com/office/drawing/2014/main" id="{D6F27A7B-F3D6-423D-A30E-190C4D87376F}"/>
              </a:ext>
            </a:extLst>
          </p:cNvPr>
          <p:cNvSpPr>
            <a:spLocks noGrp="1"/>
          </p:cNvSpPr>
          <p:nvPr>
            <p:ph type="sldNum" idx="12"/>
          </p:nvPr>
        </p:nvSpPr>
        <p:spPr/>
        <p:txBody>
          <a:bodyPr/>
          <a:lstStyle/>
          <a:p>
            <a:pPr defTabSz="1219170" hangingPunct="1">
              <a:buClr>
                <a:srgbClr val="000000"/>
              </a:buClr>
              <a:defRPr/>
            </a:pPr>
            <a:fld id="{00000000-1234-1234-1234-123412341234}" type="slidenum">
              <a:rPr lang="en">
                <a:solidFill>
                  <a:srgbClr val="FFFFFF"/>
                </a:solidFill>
                <a:latin typeface="Calibri"/>
              </a:rPr>
              <a:pPr defTabSz="1219170" hangingPunct="1">
                <a:buClr>
                  <a:srgbClr val="000000"/>
                </a:buClr>
                <a:defRPr/>
              </a:pPr>
              <a:t>6</a:t>
            </a:fld>
            <a:endParaRPr lang="en" dirty="0">
              <a:solidFill>
                <a:srgbClr val="FFFFFF"/>
              </a:solidFill>
              <a:latin typeface="Calibri"/>
            </a:endParaRPr>
          </a:p>
        </p:txBody>
      </p:sp>
    </p:spTree>
    <p:extLst>
      <p:ext uri="{BB962C8B-B14F-4D97-AF65-F5344CB8AC3E}">
        <p14:creationId xmlns:p14="http://schemas.microsoft.com/office/powerpoint/2010/main" val="3314605241"/>
      </p:ext>
    </p:extLst>
  </p:cSld>
  <p:clrMapOvr>
    <a:masterClrMapping/>
  </p:clrMapOvr>
  <p:transition>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B260E5-E509-4DD3-A75E-EC382C10B469}"/>
              </a:ext>
            </a:extLst>
          </p:cNvPr>
          <p:cNvSpPr>
            <a:spLocks noGrp="1"/>
          </p:cNvSpPr>
          <p:nvPr>
            <p:ph idx="1"/>
          </p:nvPr>
        </p:nvSpPr>
        <p:spPr>
          <a:xfrm>
            <a:off x="-58101" y="4035575"/>
            <a:ext cx="11811000" cy="4983164"/>
          </a:xfrm>
        </p:spPr>
        <p:txBody>
          <a:bodyPr>
            <a:normAutofit/>
          </a:bodyPr>
          <a:lstStyle/>
          <a:p>
            <a:pPr marL="0" indent="0">
              <a:buNone/>
            </a:pPr>
            <a:endParaRPr lang="en-US" sz="2800" dirty="0"/>
          </a:p>
          <a:p>
            <a:pPr marL="0" indent="0">
              <a:buNone/>
            </a:pPr>
            <a:endParaRPr lang="en-US" dirty="0"/>
          </a:p>
        </p:txBody>
      </p:sp>
      <p:sp>
        <p:nvSpPr>
          <p:cNvPr id="4" name="Title 2">
            <a:extLst>
              <a:ext uri="{FF2B5EF4-FFF2-40B4-BE49-F238E27FC236}">
                <a16:creationId xmlns:a16="http://schemas.microsoft.com/office/drawing/2014/main" id="{5035EC00-AC52-466C-8FAA-82C21BE631B9}"/>
              </a:ext>
            </a:extLst>
          </p:cNvPr>
          <p:cNvSpPr txBox="1">
            <a:spLocks/>
          </p:cNvSpPr>
          <p:nvPr/>
        </p:nvSpPr>
        <p:spPr>
          <a:xfrm>
            <a:off x="2136811" y="5944065"/>
            <a:ext cx="7421177" cy="60610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j-ea"/>
                <a:cs typeface="+mj-cs"/>
              </a:rPr>
              <a:t>Core Infection Prevention Practices </a:t>
            </a:r>
          </a:p>
        </p:txBody>
      </p:sp>
      <p:sp>
        <p:nvSpPr>
          <p:cNvPr id="5" name="Text Placeholder 4">
            <a:extLst>
              <a:ext uri="{FF2B5EF4-FFF2-40B4-BE49-F238E27FC236}">
                <a16:creationId xmlns:a16="http://schemas.microsoft.com/office/drawing/2014/main" id="{F36BB644-E5A9-4064-B6D0-DBE13AF34C32}"/>
              </a:ext>
            </a:extLst>
          </p:cNvPr>
          <p:cNvSpPr txBox="1">
            <a:spLocks/>
          </p:cNvSpPr>
          <p:nvPr/>
        </p:nvSpPr>
        <p:spPr>
          <a:xfrm>
            <a:off x="1021043" y="4983288"/>
            <a:ext cx="3924300" cy="16871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Hand Hygiene</a:t>
            </a:r>
          </a:p>
        </p:txBody>
      </p:sp>
      <p:sp>
        <p:nvSpPr>
          <p:cNvPr id="6" name="Text Placeholder 5">
            <a:extLst>
              <a:ext uri="{FF2B5EF4-FFF2-40B4-BE49-F238E27FC236}">
                <a16:creationId xmlns:a16="http://schemas.microsoft.com/office/drawing/2014/main" id="{2C7E03AD-FA71-402B-9E25-3414923CF52A}"/>
              </a:ext>
            </a:extLst>
          </p:cNvPr>
          <p:cNvSpPr txBox="1">
            <a:spLocks/>
          </p:cNvSpPr>
          <p:nvPr/>
        </p:nvSpPr>
        <p:spPr>
          <a:xfrm>
            <a:off x="4358513" y="4884165"/>
            <a:ext cx="1951463" cy="22490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Source Control</a:t>
            </a:r>
          </a:p>
        </p:txBody>
      </p:sp>
      <p:sp>
        <p:nvSpPr>
          <p:cNvPr id="7" name="Text Placeholder 6">
            <a:extLst>
              <a:ext uri="{FF2B5EF4-FFF2-40B4-BE49-F238E27FC236}">
                <a16:creationId xmlns:a16="http://schemas.microsoft.com/office/drawing/2014/main" id="{292B2283-1740-40D3-A835-430803948D7F}"/>
              </a:ext>
            </a:extLst>
          </p:cNvPr>
          <p:cNvSpPr txBox="1">
            <a:spLocks/>
          </p:cNvSpPr>
          <p:nvPr/>
        </p:nvSpPr>
        <p:spPr>
          <a:xfrm>
            <a:off x="4577522" y="2290506"/>
            <a:ext cx="2889349" cy="35863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Ventilation  </a:t>
            </a:r>
          </a:p>
        </p:txBody>
      </p:sp>
      <p:pic>
        <p:nvPicPr>
          <p:cNvPr id="9" name="Picture 8">
            <a:extLst>
              <a:ext uri="{FF2B5EF4-FFF2-40B4-BE49-F238E27FC236}">
                <a16:creationId xmlns:a16="http://schemas.microsoft.com/office/drawing/2014/main" id="{7F19AE30-7F9D-4D1A-AB12-29016E131314}"/>
              </a:ext>
            </a:extLst>
          </p:cNvPr>
          <p:cNvPicPr>
            <a:picLocks noChangeAspect="1"/>
          </p:cNvPicPr>
          <p:nvPr/>
        </p:nvPicPr>
        <p:blipFill>
          <a:blip r:embed="rId3"/>
          <a:stretch>
            <a:fillRect/>
          </a:stretch>
        </p:blipFill>
        <p:spPr>
          <a:xfrm>
            <a:off x="8660721" y="3187848"/>
            <a:ext cx="3030015" cy="1735640"/>
          </a:xfrm>
          <a:prstGeom prst="rect">
            <a:avLst/>
          </a:prstGeom>
        </p:spPr>
      </p:pic>
      <p:sp>
        <p:nvSpPr>
          <p:cNvPr id="10" name="Text Placeholder 6">
            <a:extLst>
              <a:ext uri="{FF2B5EF4-FFF2-40B4-BE49-F238E27FC236}">
                <a16:creationId xmlns:a16="http://schemas.microsoft.com/office/drawing/2014/main" id="{082DCE75-D2E7-4988-910C-7F13F58E98E8}"/>
              </a:ext>
            </a:extLst>
          </p:cNvPr>
          <p:cNvSpPr txBox="1">
            <a:spLocks/>
          </p:cNvSpPr>
          <p:nvPr/>
        </p:nvSpPr>
        <p:spPr>
          <a:xfrm>
            <a:off x="9037821" y="5001232"/>
            <a:ext cx="2744448" cy="168718"/>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n-lt"/>
                <a:ea typeface="+mn-ea"/>
                <a:cs typeface="+mn-cs"/>
              </a:defRPr>
            </a:lvl1pPr>
            <a:lvl2pPr marL="3429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685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10287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Detection, Isolation</a:t>
            </a:r>
          </a:p>
        </p:txBody>
      </p:sp>
      <p:pic>
        <p:nvPicPr>
          <p:cNvPr id="12" name="Picture Placeholder 1">
            <a:extLst>
              <a:ext uri="{FF2B5EF4-FFF2-40B4-BE49-F238E27FC236}">
                <a16:creationId xmlns:a16="http://schemas.microsoft.com/office/drawing/2014/main" id="{7EF3913E-C895-4C47-AA34-ADCDA395384C}"/>
              </a:ext>
            </a:extLst>
          </p:cNvPr>
          <p:cNvPicPr>
            <a:picLocks noChangeAspect="1"/>
          </p:cNvPicPr>
          <p:nvPr/>
        </p:nvPicPr>
        <p:blipFill rotWithShape="1">
          <a:blip r:embed="rId4"/>
          <a:srcRect l="34446" t="30461" r="-52" b="25926"/>
          <a:stretch/>
        </p:blipFill>
        <p:spPr>
          <a:xfrm>
            <a:off x="302667" y="3160212"/>
            <a:ext cx="1650913" cy="1820767"/>
          </a:xfrm>
          <a:prstGeom prst="rect">
            <a:avLst/>
          </a:prstGeom>
          <a:solidFill>
            <a:schemeClr val="bg1">
              <a:lumMod val="50000"/>
            </a:schemeClr>
          </a:solidFill>
        </p:spPr>
      </p:pic>
      <p:pic>
        <p:nvPicPr>
          <p:cNvPr id="14" name="Picture 13">
            <a:extLst>
              <a:ext uri="{FF2B5EF4-FFF2-40B4-BE49-F238E27FC236}">
                <a16:creationId xmlns:a16="http://schemas.microsoft.com/office/drawing/2014/main" id="{C2445891-3A5F-4AF9-B0A3-6D3F62774436}"/>
              </a:ext>
            </a:extLst>
          </p:cNvPr>
          <p:cNvPicPr>
            <a:picLocks noChangeAspect="1"/>
          </p:cNvPicPr>
          <p:nvPr/>
        </p:nvPicPr>
        <p:blipFill>
          <a:blip r:embed="rId5"/>
          <a:stretch>
            <a:fillRect/>
          </a:stretch>
        </p:blipFill>
        <p:spPr>
          <a:xfrm>
            <a:off x="2059743" y="3176321"/>
            <a:ext cx="1747376" cy="1735640"/>
          </a:xfrm>
          <a:prstGeom prst="rect">
            <a:avLst/>
          </a:prstGeom>
        </p:spPr>
      </p:pic>
      <p:pic>
        <p:nvPicPr>
          <p:cNvPr id="18" name="Picture 17">
            <a:extLst>
              <a:ext uri="{FF2B5EF4-FFF2-40B4-BE49-F238E27FC236}">
                <a16:creationId xmlns:a16="http://schemas.microsoft.com/office/drawing/2014/main" id="{56458095-E7B5-470F-A68F-220AEF98AEE1}"/>
              </a:ext>
            </a:extLst>
          </p:cNvPr>
          <p:cNvPicPr>
            <a:picLocks noChangeAspect="1"/>
          </p:cNvPicPr>
          <p:nvPr/>
        </p:nvPicPr>
        <p:blipFill>
          <a:blip r:embed="rId6"/>
          <a:stretch>
            <a:fillRect/>
          </a:stretch>
        </p:blipFill>
        <p:spPr>
          <a:xfrm>
            <a:off x="816730" y="307826"/>
            <a:ext cx="2486025" cy="2514600"/>
          </a:xfrm>
          <a:prstGeom prst="rect">
            <a:avLst/>
          </a:prstGeom>
        </p:spPr>
      </p:pic>
      <p:pic>
        <p:nvPicPr>
          <p:cNvPr id="19" name="Picture 18">
            <a:extLst>
              <a:ext uri="{FF2B5EF4-FFF2-40B4-BE49-F238E27FC236}">
                <a16:creationId xmlns:a16="http://schemas.microsoft.com/office/drawing/2014/main" id="{339187EA-3CD6-4FA0-AA06-B26BA380B7D1}"/>
              </a:ext>
            </a:extLst>
          </p:cNvPr>
          <p:cNvPicPr>
            <a:picLocks noChangeAspect="1"/>
          </p:cNvPicPr>
          <p:nvPr/>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000381" y="158676"/>
            <a:ext cx="1704113" cy="2359012"/>
          </a:xfrm>
          <a:prstGeom prst="rect">
            <a:avLst/>
          </a:prstGeom>
        </p:spPr>
      </p:pic>
      <p:sp>
        <p:nvSpPr>
          <p:cNvPr id="20" name="Text Placeholder 5">
            <a:extLst>
              <a:ext uri="{FF2B5EF4-FFF2-40B4-BE49-F238E27FC236}">
                <a16:creationId xmlns:a16="http://schemas.microsoft.com/office/drawing/2014/main" id="{25E2E295-A3EF-4E28-AA1C-0D565FAB8BA5}"/>
              </a:ext>
            </a:extLst>
          </p:cNvPr>
          <p:cNvSpPr txBox="1">
            <a:spLocks/>
          </p:cNvSpPr>
          <p:nvPr/>
        </p:nvSpPr>
        <p:spPr>
          <a:xfrm>
            <a:off x="6096000" y="4965597"/>
            <a:ext cx="2828769" cy="28347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Surface Cleaning / Disinfecting</a:t>
            </a:r>
          </a:p>
        </p:txBody>
      </p:sp>
      <p:pic>
        <p:nvPicPr>
          <p:cNvPr id="17" name="Picture 16">
            <a:extLst>
              <a:ext uri="{FF2B5EF4-FFF2-40B4-BE49-F238E27FC236}">
                <a16:creationId xmlns:a16="http://schemas.microsoft.com/office/drawing/2014/main" id="{3FB9E1E1-DBA9-49CE-8A1B-1023BA922A8F}"/>
              </a:ext>
            </a:extLst>
          </p:cNvPr>
          <p:cNvPicPr>
            <a:picLocks noChangeAspect="1"/>
          </p:cNvPicPr>
          <p:nvPr/>
        </p:nvPicPr>
        <p:blipFill>
          <a:blip r:embed="rId8"/>
          <a:stretch>
            <a:fillRect/>
          </a:stretch>
        </p:blipFill>
        <p:spPr>
          <a:xfrm>
            <a:off x="6144374" y="3114973"/>
            <a:ext cx="2310584" cy="1731414"/>
          </a:xfrm>
          <a:prstGeom prst="rect">
            <a:avLst/>
          </a:prstGeom>
        </p:spPr>
      </p:pic>
      <p:sp>
        <p:nvSpPr>
          <p:cNvPr id="21" name="Text Placeholder 6">
            <a:extLst>
              <a:ext uri="{FF2B5EF4-FFF2-40B4-BE49-F238E27FC236}">
                <a16:creationId xmlns:a16="http://schemas.microsoft.com/office/drawing/2014/main" id="{7012F9D6-E1AA-4FAD-92ED-2D3733CC309A}"/>
              </a:ext>
            </a:extLst>
          </p:cNvPr>
          <p:cNvSpPr txBox="1">
            <a:spLocks/>
          </p:cNvSpPr>
          <p:nvPr/>
        </p:nvSpPr>
        <p:spPr>
          <a:xfrm>
            <a:off x="7480212" y="2481107"/>
            <a:ext cx="2932517" cy="168038"/>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n-lt"/>
                <a:ea typeface="+mn-ea"/>
                <a:cs typeface="+mn-cs"/>
              </a:defRPr>
            </a:lvl1pPr>
            <a:lvl2pPr marL="3429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685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10287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Screening and Surveillance </a:t>
            </a:r>
          </a:p>
        </p:txBody>
      </p:sp>
      <p:pic>
        <p:nvPicPr>
          <p:cNvPr id="2" name="Picture 1">
            <a:extLst>
              <a:ext uri="{FF2B5EF4-FFF2-40B4-BE49-F238E27FC236}">
                <a16:creationId xmlns:a16="http://schemas.microsoft.com/office/drawing/2014/main" id="{92FE54C9-5704-4FB6-80B0-11A26F4DC0F2}"/>
              </a:ext>
            </a:extLst>
          </p:cNvPr>
          <p:cNvPicPr>
            <a:picLocks noChangeAspect="1"/>
          </p:cNvPicPr>
          <p:nvPr/>
        </p:nvPicPr>
        <p:blipFill>
          <a:blip r:embed="rId9"/>
          <a:stretch>
            <a:fillRect/>
          </a:stretch>
        </p:blipFill>
        <p:spPr>
          <a:xfrm>
            <a:off x="3913281" y="3225327"/>
            <a:ext cx="2109005" cy="1236953"/>
          </a:xfrm>
          <a:prstGeom prst="rect">
            <a:avLst/>
          </a:prstGeom>
        </p:spPr>
      </p:pic>
      <p:pic>
        <p:nvPicPr>
          <p:cNvPr id="8" name="Picture 7">
            <a:extLst>
              <a:ext uri="{FF2B5EF4-FFF2-40B4-BE49-F238E27FC236}">
                <a16:creationId xmlns:a16="http://schemas.microsoft.com/office/drawing/2014/main" id="{3A39BB42-283F-4E9F-8B78-4D59C9EB029B}"/>
              </a:ext>
            </a:extLst>
          </p:cNvPr>
          <p:cNvPicPr>
            <a:picLocks noChangeAspect="1"/>
          </p:cNvPicPr>
          <p:nvPr/>
        </p:nvPicPr>
        <p:blipFill>
          <a:blip r:embed="rId10"/>
          <a:stretch>
            <a:fillRect/>
          </a:stretch>
        </p:blipFill>
        <p:spPr>
          <a:xfrm>
            <a:off x="4044012" y="701623"/>
            <a:ext cx="2691735" cy="1435231"/>
          </a:xfrm>
          <a:prstGeom prst="rect">
            <a:avLst/>
          </a:prstGeom>
        </p:spPr>
      </p:pic>
      <p:sp>
        <p:nvSpPr>
          <p:cNvPr id="11" name="TextBox 10">
            <a:extLst>
              <a:ext uri="{FF2B5EF4-FFF2-40B4-BE49-F238E27FC236}">
                <a16:creationId xmlns:a16="http://schemas.microsoft.com/office/drawing/2014/main" id="{D9EE52D7-BDF6-4693-964D-16FD52DFCB40}"/>
              </a:ext>
            </a:extLst>
          </p:cNvPr>
          <p:cNvSpPr txBox="1"/>
          <p:nvPr/>
        </p:nvSpPr>
        <p:spPr>
          <a:xfrm>
            <a:off x="4044012" y="2136854"/>
            <a:ext cx="170411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Image: Harper College</a:t>
            </a:r>
          </a:p>
        </p:txBody>
      </p:sp>
    </p:spTree>
    <p:extLst>
      <p:ext uri="{BB962C8B-B14F-4D97-AF65-F5344CB8AC3E}">
        <p14:creationId xmlns:p14="http://schemas.microsoft.com/office/powerpoint/2010/main" val="19517113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DB40727-F918-48DC-BE7A-E84A1699C8EB}"/>
              </a:ext>
            </a:extLst>
          </p:cNvPr>
          <p:cNvSpPr>
            <a:spLocks noGrp="1"/>
          </p:cNvSpPr>
          <p:nvPr>
            <p:ph type="title"/>
          </p:nvPr>
        </p:nvSpPr>
        <p:spPr>
          <a:xfrm>
            <a:off x="836679" y="723898"/>
            <a:ext cx="6002110" cy="1495425"/>
          </a:xfrm>
        </p:spPr>
        <p:txBody>
          <a:bodyPr>
            <a:normAutofit/>
          </a:bodyPr>
          <a:lstStyle/>
          <a:p>
            <a:r>
              <a:rPr lang="en-US" sz="4000" b="1" dirty="0">
                <a:solidFill>
                  <a:schemeClr val="accent1">
                    <a:lumMod val="50000"/>
                  </a:schemeClr>
                </a:solidFill>
                <a:latin typeface="+mn-lt"/>
              </a:rPr>
              <a:t>Definition: Fully Vaccinated</a:t>
            </a:r>
          </a:p>
        </p:txBody>
      </p:sp>
      <p:sp>
        <p:nvSpPr>
          <p:cNvPr id="3" name="Content Placeholder 2">
            <a:extLst>
              <a:ext uri="{FF2B5EF4-FFF2-40B4-BE49-F238E27FC236}">
                <a16:creationId xmlns:a16="http://schemas.microsoft.com/office/drawing/2014/main" id="{55286220-9624-4A44-ACD8-0FFD97F08590}"/>
              </a:ext>
            </a:extLst>
          </p:cNvPr>
          <p:cNvSpPr>
            <a:spLocks noGrp="1"/>
          </p:cNvSpPr>
          <p:nvPr>
            <p:ph idx="1"/>
          </p:nvPr>
        </p:nvSpPr>
        <p:spPr>
          <a:xfrm>
            <a:off x="836680" y="2405067"/>
            <a:ext cx="6002110" cy="3729034"/>
          </a:xfrm>
        </p:spPr>
        <p:txBody>
          <a:bodyPr>
            <a:normAutofit/>
          </a:bodyPr>
          <a:lstStyle/>
          <a:p>
            <a:r>
              <a:rPr lang="en-US" sz="3200" dirty="0"/>
              <a:t>The CDC defines people who are fully vaccinated as those who are two weeks past their second dose of the Moderna and Pfizer COVID-19 vaccine or two weeks past a single dose of the Johnson &amp; Johnson vaccine.</a:t>
            </a:r>
          </a:p>
        </p:txBody>
      </p:sp>
      <p:pic>
        <p:nvPicPr>
          <p:cNvPr id="4" name="Picture 3">
            <a:extLst>
              <a:ext uri="{FF2B5EF4-FFF2-40B4-BE49-F238E27FC236}">
                <a16:creationId xmlns:a16="http://schemas.microsoft.com/office/drawing/2014/main" id="{0532F2D8-9A85-4CB4-AF6A-D197A2DACE01}"/>
              </a:ext>
            </a:extLst>
          </p:cNvPr>
          <p:cNvPicPr>
            <a:picLocks noChangeAspect="1"/>
          </p:cNvPicPr>
          <p:nvPr/>
        </p:nvPicPr>
        <p:blipFill rotWithShape="1">
          <a:blip r:embed="rId2"/>
          <a:srcRect l="13591"/>
          <a:stretch/>
        </p:blipFill>
        <p:spPr>
          <a:xfrm>
            <a:off x="7199440" y="10"/>
            <a:ext cx="4992560" cy="6857990"/>
          </a:xfrm>
          <a:prstGeom prst="rect">
            <a:avLst/>
          </a:prstGeom>
          <a:effectLst/>
        </p:spPr>
      </p:pic>
    </p:spTree>
    <p:extLst>
      <p:ext uri="{BB962C8B-B14F-4D97-AF65-F5344CB8AC3E}">
        <p14:creationId xmlns:p14="http://schemas.microsoft.com/office/powerpoint/2010/main" val="10790522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13A2E29-07A8-4A19-AFB5-4499C9FDF17D}"/>
              </a:ext>
            </a:extLst>
          </p:cNvPr>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en-US" sz="900" b="0" i="0" u="none" strike="noStrike" kern="1200" cap="none" spc="0" normalizeH="0" baseline="0" noProof="0" smtClean="0">
                <a:ln>
                  <a:noFill/>
                </a:ln>
                <a:solidFill>
                  <a:srgbClr val="888888"/>
                </a:solidFill>
                <a:effectLst/>
                <a:uLnTx/>
                <a:uFillTx/>
                <a:latin typeface="Helvetica"/>
                <a:cs typeface="Helvetica"/>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900" b="0" i="0" u="none" strike="noStrike" kern="1200" cap="none" spc="0" normalizeH="0" baseline="0" noProof="0" dirty="0">
              <a:ln>
                <a:noFill/>
              </a:ln>
              <a:solidFill>
                <a:srgbClr val="888888"/>
              </a:solidFill>
              <a:effectLst/>
              <a:uLnTx/>
              <a:uFillTx/>
              <a:latin typeface="Helvetica"/>
              <a:cs typeface="Helvetica"/>
            </a:endParaRPr>
          </a:p>
        </p:txBody>
      </p:sp>
      <p:pic>
        <p:nvPicPr>
          <p:cNvPr id="11" name="Picture 10">
            <a:extLst>
              <a:ext uri="{FF2B5EF4-FFF2-40B4-BE49-F238E27FC236}">
                <a16:creationId xmlns:a16="http://schemas.microsoft.com/office/drawing/2014/main" id="{6149F7CC-9C37-464F-BCE1-257B04B84687}"/>
              </a:ext>
            </a:extLst>
          </p:cNvPr>
          <p:cNvPicPr>
            <a:picLocks noChangeAspect="1"/>
          </p:cNvPicPr>
          <p:nvPr/>
        </p:nvPicPr>
        <p:blipFill>
          <a:blip r:embed="rId2"/>
          <a:stretch>
            <a:fillRect/>
          </a:stretch>
        </p:blipFill>
        <p:spPr>
          <a:xfrm>
            <a:off x="650615" y="119270"/>
            <a:ext cx="8954565" cy="6424405"/>
          </a:xfrm>
          <a:prstGeom prst="rect">
            <a:avLst/>
          </a:prstGeom>
        </p:spPr>
      </p:pic>
    </p:spTree>
    <p:extLst>
      <p:ext uri="{BB962C8B-B14F-4D97-AF65-F5344CB8AC3E}">
        <p14:creationId xmlns:p14="http://schemas.microsoft.com/office/powerpoint/2010/main" val="4135633785"/>
      </p:ext>
    </p:extLst>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k0gDn1l7TlyrFhv1Bb7CDw"/>
</p:tagLst>
</file>

<file path=ppt/tags/tag11.xml><?xml version="1.0" encoding="utf-8"?>
<p:tagLst xmlns:a="http://schemas.openxmlformats.org/drawingml/2006/main" xmlns:r="http://schemas.openxmlformats.org/officeDocument/2006/relationships" xmlns:p="http://schemas.openxmlformats.org/presentationml/2006/main">
  <p:tag name="EE4P_MASTERWIZARD" val="TitleAndEndImages"/>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7TGlv4BXTNKqxatr5xYqww"/>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7TGlv4BXTNKqxatr5xYqww"/>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EE4P_MASTERWIZARD" val="TitleAndEndImages"/>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k0gDn1l7TlyrFhv1Bb7CDw"/>
</p:tagLst>
</file>

<file path=ppt/tags/tag36.xml><?xml version="1.0" encoding="utf-8"?>
<p:tagLst xmlns:a="http://schemas.openxmlformats.org/drawingml/2006/main" xmlns:r="http://schemas.openxmlformats.org/officeDocument/2006/relationships" xmlns:p="http://schemas.openxmlformats.org/presentationml/2006/main">
  <p:tag name="EE4P_MASTERWIZARD" val="TitleAndEndImages"/>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EE4P_MASTERWIZARD" val="TitleAndEndImages"/>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Custom 1">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00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lligen QI Connect">
  <a:themeElements>
    <a:clrScheme name="Telligen QI Connect">
      <a:dk1>
        <a:srgbClr val="25516C"/>
      </a:dk1>
      <a:lt1>
        <a:srgbClr val="FFFFFF"/>
      </a:lt1>
      <a:dk2>
        <a:srgbClr val="666666"/>
      </a:dk2>
      <a:lt2>
        <a:srgbClr val="CCCCCC"/>
      </a:lt2>
      <a:accent1>
        <a:srgbClr val="00BEF2"/>
      </a:accent1>
      <a:accent2>
        <a:srgbClr val="4C3384"/>
      </a:accent2>
      <a:accent3>
        <a:srgbClr val="F79720"/>
      </a:accent3>
      <a:accent4>
        <a:srgbClr val="82C342"/>
      </a:accent4>
      <a:accent5>
        <a:srgbClr val="FAD721"/>
      </a:accent5>
      <a:accent6>
        <a:srgbClr val="19AEA8"/>
      </a:accent6>
      <a:hlink>
        <a:srgbClr val="2D82B0"/>
      </a:hlink>
      <a:folHlink>
        <a:srgbClr val="6611CC"/>
      </a:folHlink>
    </a:clrScheme>
    <a:fontScheme name="Telligen Custom">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Vistria/AP Grid 16:9">
  <a:themeElements>
    <a:clrScheme name="Academic">
      <a:dk1>
        <a:srgbClr val="5E6467"/>
      </a:dk1>
      <a:lt1>
        <a:sysClr val="window" lastClr="FFFFFF"/>
      </a:lt1>
      <a:dk2>
        <a:srgbClr val="104B7D"/>
      </a:dk2>
      <a:lt2>
        <a:srgbClr val="F2F2F2"/>
      </a:lt2>
      <a:accent1>
        <a:srgbClr val="08263F"/>
      </a:accent1>
      <a:accent2>
        <a:srgbClr val="0C385E"/>
      </a:accent2>
      <a:accent3>
        <a:srgbClr val="D4DF33"/>
      </a:accent3>
      <a:accent4>
        <a:srgbClr val="3B97E6"/>
      </a:accent4>
      <a:accent5>
        <a:srgbClr val="CCCBD6"/>
      </a:accent5>
      <a:accent6>
        <a:srgbClr val="25AAE1"/>
      </a:accent6>
      <a:hlink>
        <a:srgbClr val="D1E7F2"/>
      </a:hlink>
      <a:folHlink>
        <a:srgbClr val="FFFFFF"/>
      </a:folHlink>
    </a:clrScheme>
    <a:fontScheme name="BCG Trebuchet">
      <a:majorFont>
        <a:latin typeface="Trebuchet MS"/>
        <a:ea typeface=""/>
        <a:cs typeface=""/>
      </a:majorFont>
      <a:minorFont>
        <a:latin typeface="Trebuchet MS"/>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9525" cap="rnd" cmpd="sng" algn="ctr">
          <a:solidFill>
            <a:schemeClr val="tx2"/>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rgbClr val="9A9A9A"/>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lgn="ctr">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ppt/theme/theme7.xml><?xml version="1.0" encoding="utf-8"?>
<a:theme xmlns:a="http://schemas.openxmlformats.org/drawingml/2006/main" name="2_Vistria/AP Grid 16:9">
  <a:themeElements>
    <a:clrScheme name="Academic">
      <a:dk1>
        <a:srgbClr val="5E6467"/>
      </a:dk1>
      <a:lt1>
        <a:sysClr val="window" lastClr="FFFFFF"/>
      </a:lt1>
      <a:dk2>
        <a:srgbClr val="104B7D"/>
      </a:dk2>
      <a:lt2>
        <a:srgbClr val="F2F2F2"/>
      </a:lt2>
      <a:accent1>
        <a:srgbClr val="08263F"/>
      </a:accent1>
      <a:accent2>
        <a:srgbClr val="0C385E"/>
      </a:accent2>
      <a:accent3>
        <a:srgbClr val="D4DF33"/>
      </a:accent3>
      <a:accent4>
        <a:srgbClr val="3B97E6"/>
      </a:accent4>
      <a:accent5>
        <a:srgbClr val="CCCBD6"/>
      </a:accent5>
      <a:accent6>
        <a:srgbClr val="25AAE1"/>
      </a:accent6>
      <a:hlink>
        <a:srgbClr val="D1E7F2"/>
      </a:hlink>
      <a:folHlink>
        <a:srgbClr val="FFFFFF"/>
      </a:folHlink>
    </a:clrScheme>
    <a:fontScheme name="BCG Trebuchet">
      <a:majorFont>
        <a:latin typeface="Trebuchet MS"/>
        <a:ea typeface=""/>
        <a:cs typeface=""/>
      </a:majorFont>
      <a:minorFont>
        <a:latin typeface="Trebuchet MS"/>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9525" cap="rnd" cmpd="sng" algn="ctr">
          <a:solidFill>
            <a:schemeClr val="tx2"/>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rgbClr val="9A9A9A"/>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lgn="ctr">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ppt/theme/theme8.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366658"/>
      </a:accent1>
      <a:accent2>
        <a:srgbClr val="8CB64A"/>
      </a:accent2>
      <a:accent3>
        <a:srgbClr val="88D5A9"/>
      </a:accent3>
      <a:accent4>
        <a:srgbClr val="969FA7"/>
      </a:accent4>
      <a:accent5>
        <a:srgbClr val="E8A844"/>
      </a:accent5>
      <a:accent6>
        <a:srgbClr val="A1561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4BEC0EAF-CF86-4D49-B83B-56CC62D3CFF1}"/>
    </a:ext>
  </a:extLst>
</a:theme>
</file>

<file path=ppt/theme/theme9.xml><?xml version="1.0" encoding="utf-8"?>
<a:theme xmlns:a="http://schemas.openxmlformats.org/drawingml/2006/main" name="1_Telligen QI Connect">
  <a:themeElements>
    <a:clrScheme name="Telligen QI Connect">
      <a:dk1>
        <a:srgbClr val="25516C"/>
      </a:dk1>
      <a:lt1>
        <a:srgbClr val="FFFFFF"/>
      </a:lt1>
      <a:dk2>
        <a:srgbClr val="666666"/>
      </a:dk2>
      <a:lt2>
        <a:srgbClr val="CCCCCC"/>
      </a:lt2>
      <a:accent1>
        <a:srgbClr val="00BEF2"/>
      </a:accent1>
      <a:accent2>
        <a:srgbClr val="4C3384"/>
      </a:accent2>
      <a:accent3>
        <a:srgbClr val="F79720"/>
      </a:accent3>
      <a:accent4>
        <a:srgbClr val="82C342"/>
      </a:accent4>
      <a:accent5>
        <a:srgbClr val="FAD721"/>
      </a:accent5>
      <a:accent6>
        <a:srgbClr val="19AEA8"/>
      </a:accent6>
      <a:hlink>
        <a:srgbClr val="2D82B0"/>
      </a:hlink>
      <a:folHlink>
        <a:srgbClr val="6611CC"/>
      </a:folHlink>
    </a:clrScheme>
    <a:fontScheme name="Telligen Custom">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3564</TotalTime>
  <Words>2739</Words>
  <Application>Microsoft Office PowerPoint</Application>
  <PresentationFormat>Widescreen</PresentationFormat>
  <Paragraphs>299</Paragraphs>
  <Slides>45</Slides>
  <Notes>20</Notes>
  <HiddenSlides>0</HiddenSlides>
  <MMClips>0</MMClips>
  <ScaleCrop>false</ScaleCrop>
  <HeadingPairs>
    <vt:vector size="8" baseType="variant">
      <vt:variant>
        <vt:lpstr>Fonts Used</vt:lpstr>
      </vt:variant>
      <vt:variant>
        <vt:i4>14</vt:i4>
      </vt:variant>
      <vt:variant>
        <vt:lpstr>Theme</vt:lpstr>
      </vt:variant>
      <vt:variant>
        <vt:i4>11</vt:i4>
      </vt:variant>
      <vt:variant>
        <vt:lpstr>Embedded OLE Servers</vt:lpstr>
      </vt:variant>
      <vt:variant>
        <vt:i4>1</vt:i4>
      </vt:variant>
      <vt:variant>
        <vt:lpstr>Slide Titles</vt:lpstr>
      </vt:variant>
      <vt:variant>
        <vt:i4>45</vt:i4>
      </vt:variant>
    </vt:vector>
  </HeadingPairs>
  <TitlesOfParts>
    <vt:vector size="71" baseType="lpstr">
      <vt:lpstr>Arial</vt:lpstr>
      <vt:lpstr>Calibri</vt:lpstr>
      <vt:lpstr>Calibri Light</vt:lpstr>
      <vt:lpstr>Courier New</vt:lpstr>
      <vt:lpstr>Gill Sans MT</vt:lpstr>
      <vt:lpstr>Helvetica</vt:lpstr>
      <vt:lpstr>Montserrat</vt:lpstr>
      <vt:lpstr>Roboto</vt:lpstr>
      <vt:lpstr>Source Sans Pro</vt:lpstr>
      <vt:lpstr>Times New Roman</vt:lpstr>
      <vt:lpstr>Trajan Pro</vt:lpstr>
      <vt:lpstr>Trebuchet MS</vt:lpstr>
      <vt:lpstr>Wingdings</vt:lpstr>
      <vt:lpstr>Wingdings 2</vt:lpstr>
      <vt:lpstr>Office Theme</vt:lpstr>
      <vt:lpstr>Custom Design</vt:lpstr>
      <vt:lpstr>1_Custom Design</vt:lpstr>
      <vt:lpstr>Telligen QI Connect</vt:lpstr>
      <vt:lpstr>2_Office Theme</vt:lpstr>
      <vt:lpstr>Vistria/AP Grid 16:9</vt:lpstr>
      <vt:lpstr>2_Vistria/AP Grid 16:9</vt:lpstr>
      <vt:lpstr>Dividend</vt:lpstr>
      <vt:lpstr>1_Telligen QI Connect</vt:lpstr>
      <vt:lpstr>1_Office Theme</vt:lpstr>
      <vt:lpstr>3_Office Theme</vt:lpstr>
      <vt:lpstr>think-cell Slide</vt:lpstr>
      <vt:lpstr>COVID-19 Question and Answer Session for Long-Term Care and Congregate Residential Settings  </vt:lpstr>
      <vt:lpstr>Housekeeping</vt:lpstr>
      <vt:lpstr>Agenda</vt:lpstr>
      <vt:lpstr>IDPH webinars</vt:lpstr>
      <vt:lpstr>Reminder - NHSN COVID-19 Vaccination Reporting Requirement</vt:lpstr>
      <vt:lpstr>      Telligen Update:   Upgrade SAMs access from Level 1 to Leve 3</vt:lpstr>
      <vt:lpstr>PowerPoint Presentation</vt:lpstr>
      <vt:lpstr>Definition: Fully Vaccinated</vt:lpstr>
      <vt:lpstr>PowerPoint Presentation</vt:lpstr>
      <vt:lpstr>Illinois Data from CDC</vt:lpstr>
      <vt:lpstr>PowerPoint Presentation</vt:lpstr>
      <vt:lpstr>Illinois Opens in the General Population</vt:lpstr>
      <vt:lpstr>OSHA COVID-19 Healthcare Emergency Temporary Standard (ETS)</vt:lpstr>
      <vt:lpstr>OSHA Emergency Temporary Standard (ETS)</vt:lpstr>
      <vt:lpstr>COVID-19 ETS</vt:lpstr>
      <vt:lpstr>PowerPoint Presentation</vt:lpstr>
      <vt:lpstr>PowerPoint Presentation</vt:lpstr>
      <vt:lpstr>PowerPoint Presentation</vt:lpstr>
      <vt:lpstr>PowerPoint Presentation</vt:lpstr>
      <vt:lpstr>PowerPoint Presentation</vt:lpstr>
      <vt:lpstr>PowerPoint Presentation</vt:lpstr>
      <vt:lpstr>Who Does the Mini-Respiratory Protection Program Apply to?</vt:lpstr>
      <vt:lpstr>PowerPoint Presentation</vt:lpstr>
      <vt:lpstr>Deep Breath…. Going to Need Your IDT</vt:lpstr>
      <vt:lpstr>Long-Term Care Guidance</vt:lpstr>
      <vt:lpstr>PowerPoint Presentation</vt:lpstr>
      <vt:lpstr>CDC Statement on use of Respirators</vt:lpstr>
      <vt:lpstr>CDC Statement on use of Respirators</vt:lpstr>
      <vt:lpstr>PowerPoint Presentation</vt:lpstr>
      <vt:lpstr>PowerPoint Presentation</vt:lpstr>
      <vt:lpstr>PowerPoint Presentation</vt:lpstr>
      <vt:lpstr>NIOSH-Approved Respirators</vt:lpstr>
      <vt:lpstr>PowerPoint Presentation</vt:lpstr>
      <vt:lpstr>Contingency &amp; Crisis Use of N95 Respirators </vt:lpstr>
      <vt:lpstr>PowerPoint Presentation</vt:lpstr>
      <vt:lpstr>Use of Facemasks</vt:lpstr>
      <vt:lpstr>Optimizing Use of PPE</vt:lpstr>
      <vt:lpstr>Resident Placement</vt:lpstr>
      <vt:lpstr>Q&amp;A</vt:lpstr>
      <vt:lpstr>Q&amp;A</vt:lpstr>
      <vt:lpstr>Q&amp;A</vt:lpstr>
      <vt:lpstr>Q&amp;A</vt:lpstr>
      <vt:lpstr>Q&amp;A</vt:lpstr>
      <vt:lpstr>Open Q&amp;A</vt:lpstr>
      <vt:lpstr>Reminders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COVID-19 Question and Answer Session for Long-Term Care and Congregate Residential Settings</dc:title>
  <dc:creator>Shannon Calus</dc:creator>
  <cp:lastModifiedBy>Shannon Calus</cp:lastModifiedBy>
  <cp:revision>184</cp:revision>
  <dcterms:created xsi:type="dcterms:W3CDTF">2021-01-15T16:34:48Z</dcterms:created>
  <dcterms:modified xsi:type="dcterms:W3CDTF">2021-06-11T16:57:04Z</dcterms:modified>
</cp:coreProperties>
</file>