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55FB239-40C0-9D93-A60E-969CAD4A4944}" name="Joseph King" initials="" userId="S::Joseph.King2@cityofchicago.org::2dc5ee08-63e8-48f5-8b18-9f5474582209" providerId="AD"/>
  <p188:author id="{E9416060-4C48-971D-29A7-EABD70791093}" name="Joseph King" initials="JK" userId="S::joseph.king2@cityofchicago.org::2dc5ee08-63e8-48f5-8b18-9f5474582209" providerId="AD"/>
  <p188:author id="{1AB16C67-E42D-F608-FCDA-4C84F1E3B50D}" name="David Juen" initials="DJ" userId="S::David.Juen@cityofchicago.org::a98aec99-b4da-4bba-a879-86b41a33e97d"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61464CD-326B-5E6B-47FB-28AA5B829163}" v="3" dt="2024-10-16T17:12:14.980"/>
    <p1510:client id="{860AA99B-155F-34A0-2FCC-3840A405818C}" v="1" dt="2024-10-16T15:35:40.62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12" Type="http://schemas.microsoft.com/office/2018/10/relationships/authors" Targe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slide" Target="slides/slide1.xml"/><Relationship Id="rId1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vid Juen" userId="S::david.juen@cityofchicago.org::a98aec99-b4da-4bba-a879-86b41a33e97d" providerId="AD" clId="Web-{F739D980-AA39-5224-E2EE-C2A00F23AD9D}"/>
    <pc:docChg chg="modSld">
      <pc:chgData name="David Juen" userId="S::david.juen@cityofchicago.org::a98aec99-b4da-4bba-a879-86b41a33e97d" providerId="AD" clId="Web-{F739D980-AA39-5224-E2EE-C2A00F23AD9D}" dt="2024-09-11T20:10:58.728" v="1" actId="1076"/>
      <pc:docMkLst>
        <pc:docMk/>
      </pc:docMkLst>
      <pc:sldChg chg="modSp">
        <pc:chgData name="David Juen" userId="S::david.juen@cityofchicago.org::a98aec99-b4da-4bba-a879-86b41a33e97d" providerId="AD" clId="Web-{F739D980-AA39-5224-E2EE-C2A00F23AD9D}" dt="2024-09-11T20:10:58.728" v="1" actId="1076"/>
        <pc:sldMkLst>
          <pc:docMk/>
          <pc:sldMk cId="4287033856" sldId="256"/>
        </pc:sldMkLst>
        <pc:spChg chg="mod">
          <ac:chgData name="David Juen" userId="S::david.juen@cityofchicago.org::a98aec99-b4da-4bba-a879-86b41a33e97d" providerId="AD" clId="Web-{F739D980-AA39-5224-E2EE-C2A00F23AD9D}" dt="2024-09-11T20:10:58.728" v="1" actId="1076"/>
          <ac:spMkLst>
            <pc:docMk/>
            <pc:sldMk cId="4287033856" sldId="256"/>
            <ac:spMk id="4" creationId="{8BD70C3A-0C8A-E656-7452-50BD30AFBBB1}"/>
          </ac:spMkLst>
        </pc:spChg>
      </pc:sldChg>
    </pc:docChg>
  </pc:docChgLst>
  <pc:docChgLst>
    <pc:chgData name="David Juen" userId="a98aec99-b4da-4bba-a879-86b41a33e97d" providerId="ADAL" clId="{7D183F62-910E-43D8-8BC1-74F8FAC58D50}"/>
    <pc:docChg chg="modSld">
      <pc:chgData name="David Juen" userId="a98aec99-b4da-4bba-a879-86b41a33e97d" providerId="ADAL" clId="{7D183F62-910E-43D8-8BC1-74F8FAC58D50}" dt="2024-09-12T19:40:57.932" v="706" actId="14100"/>
      <pc:docMkLst>
        <pc:docMk/>
      </pc:docMkLst>
      <pc:sldChg chg="addSp modSp mod">
        <pc:chgData name="David Juen" userId="a98aec99-b4da-4bba-a879-86b41a33e97d" providerId="ADAL" clId="{7D183F62-910E-43D8-8BC1-74F8FAC58D50}" dt="2024-09-12T19:40:57.932" v="706" actId="14100"/>
        <pc:sldMkLst>
          <pc:docMk/>
          <pc:sldMk cId="4287033856" sldId="256"/>
        </pc:sldMkLst>
        <pc:spChg chg="add mod">
          <ac:chgData name="David Juen" userId="a98aec99-b4da-4bba-a879-86b41a33e97d" providerId="ADAL" clId="{7D183F62-910E-43D8-8BC1-74F8FAC58D50}" dt="2024-09-12T19:39:49.370" v="676" actId="14100"/>
          <ac:spMkLst>
            <pc:docMk/>
            <pc:sldMk cId="4287033856" sldId="256"/>
            <ac:spMk id="2" creationId="{1C2A4DEA-6508-2E5E-4954-0B1B3B0C0340}"/>
          </ac:spMkLst>
        </pc:spChg>
        <pc:spChg chg="mod">
          <ac:chgData name="David Juen" userId="a98aec99-b4da-4bba-a879-86b41a33e97d" providerId="ADAL" clId="{7D183F62-910E-43D8-8BC1-74F8FAC58D50}" dt="2024-09-12T19:40:46.739" v="705" actId="255"/>
          <ac:spMkLst>
            <pc:docMk/>
            <pc:sldMk cId="4287033856" sldId="256"/>
            <ac:spMk id="4" creationId="{8BD70C3A-0C8A-E656-7452-50BD30AFBBB1}"/>
          </ac:spMkLst>
        </pc:spChg>
        <pc:picChg chg="mod">
          <ac:chgData name="David Juen" userId="a98aec99-b4da-4bba-a879-86b41a33e97d" providerId="ADAL" clId="{7D183F62-910E-43D8-8BC1-74F8FAC58D50}" dt="2024-09-12T19:40:57.932" v="706" actId="14100"/>
          <ac:picMkLst>
            <pc:docMk/>
            <pc:sldMk cId="4287033856" sldId="256"/>
            <ac:picMk id="1026" creationId="{31655375-3C0C-A47E-1F70-C50DAD71C56D}"/>
          </ac:picMkLst>
        </pc:picChg>
        <pc:picChg chg="mod">
          <ac:chgData name="David Juen" userId="a98aec99-b4da-4bba-a879-86b41a33e97d" providerId="ADAL" clId="{7D183F62-910E-43D8-8BC1-74F8FAC58D50}" dt="2024-09-12T19:39:39.098" v="674" actId="14100"/>
          <ac:picMkLst>
            <pc:docMk/>
            <pc:sldMk cId="4287033856" sldId="256"/>
            <ac:picMk id="1027" creationId="{34423033-55F3-BC9A-02CA-61397B843E9C}"/>
          </ac:picMkLst>
        </pc:picChg>
      </pc:sldChg>
    </pc:docChg>
  </pc:docChgLst>
  <pc:docChgLst>
    <pc:chgData name="Joseph King" userId="S::joseph.king2@cityofchicago.org::2dc5ee08-63e8-48f5-8b18-9f5474582209" providerId="AD" clId="Web-{480DAE14-2783-1E16-FCFE-DC900AF87CC4}"/>
    <pc:docChg chg="mod">
      <pc:chgData name="Joseph King" userId="S::joseph.king2@cityofchicago.org::2dc5ee08-63e8-48f5-8b18-9f5474582209" providerId="AD" clId="Web-{480DAE14-2783-1E16-FCFE-DC900AF87CC4}" dt="2024-09-12T19:50:02.455" v="0"/>
      <pc:docMkLst>
        <pc:docMk/>
      </pc:docMkLst>
    </pc:docChg>
  </pc:docChgLst>
  <pc:docChgLst>
    <pc:chgData name="Joseph King" userId="S::joseph.king2@cityofchicago.org::2dc5ee08-63e8-48f5-8b18-9f5474582209" providerId="AD" clId="Web-{661464CD-326B-5E6B-47FB-28AA5B829163}"/>
    <pc:docChg chg="modSld">
      <pc:chgData name="Joseph King" userId="S::joseph.king2@cityofchicago.org::2dc5ee08-63e8-48f5-8b18-9f5474582209" providerId="AD" clId="Web-{661464CD-326B-5E6B-47FB-28AA5B829163}" dt="2024-10-16T17:12:14.980" v="2" actId="1076"/>
      <pc:docMkLst>
        <pc:docMk/>
      </pc:docMkLst>
      <pc:sldChg chg="addSp delSp modSp">
        <pc:chgData name="Joseph King" userId="S::joseph.king2@cityofchicago.org::2dc5ee08-63e8-48f5-8b18-9f5474582209" providerId="AD" clId="Web-{661464CD-326B-5E6B-47FB-28AA5B829163}" dt="2024-10-16T17:12:14.980" v="2" actId="1076"/>
        <pc:sldMkLst>
          <pc:docMk/>
          <pc:sldMk cId="4287033856" sldId="256"/>
        </pc:sldMkLst>
        <pc:picChg chg="add mod">
          <ac:chgData name="Joseph King" userId="S::joseph.king2@cityofchicago.org::2dc5ee08-63e8-48f5-8b18-9f5474582209" providerId="AD" clId="Web-{661464CD-326B-5E6B-47FB-28AA5B829163}" dt="2024-10-16T17:12:14.980" v="2" actId="1076"/>
          <ac:picMkLst>
            <pc:docMk/>
            <pc:sldMk cId="4287033856" sldId="256"/>
            <ac:picMk id="3" creationId="{A4025DBD-A747-07E4-70E5-80132BBC364F}"/>
          </ac:picMkLst>
        </pc:picChg>
        <pc:picChg chg="del">
          <ac:chgData name="Joseph King" userId="S::joseph.king2@cityofchicago.org::2dc5ee08-63e8-48f5-8b18-9f5474582209" providerId="AD" clId="Web-{661464CD-326B-5E6B-47FB-28AA5B829163}" dt="2024-10-16T17:12:09.777" v="0"/>
          <ac:picMkLst>
            <pc:docMk/>
            <pc:sldMk cId="4287033856" sldId="256"/>
            <ac:picMk id="1026" creationId="{31655375-3C0C-A47E-1F70-C50DAD71C56D}"/>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74EA7-54DD-9D69-C0FB-4C9BE0873BC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646C92A-E9FB-D507-EBF8-09449399269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37E02F6-23B9-1B99-83E0-C38507394511}"/>
              </a:ext>
            </a:extLst>
          </p:cNvPr>
          <p:cNvSpPr>
            <a:spLocks noGrp="1"/>
          </p:cNvSpPr>
          <p:nvPr>
            <p:ph type="dt" sz="half" idx="10"/>
          </p:nvPr>
        </p:nvSpPr>
        <p:spPr/>
        <p:txBody>
          <a:bodyPr/>
          <a:lstStyle/>
          <a:p>
            <a:fld id="{960809F4-526B-4860-BEF0-0B3CA9A9019C}" type="datetimeFigureOut">
              <a:rPr lang="en-US" smtClean="0"/>
              <a:t>10/16/2024</a:t>
            </a:fld>
            <a:endParaRPr lang="en-US"/>
          </a:p>
        </p:txBody>
      </p:sp>
      <p:sp>
        <p:nvSpPr>
          <p:cNvPr id="5" name="Footer Placeholder 4">
            <a:extLst>
              <a:ext uri="{FF2B5EF4-FFF2-40B4-BE49-F238E27FC236}">
                <a16:creationId xmlns:a16="http://schemas.microsoft.com/office/drawing/2014/main" id="{DC9E6A0B-54CA-349D-008C-D60D8879DC3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B9BAA6F-D583-B7EA-1CA4-CE55C03B383B}"/>
              </a:ext>
            </a:extLst>
          </p:cNvPr>
          <p:cNvSpPr>
            <a:spLocks noGrp="1"/>
          </p:cNvSpPr>
          <p:nvPr>
            <p:ph type="sldNum" sz="quarter" idx="12"/>
          </p:nvPr>
        </p:nvSpPr>
        <p:spPr/>
        <p:txBody>
          <a:bodyPr/>
          <a:lstStyle/>
          <a:p>
            <a:fld id="{C520D7E9-7988-4AAF-B2D1-2F6A5250317C}" type="slidenum">
              <a:rPr lang="en-US" smtClean="0"/>
              <a:t>‹#›</a:t>
            </a:fld>
            <a:endParaRPr lang="en-US"/>
          </a:p>
        </p:txBody>
      </p:sp>
    </p:spTree>
    <p:extLst>
      <p:ext uri="{BB962C8B-B14F-4D97-AF65-F5344CB8AC3E}">
        <p14:creationId xmlns:p14="http://schemas.microsoft.com/office/powerpoint/2010/main" val="3783619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E3CA5F-87F3-44E3-B840-3A4997891E1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0921842-E34C-9508-009C-9A3C2C8E29F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3686973-9568-A7FD-3AA1-F4E5BA20C8F9}"/>
              </a:ext>
            </a:extLst>
          </p:cNvPr>
          <p:cNvSpPr>
            <a:spLocks noGrp="1"/>
          </p:cNvSpPr>
          <p:nvPr>
            <p:ph type="dt" sz="half" idx="10"/>
          </p:nvPr>
        </p:nvSpPr>
        <p:spPr/>
        <p:txBody>
          <a:bodyPr/>
          <a:lstStyle/>
          <a:p>
            <a:fld id="{960809F4-526B-4860-BEF0-0B3CA9A9019C}" type="datetimeFigureOut">
              <a:rPr lang="en-US" smtClean="0"/>
              <a:t>10/16/2024</a:t>
            </a:fld>
            <a:endParaRPr lang="en-US"/>
          </a:p>
        </p:txBody>
      </p:sp>
      <p:sp>
        <p:nvSpPr>
          <p:cNvPr id="5" name="Footer Placeholder 4">
            <a:extLst>
              <a:ext uri="{FF2B5EF4-FFF2-40B4-BE49-F238E27FC236}">
                <a16:creationId xmlns:a16="http://schemas.microsoft.com/office/drawing/2014/main" id="{09439512-768A-CA01-B7CB-E1BE2902862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90812E4-FFAB-B445-A1C3-7432E064DB7E}"/>
              </a:ext>
            </a:extLst>
          </p:cNvPr>
          <p:cNvSpPr>
            <a:spLocks noGrp="1"/>
          </p:cNvSpPr>
          <p:nvPr>
            <p:ph type="sldNum" sz="quarter" idx="12"/>
          </p:nvPr>
        </p:nvSpPr>
        <p:spPr/>
        <p:txBody>
          <a:bodyPr/>
          <a:lstStyle/>
          <a:p>
            <a:fld id="{C520D7E9-7988-4AAF-B2D1-2F6A5250317C}" type="slidenum">
              <a:rPr lang="en-US" smtClean="0"/>
              <a:t>‹#›</a:t>
            </a:fld>
            <a:endParaRPr lang="en-US"/>
          </a:p>
        </p:txBody>
      </p:sp>
    </p:spTree>
    <p:extLst>
      <p:ext uri="{BB962C8B-B14F-4D97-AF65-F5344CB8AC3E}">
        <p14:creationId xmlns:p14="http://schemas.microsoft.com/office/powerpoint/2010/main" val="36347999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AB8F36C-711E-A5E5-19C6-FA41D8C57AE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539A917-C3F2-9912-A0AD-48D37897C3F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4D80AA9-402A-32D0-935A-3DCF542AC039}"/>
              </a:ext>
            </a:extLst>
          </p:cNvPr>
          <p:cNvSpPr>
            <a:spLocks noGrp="1"/>
          </p:cNvSpPr>
          <p:nvPr>
            <p:ph type="dt" sz="half" idx="10"/>
          </p:nvPr>
        </p:nvSpPr>
        <p:spPr/>
        <p:txBody>
          <a:bodyPr/>
          <a:lstStyle/>
          <a:p>
            <a:fld id="{960809F4-526B-4860-BEF0-0B3CA9A9019C}" type="datetimeFigureOut">
              <a:rPr lang="en-US" smtClean="0"/>
              <a:t>10/16/2024</a:t>
            </a:fld>
            <a:endParaRPr lang="en-US"/>
          </a:p>
        </p:txBody>
      </p:sp>
      <p:sp>
        <p:nvSpPr>
          <p:cNvPr id="5" name="Footer Placeholder 4">
            <a:extLst>
              <a:ext uri="{FF2B5EF4-FFF2-40B4-BE49-F238E27FC236}">
                <a16:creationId xmlns:a16="http://schemas.microsoft.com/office/drawing/2014/main" id="{347884FE-C40A-8A8B-2A8D-911F132517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D70E8D-3CB6-A852-C7D3-F1CAEA41918A}"/>
              </a:ext>
            </a:extLst>
          </p:cNvPr>
          <p:cNvSpPr>
            <a:spLocks noGrp="1"/>
          </p:cNvSpPr>
          <p:nvPr>
            <p:ph type="sldNum" sz="quarter" idx="12"/>
          </p:nvPr>
        </p:nvSpPr>
        <p:spPr/>
        <p:txBody>
          <a:bodyPr/>
          <a:lstStyle/>
          <a:p>
            <a:fld id="{C520D7E9-7988-4AAF-B2D1-2F6A5250317C}" type="slidenum">
              <a:rPr lang="en-US" smtClean="0"/>
              <a:t>‹#›</a:t>
            </a:fld>
            <a:endParaRPr lang="en-US"/>
          </a:p>
        </p:txBody>
      </p:sp>
    </p:spTree>
    <p:extLst>
      <p:ext uri="{BB962C8B-B14F-4D97-AF65-F5344CB8AC3E}">
        <p14:creationId xmlns:p14="http://schemas.microsoft.com/office/powerpoint/2010/main" val="23388605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C44E19-41DF-AEEB-5FF8-3459BE0B7C8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7975060-02D5-1457-7A9B-61F35CA36E2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4FA9129-8377-D383-1692-578A543A47D7}"/>
              </a:ext>
            </a:extLst>
          </p:cNvPr>
          <p:cNvSpPr>
            <a:spLocks noGrp="1"/>
          </p:cNvSpPr>
          <p:nvPr>
            <p:ph type="dt" sz="half" idx="10"/>
          </p:nvPr>
        </p:nvSpPr>
        <p:spPr/>
        <p:txBody>
          <a:bodyPr/>
          <a:lstStyle/>
          <a:p>
            <a:fld id="{960809F4-526B-4860-BEF0-0B3CA9A9019C}" type="datetimeFigureOut">
              <a:rPr lang="en-US" smtClean="0"/>
              <a:t>10/16/2024</a:t>
            </a:fld>
            <a:endParaRPr lang="en-US"/>
          </a:p>
        </p:txBody>
      </p:sp>
      <p:sp>
        <p:nvSpPr>
          <p:cNvPr id="5" name="Footer Placeholder 4">
            <a:extLst>
              <a:ext uri="{FF2B5EF4-FFF2-40B4-BE49-F238E27FC236}">
                <a16:creationId xmlns:a16="http://schemas.microsoft.com/office/drawing/2014/main" id="{94F5426D-3B8D-B530-6CD6-90F3609611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87A8459-AAF4-B7AB-39DA-7D2D35329984}"/>
              </a:ext>
            </a:extLst>
          </p:cNvPr>
          <p:cNvSpPr>
            <a:spLocks noGrp="1"/>
          </p:cNvSpPr>
          <p:nvPr>
            <p:ph type="sldNum" sz="quarter" idx="12"/>
          </p:nvPr>
        </p:nvSpPr>
        <p:spPr/>
        <p:txBody>
          <a:bodyPr/>
          <a:lstStyle/>
          <a:p>
            <a:fld id="{C520D7E9-7988-4AAF-B2D1-2F6A5250317C}" type="slidenum">
              <a:rPr lang="en-US" smtClean="0"/>
              <a:t>‹#›</a:t>
            </a:fld>
            <a:endParaRPr lang="en-US"/>
          </a:p>
        </p:txBody>
      </p:sp>
    </p:spTree>
    <p:extLst>
      <p:ext uri="{BB962C8B-B14F-4D97-AF65-F5344CB8AC3E}">
        <p14:creationId xmlns:p14="http://schemas.microsoft.com/office/powerpoint/2010/main" val="1772390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29F652-B9CC-7CA1-BE4B-367C0A0DC8A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FB43401-6D94-E0CA-63E7-04186C9065E0}"/>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447F90D-B4F7-6669-C751-B10ACF378AAD}"/>
              </a:ext>
            </a:extLst>
          </p:cNvPr>
          <p:cNvSpPr>
            <a:spLocks noGrp="1"/>
          </p:cNvSpPr>
          <p:nvPr>
            <p:ph type="dt" sz="half" idx="10"/>
          </p:nvPr>
        </p:nvSpPr>
        <p:spPr/>
        <p:txBody>
          <a:bodyPr/>
          <a:lstStyle/>
          <a:p>
            <a:fld id="{960809F4-526B-4860-BEF0-0B3CA9A9019C}" type="datetimeFigureOut">
              <a:rPr lang="en-US" smtClean="0"/>
              <a:t>10/16/2024</a:t>
            </a:fld>
            <a:endParaRPr lang="en-US"/>
          </a:p>
        </p:txBody>
      </p:sp>
      <p:sp>
        <p:nvSpPr>
          <p:cNvPr id="5" name="Footer Placeholder 4">
            <a:extLst>
              <a:ext uri="{FF2B5EF4-FFF2-40B4-BE49-F238E27FC236}">
                <a16:creationId xmlns:a16="http://schemas.microsoft.com/office/drawing/2014/main" id="{652467FF-5407-82FA-9CD6-F7330027047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6ABC6B8-054F-2365-FA1B-3A114F6D62BE}"/>
              </a:ext>
            </a:extLst>
          </p:cNvPr>
          <p:cNvSpPr>
            <a:spLocks noGrp="1"/>
          </p:cNvSpPr>
          <p:nvPr>
            <p:ph type="sldNum" sz="quarter" idx="12"/>
          </p:nvPr>
        </p:nvSpPr>
        <p:spPr/>
        <p:txBody>
          <a:bodyPr/>
          <a:lstStyle/>
          <a:p>
            <a:fld id="{C520D7E9-7988-4AAF-B2D1-2F6A5250317C}" type="slidenum">
              <a:rPr lang="en-US" smtClean="0"/>
              <a:t>‹#›</a:t>
            </a:fld>
            <a:endParaRPr lang="en-US"/>
          </a:p>
        </p:txBody>
      </p:sp>
    </p:spTree>
    <p:extLst>
      <p:ext uri="{BB962C8B-B14F-4D97-AF65-F5344CB8AC3E}">
        <p14:creationId xmlns:p14="http://schemas.microsoft.com/office/powerpoint/2010/main" val="13974731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3797C5-22D6-488A-9056-DA1CF892E44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BB8CFF0-820A-D1A2-FB96-1F0D3D35A89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B2B2592-7153-E412-924F-8FF646D1CC3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A6D323A-15E4-2846-BCA9-D9CC58623D4D}"/>
              </a:ext>
            </a:extLst>
          </p:cNvPr>
          <p:cNvSpPr>
            <a:spLocks noGrp="1"/>
          </p:cNvSpPr>
          <p:nvPr>
            <p:ph type="dt" sz="half" idx="10"/>
          </p:nvPr>
        </p:nvSpPr>
        <p:spPr/>
        <p:txBody>
          <a:bodyPr/>
          <a:lstStyle/>
          <a:p>
            <a:fld id="{960809F4-526B-4860-BEF0-0B3CA9A9019C}" type="datetimeFigureOut">
              <a:rPr lang="en-US" smtClean="0"/>
              <a:t>10/16/2024</a:t>
            </a:fld>
            <a:endParaRPr lang="en-US"/>
          </a:p>
        </p:txBody>
      </p:sp>
      <p:sp>
        <p:nvSpPr>
          <p:cNvPr id="6" name="Footer Placeholder 5">
            <a:extLst>
              <a:ext uri="{FF2B5EF4-FFF2-40B4-BE49-F238E27FC236}">
                <a16:creationId xmlns:a16="http://schemas.microsoft.com/office/drawing/2014/main" id="{018994C1-AA1F-BDA3-DF00-A178CAF7254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8841A96-29FE-D457-BDAF-D810CD2A0144}"/>
              </a:ext>
            </a:extLst>
          </p:cNvPr>
          <p:cNvSpPr>
            <a:spLocks noGrp="1"/>
          </p:cNvSpPr>
          <p:nvPr>
            <p:ph type="sldNum" sz="quarter" idx="12"/>
          </p:nvPr>
        </p:nvSpPr>
        <p:spPr/>
        <p:txBody>
          <a:bodyPr/>
          <a:lstStyle/>
          <a:p>
            <a:fld id="{C520D7E9-7988-4AAF-B2D1-2F6A5250317C}" type="slidenum">
              <a:rPr lang="en-US" smtClean="0"/>
              <a:t>‹#›</a:t>
            </a:fld>
            <a:endParaRPr lang="en-US"/>
          </a:p>
        </p:txBody>
      </p:sp>
    </p:spTree>
    <p:extLst>
      <p:ext uri="{BB962C8B-B14F-4D97-AF65-F5344CB8AC3E}">
        <p14:creationId xmlns:p14="http://schemas.microsoft.com/office/powerpoint/2010/main" val="22110137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90B791-F3FA-9256-B908-ADB4982A412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A44842C-A1A2-9416-66D8-83B2E879BA8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2CB5B39-8AC8-6CDF-812B-EDD9B1CDAD0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13EF73E-7FB2-78C4-5CAF-4F7DEFF2FE6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372FA9E-D8A7-31ED-178A-C8923DC40FD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1C65587-D585-1B6D-1D89-C5645D5E5C0C}"/>
              </a:ext>
            </a:extLst>
          </p:cNvPr>
          <p:cNvSpPr>
            <a:spLocks noGrp="1"/>
          </p:cNvSpPr>
          <p:nvPr>
            <p:ph type="dt" sz="half" idx="10"/>
          </p:nvPr>
        </p:nvSpPr>
        <p:spPr/>
        <p:txBody>
          <a:bodyPr/>
          <a:lstStyle/>
          <a:p>
            <a:fld id="{960809F4-526B-4860-BEF0-0B3CA9A9019C}" type="datetimeFigureOut">
              <a:rPr lang="en-US" smtClean="0"/>
              <a:t>10/16/2024</a:t>
            </a:fld>
            <a:endParaRPr lang="en-US"/>
          </a:p>
        </p:txBody>
      </p:sp>
      <p:sp>
        <p:nvSpPr>
          <p:cNvPr id="8" name="Footer Placeholder 7">
            <a:extLst>
              <a:ext uri="{FF2B5EF4-FFF2-40B4-BE49-F238E27FC236}">
                <a16:creationId xmlns:a16="http://schemas.microsoft.com/office/drawing/2014/main" id="{D5145038-489D-8525-E617-7F3FB288563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DC0B6A7-A06E-6E5D-7EAE-823DF8308B35}"/>
              </a:ext>
            </a:extLst>
          </p:cNvPr>
          <p:cNvSpPr>
            <a:spLocks noGrp="1"/>
          </p:cNvSpPr>
          <p:nvPr>
            <p:ph type="sldNum" sz="quarter" idx="12"/>
          </p:nvPr>
        </p:nvSpPr>
        <p:spPr/>
        <p:txBody>
          <a:bodyPr/>
          <a:lstStyle/>
          <a:p>
            <a:fld id="{C520D7E9-7988-4AAF-B2D1-2F6A5250317C}" type="slidenum">
              <a:rPr lang="en-US" smtClean="0"/>
              <a:t>‹#›</a:t>
            </a:fld>
            <a:endParaRPr lang="en-US"/>
          </a:p>
        </p:txBody>
      </p:sp>
    </p:spTree>
    <p:extLst>
      <p:ext uri="{BB962C8B-B14F-4D97-AF65-F5344CB8AC3E}">
        <p14:creationId xmlns:p14="http://schemas.microsoft.com/office/powerpoint/2010/main" val="31593509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5CF27E-87DC-7767-8155-85C98AF6648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97315A6-59C2-750F-4501-17A4A2CBDD0F}"/>
              </a:ext>
            </a:extLst>
          </p:cNvPr>
          <p:cNvSpPr>
            <a:spLocks noGrp="1"/>
          </p:cNvSpPr>
          <p:nvPr>
            <p:ph type="dt" sz="half" idx="10"/>
          </p:nvPr>
        </p:nvSpPr>
        <p:spPr/>
        <p:txBody>
          <a:bodyPr/>
          <a:lstStyle/>
          <a:p>
            <a:fld id="{960809F4-526B-4860-BEF0-0B3CA9A9019C}" type="datetimeFigureOut">
              <a:rPr lang="en-US" smtClean="0"/>
              <a:t>10/16/2024</a:t>
            </a:fld>
            <a:endParaRPr lang="en-US"/>
          </a:p>
        </p:txBody>
      </p:sp>
      <p:sp>
        <p:nvSpPr>
          <p:cNvPr id="4" name="Footer Placeholder 3">
            <a:extLst>
              <a:ext uri="{FF2B5EF4-FFF2-40B4-BE49-F238E27FC236}">
                <a16:creationId xmlns:a16="http://schemas.microsoft.com/office/drawing/2014/main" id="{E08D5D61-BA3D-D012-AA8A-26BE7028420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74FFB17-7D34-DB47-4E0B-4C5CF4C28B73}"/>
              </a:ext>
            </a:extLst>
          </p:cNvPr>
          <p:cNvSpPr>
            <a:spLocks noGrp="1"/>
          </p:cNvSpPr>
          <p:nvPr>
            <p:ph type="sldNum" sz="quarter" idx="12"/>
          </p:nvPr>
        </p:nvSpPr>
        <p:spPr/>
        <p:txBody>
          <a:bodyPr/>
          <a:lstStyle/>
          <a:p>
            <a:fld id="{C520D7E9-7988-4AAF-B2D1-2F6A5250317C}" type="slidenum">
              <a:rPr lang="en-US" smtClean="0"/>
              <a:t>‹#›</a:t>
            </a:fld>
            <a:endParaRPr lang="en-US"/>
          </a:p>
        </p:txBody>
      </p:sp>
    </p:spTree>
    <p:extLst>
      <p:ext uri="{BB962C8B-B14F-4D97-AF65-F5344CB8AC3E}">
        <p14:creationId xmlns:p14="http://schemas.microsoft.com/office/powerpoint/2010/main" val="30853412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12868FA-FBED-7E58-61A8-B435AB1CB5A4}"/>
              </a:ext>
            </a:extLst>
          </p:cNvPr>
          <p:cNvSpPr>
            <a:spLocks noGrp="1"/>
          </p:cNvSpPr>
          <p:nvPr>
            <p:ph type="dt" sz="half" idx="10"/>
          </p:nvPr>
        </p:nvSpPr>
        <p:spPr/>
        <p:txBody>
          <a:bodyPr/>
          <a:lstStyle/>
          <a:p>
            <a:fld id="{960809F4-526B-4860-BEF0-0B3CA9A9019C}" type="datetimeFigureOut">
              <a:rPr lang="en-US" smtClean="0"/>
              <a:t>10/16/2024</a:t>
            </a:fld>
            <a:endParaRPr lang="en-US"/>
          </a:p>
        </p:txBody>
      </p:sp>
      <p:sp>
        <p:nvSpPr>
          <p:cNvPr id="3" name="Footer Placeholder 2">
            <a:extLst>
              <a:ext uri="{FF2B5EF4-FFF2-40B4-BE49-F238E27FC236}">
                <a16:creationId xmlns:a16="http://schemas.microsoft.com/office/drawing/2014/main" id="{C63A6708-0FDA-7BF6-6897-0CCD88EB549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3CB93FE-ABB5-DE51-727F-42FF24121DBA}"/>
              </a:ext>
            </a:extLst>
          </p:cNvPr>
          <p:cNvSpPr>
            <a:spLocks noGrp="1"/>
          </p:cNvSpPr>
          <p:nvPr>
            <p:ph type="sldNum" sz="quarter" idx="12"/>
          </p:nvPr>
        </p:nvSpPr>
        <p:spPr/>
        <p:txBody>
          <a:bodyPr/>
          <a:lstStyle/>
          <a:p>
            <a:fld id="{C520D7E9-7988-4AAF-B2D1-2F6A5250317C}" type="slidenum">
              <a:rPr lang="en-US" smtClean="0"/>
              <a:t>‹#›</a:t>
            </a:fld>
            <a:endParaRPr lang="en-US"/>
          </a:p>
        </p:txBody>
      </p:sp>
    </p:spTree>
    <p:extLst>
      <p:ext uri="{BB962C8B-B14F-4D97-AF65-F5344CB8AC3E}">
        <p14:creationId xmlns:p14="http://schemas.microsoft.com/office/powerpoint/2010/main" val="11888869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22D8DD-5724-DBBC-7ED5-9AB93E452C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FE60F74-2954-955F-FDFD-F6B9B4C0655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7E1CB44-D203-C073-2FD6-0934DBE91D2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EB8B6AA-8BEA-4238-AE8E-547BD74424A0}"/>
              </a:ext>
            </a:extLst>
          </p:cNvPr>
          <p:cNvSpPr>
            <a:spLocks noGrp="1"/>
          </p:cNvSpPr>
          <p:nvPr>
            <p:ph type="dt" sz="half" idx="10"/>
          </p:nvPr>
        </p:nvSpPr>
        <p:spPr/>
        <p:txBody>
          <a:bodyPr/>
          <a:lstStyle/>
          <a:p>
            <a:fld id="{960809F4-526B-4860-BEF0-0B3CA9A9019C}" type="datetimeFigureOut">
              <a:rPr lang="en-US" smtClean="0"/>
              <a:t>10/16/2024</a:t>
            </a:fld>
            <a:endParaRPr lang="en-US"/>
          </a:p>
        </p:txBody>
      </p:sp>
      <p:sp>
        <p:nvSpPr>
          <p:cNvPr id="6" name="Footer Placeholder 5">
            <a:extLst>
              <a:ext uri="{FF2B5EF4-FFF2-40B4-BE49-F238E27FC236}">
                <a16:creationId xmlns:a16="http://schemas.microsoft.com/office/drawing/2014/main" id="{4C84A905-CB4E-6621-C5E2-70E1838AAFC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0E6F660-4948-8C5C-DD16-DBDA67FD7BE5}"/>
              </a:ext>
            </a:extLst>
          </p:cNvPr>
          <p:cNvSpPr>
            <a:spLocks noGrp="1"/>
          </p:cNvSpPr>
          <p:nvPr>
            <p:ph type="sldNum" sz="quarter" idx="12"/>
          </p:nvPr>
        </p:nvSpPr>
        <p:spPr/>
        <p:txBody>
          <a:bodyPr/>
          <a:lstStyle/>
          <a:p>
            <a:fld id="{C520D7E9-7988-4AAF-B2D1-2F6A5250317C}" type="slidenum">
              <a:rPr lang="en-US" smtClean="0"/>
              <a:t>‹#›</a:t>
            </a:fld>
            <a:endParaRPr lang="en-US"/>
          </a:p>
        </p:txBody>
      </p:sp>
    </p:spTree>
    <p:extLst>
      <p:ext uri="{BB962C8B-B14F-4D97-AF65-F5344CB8AC3E}">
        <p14:creationId xmlns:p14="http://schemas.microsoft.com/office/powerpoint/2010/main" val="20217488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98AEA4-DA73-8921-F9ED-F64FA611A3E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7863388-6096-4FB1-0796-A872340E01C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B28D77F-F1FF-B27F-082D-066738073DB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7467ED1-5621-7AC2-C66F-FE0EE1DD3DFC}"/>
              </a:ext>
            </a:extLst>
          </p:cNvPr>
          <p:cNvSpPr>
            <a:spLocks noGrp="1"/>
          </p:cNvSpPr>
          <p:nvPr>
            <p:ph type="dt" sz="half" idx="10"/>
          </p:nvPr>
        </p:nvSpPr>
        <p:spPr/>
        <p:txBody>
          <a:bodyPr/>
          <a:lstStyle/>
          <a:p>
            <a:fld id="{960809F4-526B-4860-BEF0-0B3CA9A9019C}" type="datetimeFigureOut">
              <a:rPr lang="en-US" smtClean="0"/>
              <a:t>10/16/2024</a:t>
            </a:fld>
            <a:endParaRPr lang="en-US"/>
          </a:p>
        </p:txBody>
      </p:sp>
      <p:sp>
        <p:nvSpPr>
          <p:cNvPr id="6" name="Footer Placeholder 5">
            <a:extLst>
              <a:ext uri="{FF2B5EF4-FFF2-40B4-BE49-F238E27FC236}">
                <a16:creationId xmlns:a16="http://schemas.microsoft.com/office/drawing/2014/main" id="{CCA55EC3-6345-13BF-636B-386A3D332A6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FB0C349-802D-918B-152D-EFD2CB9116FB}"/>
              </a:ext>
            </a:extLst>
          </p:cNvPr>
          <p:cNvSpPr>
            <a:spLocks noGrp="1"/>
          </p:cNvSpPr>
          <p:nvPr>
            <p:ph type="sldNum" sz="quarter" idx="12"/>
          </p:nvPr>
        </p:nvSpPr>
        <p:spPr/>
        <p:txBody>
          <a:bodyPr/>
          <a:lstStyle/>
          <a:p>
            <a:fld id="{C520D7E9-7988-4AAF-B2D1-2F6A5250317C}" type="slidenum">
              <a:rPr lang="en-US" smtClean="0"/>
              <a:t>‹#›</a:t>
            </a:fld>
            <a:endParaRPr lang="en-US"/>
          </a:p>
        </p:txBody>
      </p:sp>
    </p:spTree>
    <p:extLst>
      <p:ext uri="{BB962C8B-B14F-4D97-AF65-F5344CB8AC3E}">
        <p14:creationId xmlns:p14="http://schemas.microsoft.com/office/powerpoint/2010/main" val="19200077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38DA45E-A5DA-B04B-5DF9-5D2915E0C4A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BC42B9E-721D-1339-5612-31099122B3F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7923310-FDAE-9D8B-10C8-BC472D0F027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60809F4-526B-4860-BEF0-0B3CA9A9019C}" type="datetimeFigureOut">
              <a:rPr lang="en-US" smtClean="0"/>
              <a:t>10/16/2024</a:t>
            </a:fld>
            <a:endParaRPr lang="en-US"/>
          </a:p>
        </p:txBody>
      </p:sp>
      <p:sp>
        <p:nvSpPr>
          <p:cNvPr id="5" name="Footer Placeholder 4">
            <a:extLst>
              <a:ext uri="{FF2B5EF4-FFF2-40B4-BE49-F238E27FC236}">
                <a16:creationId xmlns:a16="http://schemas.microsoft.com/office/drawing/2014/main" id="{5313071D-58DA-2956-9245-8358349456D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785AD6FF-1983-BC95-C964-0D4CBD1D23C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C520D7E9-7988-4AAF-B2D1-2F6A5250317C}" type="slidenum">
              <a:rPr lang="en-US" smtClean="0"/>
              <a:t>‹#›</a:t>
            </a:fld>
            <a:endParaRPr lang="en-US"/>
          </a:p>
        </p:txBody>
      </p:sp>
    </p:spTree>
    <p:extLst>
      <p:ext uri="{BB962C8B-B14F-4D97-AF65-F5344CB8AC3E}">
        <p14:creationId xmlns:p14="http://schemas.microsoft.com/office/powerpoint/2010/main" val="3016536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24000">
              <a:schemeClr val="accent1">
                <a:lumMod val="5000"/>
                <a:lumOff val="95000"/>
              </a:schemeClr>
            </a:gs>
            <a:gs pos="74000">
              <a:schemeClr val="accent1">
                <a:lumMod val="45000"/>
                <a:lumOff val="55000"/>
              </a:schemeClr>
            </a:gs>
            <a:gs pos="51000">
              <a:schemeClr val="accent1">
                <a:lumMod val="45000"/>
                <a:lumOff val="55000"/>
              </a:schemeClr>
            </a:gs>
            <a:gs pos="81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1027" name="Picture 3" descr="Image result for flu vaccine">
            <a:extLst>
              <a:ext uri="{FF2B5EF4-FFF2-40B4-BE49-F238E27FC236}">
                <a16:creationId xmlns:a16="http://schemas.microsoft.com/office/drawing/2014/main" id="{34423033-55F3-BC9A-02CA-61397B843E9C}"/>
              </a:ext>
            </a:extLst>
          </p:cNvPr>
          <p:cNvPicPr>
            <a:picLocks noChangeAspect="1" noChangeArrowheads="1"/>
          </p:cNvPicPr>
          <p:nvPr/>
        </p:nvPicPr>
        <p:blipFill>
          <a:blip r:embed="rId2">
            <a:alphaModFix amt="51000"/>
            <a:extLst>
              <a:ext uri="{28A0092B-C50C-407E-A947-70E740481C1C}">
                <a14:useLocalDpi xmlns:a14="http://schemas.microsoft.com/office/drawing/2010/main" val="0"/>
              </a:ext>
            </a:extLst>
          </a:blip>
          <a:srcRect/>
          <a:stretch>
            <a:fillRect/>
          </a:stretch>
        </p:blipFill>
        <p:spPr bwMode="auto">
          <a:xfrm>
            <a:off x="8360435" y="3951726"/>
            <a:ext cx="3506327" cy="2842900"/>
          </a:xfrm>
          <a:prstGeom prst="rect">
            <a:avLst/>
          </a:prstGeom>
          <a:noFill/>
          <a:ln>
            <a:noFill/>
          </a:ln>
          <a:effectLst>
            <a:softEdge rad="19050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pic>
        <p:nvPicPr>
          <p:cNvPr id="1028" name="Picture 4">
            <a:extLst>
              <a:ext uri="{FF2B5EF4-FFF2-40B4-BE49-F238E27FC236}">
                <a16:creationId xmlns:a16="http://schemas.microsoft.com/office/drawing/2014/main" id="{41608418-1785-AEC8-2FFF-C358CB037878}"/>
              </a:ext>
            </a:extLst>
          </p:cNvPr>
          <p:cNvPicPr>
            <a:picLocks noChangeAspect="1" noChangeArrowheads="1"/>
          </p:cNvPicPr>
          <p:nvPr/>
        </p:nvPicPr>
        <p:blipFill>
          <a:blip r:embed="rId3">
            <a:alphaModFix amt="54000"/>
            <a:extLst>
              <a:ext uri="{28A0092B-C50C-407E-A947-70E740481C1C}">
                <a14:useLocalDpi xmlns:a14="http://schemas.microsoft.com/office/drawing/2010/main" val="0"/>
              </a:ext>
            </a:extLst>
          </a:blip>
          <a:srcRect/>
          <a:stretch>
            <a:fillRect/>
          </a:stretch>
        </p:blipFill>
        <p:spPr bwMode="auto">
          <a:xfrm>
            <a:off x="9401175" y="0"/>
            <a:ext cx="2790825" cy="763588"/>
          </a:xfrm>
          <a:prstGeom prst="rect">
            <a:avLst/>
          </a:prstGeom>
          <a:noFill/>
          <a:ln>
            <a:noFill/>
          </a:ln>
          <a:effectLst/>
          <a:extLst>
            <a:ext uri="{909E8E84-426E-40DD-AFC4-6F175D3DCCD1}">
              <a14:hiddenFill xmlns:a14="http://schemas.microsoft.com/office/drawing/2010/main">
                <a:solidFill>
                  <a:srgbClr val="006699"/>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4" name="TextBox 3">
            <a:extLst>
              <a:ext uri="{FF2B5EF4-FFF2-40B4-BE49-F238E27FC236}">
                <a16:creationId xmlns:a16="http://schemas.microsoft.com/office/drawing/2014/main" id="{8BD70C3A-0C8A-E656-7452-50BD30AFBBB1}"/>
              </a:ext>
            </a:extLst>
          </p:cNvPr>
          <p:cNvSpPr txBox="1"/>
          <p:nvPr/>
        </p:nvSpPr>
        <p:spPr>
          <a:xfrm>
            <a:off x="651850" y="381794"/>
            <a:ext cx="7577748" cy="415498"/>
          </a:xfrm>
          <a:prstGeom prst="rect">
            <a:avLst/>
          </a:prstGeom>
          <a:noFill/>
        </p:spPr>
        <p:txBody>
          <a:bodyPr wrap="square" rtlCol="0">
            <a:spAutoFit/>
          </a:bodyPr>
          <a:lstStyle/>
          <a:p>
            <a:r>
              <a:rPr lang="en-US" sz="2100" b="1">
                <a:latin typeface="Segoe UI" panose="020B0502040204020203" pitchFamily="34" charset="0"/>
                <a:cs typeface="Segoe UI" panose="020B0502040204020203" pitchFamily="34" charset="0"/>
              </a:rPr>
              <a:t>2024-2025 Respiratory Virus Season Vaccine Code Updates</a:t>
            </a:r>
          </a:p>
        </p:txBody>
      </p:sp>
      <p:sp>
        <p:nvSpPr>
          <p:cNvPr id="2" name="Rectangle 1">
            <a:extLst>
              <a:ext uri="{FF2B5EF4-FFF2-40B4-BE49-F238E27FC236}">
                <a16:creationId xmlns:a16="http://schemas.microsoft.com/office/drawing/2014/main" id="{1C2A4DEA-6508-2E5E-4954-0B1B3B0C0340}"/>
              </a:ext>
            </a:extLst>
          </p:cNvPr>
          <p:cNvSpPr/>
          <p:nvPr/>
        </p:nvSpPr>
        <p:spPr>
          <a:xfrm>
            <a:off x="8360434" y="1240325"/>
            <a:ext cx="3698781" cy="2634558"/>
          </a:xfrm>
          <a:prstGeom prst="rect">
            <a:avLst/>
          </a:prstGeom>
          <a:solidFill>
            <a:schemeClr val="bg1">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600">
                <a:solidFill>
                  <a:schemeClr val="tx1"/>
                </a:solidFill>
                <a:latin typeface="Segoe UI" panose="020B0502040204020203" pitchFamily="34" charset="0"/>
                <a:cs typeface="Segoe UI" panose="020B0502040204020203" pitchFamily="34" charset="0"/>
              </a:rPr>
              <a:t>Provider sites should work with their EMR and IT teams to ensure that their vaccine charting details reflect the new seasonal formulas for COVID, Flu, and RSV. Double check the CVX and MVX codes as well as the NDC numbers. This will ensure that patient records reflect the 2024-25 updates and will contribute to high data quality for the respiratory virus season. </a:t>
            </a:r>
          </a:p>
        </p:txBody>
      </p:sp>
      <p:pic>
        <p:nvPicPr>
          <p:cNvPr id="3" name="Picture 2">
            <a:extLst>
              <a:ext uri="{FF2B5EF4-FFF2-40B4-BE49-F238E27FC236}">
                <a16:creationId xmlns:a16="http://schemas.microsoft.com/office/drawing/2014/main" id="{A4025DBD-A747-07E4-70E5-80132BBC364F}"/>
              </a:ext>
            </a:extLst>
          </p:cNvPr>
          <p:cNvPicPr>
            <a:picLocks noChangeAspect="1"/>
          </p:cNvPicPr>
          <p:nvPr/>
        </p:nvPicPr>
        <p:blipFill>
          <a:blip r:embed="rId4"/>
          <a:stretch>
            <a:fillRect/>
          </a:stretch>
        </p:blipFill>
        <p:spPr>
          <a:xfrm>
            <a:off x="94517" y="982785"/>
            <a:ext cx="8134350" cy="5791200"/>
          </a:xfrm>
          <a:prstGeom prst="rect">
            <a:avLst/>
          </a:prstGeom>
        </p:spPr>
      </p:pic>
    </p:spTree>
    <p:extLst>
      <p:ext uri="{BB962C8B-B14F-4D97-AF65-F5344CB8AC3E}">
        <p14:creationId xmlns:p14="http://schemas.microsoft.com/office/powerpoint/2010/main" val="42870338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d2355698-1ce9-4b04-978e-cfc9a2171077">
      <Terms xmlns="http://schemas.microsoft.com/office/infopath/2007/PartnerControls"/>
    </lcf76f155ced4ddcb4097134ff3c332f>
    <TaxCatchAll xmlns="392186dc-66a3-470d-8a83-768eae42cad7"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23B626A13747B4FAF79D3D9C3A605A4" ma:contentTypeVersion="16" ma:contentTypeDescription="Create a new document." ma:contentTypeScope="" ma:versionID="d78ee63a3b7fbbf786a32dfda2f7743f">
  <xsd:schema xmlns:xsd="http://www.w3.org/2001/XMLSchema" xmlns:xs="http://www.w3.org/2001/XMLSchema" xmlns:p="http://schemas.microsoft.com/office/2006/metadata/properties" xmlns:ns2="d2355698-1ce9-4b04-978e-cfc9a2171077" xmlns:ns3="392186dc-66a3-470d-8a83-768eae42cad7" targetNamespace="http://schemas.microsoft.com/office/2006/metadata/properties" ma:root="true" ma:fieldsID="da78e60f19fb31f5e189da9a6aabee27" ns2:_="" ns3:_="">
    <xsd:import namespace="d2355698-1ce9-4b04-978e-cfc9a2171077"/>
    <xsd:import namespace="392186dc-66a3-470d-8a83-768eae42cad7"/>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DateTaken" minOccurs="0"/>
                <xsd:element ref="ns2:lcf76f155ced4ddcb4097134ff3c332f" minOccurs="0"/>
                <xsd:element ref="ns3:TaxCatchAll" minOccurs="0"/>
                <xsd:element ref="ns2:MediaLengthInSeconds" minOccurs="0"/>
                <xsd:element ref="ns2:MediaServiceObjectDetectorVersions" minOccurs="0"/>
                <xsd:element ref="ns2:MediaServiceLocat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2355698-1ce9-4b04-978e-cfc9a217107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Extracted Text" ma:internalName="MediaServiceOCR" ma:readOnly="true">
      <xsd:simpleType>
        <xsd:restriction base="dms:Note">
          <xsd:maxLength value="255"/>
        </xsd:restriction>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bf0d1f32-acc0-4b18-a898-8579d5c617c0" ma:termSetId="09814cd3-568e-fe90-9814-8d621ff8fb84" ma:anchorId="fba54fb3-c3e1-fe81-a776-ca4b69148c4d" ma:open="true" ma:isKeyword="false">
      <xsd:complexType>
        <xsd:sequence>
          <xsd:element ref="pc:Terms" minOccurs="0" maxOccurs="1"/>
        </xsd:sequence>
      </xsd:complexType>
    </xsd:element>
    <xsd:element name="MediaLengthInSeconds" ma:index="19" nillable="true" ma:displayName="MediaLengthInSeconds" ma:hidden="true" ma:internalName="MediaLengthInSeconds" ma:readOnly="true">
      <xsd:simpleType>
        <xsd:restriction base="dms:Unknown"/>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2186dc-66a3-470d-8a83-768eae42cad7"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TaxCatchAll" ma:index="18" nillable="true" ma:displayName="Taxonomy Catch All Column" ma:hidden="true" ma:list="{12abfa25-6fa4-44e1-a161-8f731f932242}" ma:internalName="TaxCatchAll" ma:showField="CatchAllData" ma:web="392186dc-66a3-470d-8a83-768eae42cad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637BDBA-B1AF-43A7-970C-9840712CDF80}">
  <ds:schemaRefs>
    <ds:schemaRef ds:uri="392186dc-66a3-470d-8a83-768eae42cad7"/>
    <ds:schemaRef ds:uri="d2355698-1ce9-4b04-978e-cfc9a2171077"/>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4BABB137-A161-4CCE-BB6B-576167E2EE38}">
  <ds:schemaRefs>
    <ds:schemaRef ds:uri="http://schemas.microsoft.com/sharepoint/v3/contenttype/forms"/>
  </ds:schemaRefs>
</ds:datastoreItem>
</file>

<file path=customXml/itemProps3.xml><?xml version="1.0" encoding="utf-8"?>
<ds:datastoreItem xmlns:ds="http://schemas.openxmlformats.org/officeDocument/2006/customXml" ds:itemID="{D76AA6CD-3189-4E26-96E6-7B2A0C7DAC8A}">
  <ds:schemaRefs>
    <ds:schemaRef ds:uri="392186dc-66a3-470d-8a83-768eae42cad7"/>
    <ds:schemaRef ds:uri="d2355698-1ce9-4b04-978e-cfc9a217107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Slides>
  <Notes>0</Notes>
  <HiddenSlides>0</HiddenSlide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James Murphy</dc:creator>
  <cp:revision>7</cp:revision>
  <cp:lastPrinted>2024-09-11T18:25:04Z</cp:lastPrinted>
  <dcterms:created xsi:type="dcterms:W3CDTF">2024-09-11T18:18:47Z</dcterms:created>
  <dcterms:modified xsi:type="dcterms:W3CDTF">2024-10-16T17:12:21Z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0x010100423B626A13747B4FAF79D3D9C3A605A4</vt:lpwstr>
  </property>
  <property fmtid="{D5CDD505-2E9C-101B-9397-08002B2CF9AE}" pid="3" name="MediaServiceImageTags">
    <vt:lpwstr/>
  </property>
</Properties>
</file>