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6" r:id="rId5"/>
    <p:sldId id="321" r:id="rId6"/>
    <p:sldId id="322" r:id="rId7"/>
    <p:sldId id="298" r:id="rId8"/>
    <p:sldId id="277" r:id="rId9"/>
    <p:sldId id="276" r:id="rId10"/>
    <p:sldId id="292" r:id="rId11"/>
    <p:sldId id="279" r:id="rId12"/>
    <p:sldId id="318" r:id="rId13"/>
    <p:sldId id="323" r:id="rId14"/>
    <p:sldId id="291" r:id="rId15"/>
    <p:sldId id="287" r:id="rId16"/>
    <p:sldId id="289" r:id="rId17"/>
    <p:sldId id="295" r:id="rId18"/>
    <p:sldId id="299" r:id="rId19"/>
    <p:sldId id="296" r:id="rId20"/>
    <p:sldId id="300" r:id="rId21"/>
    <p:sldId id="324" r:id="rId22"/>
    <p:sldId id="314" r:id="rId23"/>
    <p:sldId id="313" r:id="rId24"/>
    <p:sldId id="312" r:id="rId25"/>
    <p:sldId id="311" r:id="rId26"/>
    <p:sldId id="310" r:id="rId27"/>
    <p:sldId id="309" r:id="rId28"/>
    <p:sldId id="282" r:id="rId29"/>
  </p:sldIdLst>
  <p:sldSz cx="9144000" cy="6858000" type="screen4x3"/>
  <p:notesSz cx="68834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3B9F3-20CB-F54B-5619-175E1CD5F1EE}" name="Balfanz-Vertiz, Kristin D." initials="BVKD" userId="S::Kristin.Balfanz-Vertiz@Illinois.gov::c30215b4-2ee8-45c8-87ef-8657d4a927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ons, Karyn" initials="LK" lastIdx="1" clrIdx="0">
    <p:extLst>
      <p:ext uri="{19B8F6BF-5375-455C-9EA6-DF929625EA0E}">
        <p15:presenceInfo xmlns:p15="http://schemas.microsoft.com/office/powerpoint/2012/main" userId="S::Karyn.Lyons@Illinois.gov::d89bdc70-f99c-46c4-90cd-6b23e963e6db" providerId="AD"/>
      </p:ext>
    </p:extLst>
  </p:cmAuthor>
  <p:cmAuthor id="2" name="Balfanz-Vertiz, Kristin D." initials="BVKD" lastIdx="1" clrIdx="1">
    <p:extLst>
      <p:ext uri="{19B8F6BF-5375-455C-9EA6-DF929625EA0E}">
        <p15:presenceInfo xmlns:p15="http://schemas.microsoft.com/office/powerpoint/2012/main" userId="S::Kristin.Balfanz-Vertiz@Illinois.gov::c30215b4-2ee8-45c8-87ef-8657d4a92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05303-046D-4D14-AD92-3C027C80FF10}" v="27" dt="2024-01-03T19:27:29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fanz-Vertiz, Kristin D." userId="c30215b4-2ee8-45c8-87ef-8657d4a92702" providerId="ADAL" clId="{636B4F8B-84E5-4408-9CF6-FD2F7B9D6CEB}"/>
    <pc:docChg chg="custSel addSld delSld modSld">
      <pc:chgData name="Balfanz-Vertiz, Kristin D." userId="c30215b4-2ee8-45c8-87ef-8657d4a92702" providerId="ADAL" clId="{636B4F8B-84E5-4408-9CF6-FD2F7B9D6CEB}" dt="2023-04-21T19:09:22.688" v="2" actId="47"/>
      <pc:docMkLst>
        <pc:docMk/>
      </pc:docMkLst>
      <pc:sldChg chg="del">
        <pc:chgData name="Balfanz-Vertiz, Kristin D." userId="c30215b4-2ee8-45c8-87ef-8657d4a92702" providerId="ADAL" clId="{636B4F8B-84E5-4408-9CF6-FD2F7B9D6CEB}" dt="2023-04-21T19:09:22.688" v="2" actId="47"/>
        <pc:sldMkLst>
          <pc:docMk/>
          <pc:sldMk cId="0" sldId="257"/>
        </pc:sldMkLst>
      </pc:sldChg>
      <pc:sldChg chg="modSp add mod">
        <pc:chgData name="Balfanz-Vertiz, Kristin D." userId="c30215b4-2ee8-45c8-87ef-8657d4a92702" providerId="ADAL" clId="{636B4F8B-84E5-4408-9CF6-FD2F7B9D6CEB}" dt="2023-04-21T19:08:59.987" v="1" actId="27636"/>
        <pc:sldMkLst>
          <pc:docMk/>
          <pc:sldMk cId="917200781" sldId="298"/>
        </pc:sldMkLst>
        <pc:spChg chg="mod">
          <ac:chgData name="Balfanz-Vertiz, Kristin D." userId="c30215b4-2ee8-45c8-87ef-8657d4a92702" providerId="ADAL" clId="{636B4F8B-84E5-4408-9CF6-FD2F7B9D6CEB}" dt="2023-04-21T19:08:59.987" v="1" actId="27636"/>
          <ac:spMkLst>
            <pc:docMk/>
            <pc:sldMk cId="917200781" sldId="298"/>
            <ac:spMk id="3" creationId="{00000000-0000-0000-0000-000000000000}"/>
          </ac:spMkLst>
        </pc:spChg>
      </pc:sldChg>
    </pc:docChg>
  </pc:docChgLst>
  <pc:docChgLst>
    <pc:chgData name="Balfanz-Vertiz, Kristin D." userId="c30215b4-2ee8-45c8-87ef-8657d4a92702" providerId="ADAL" clId="{58952664-4FD8-4EA4-8CAC-A19B226054DD}"/>
    <pc:docChg chg="addSld delSld modSld">
      <pc:chgData name="Balfanz-Vertiz, Kristin D." userId="c30215b4-2ee8-45c8-87ef-8657d4a92702" providerId="ADAL" clId="{58952664-4FD8-4EA4-8CAC-A19B226054DD}" dt="2023-06-02T11:17:51.080" v="3" actId="47"/>
      <pc:docMkLst>
        <pc:docMk/>
      </pc:docMkLst>
      <pc:sldChg chg="add del">
        <pc:chgData name="Balfanz-Vertiz, Kristin D." userId="c30215b4-2ee8-45c8-87ef-8657d4a92702" providerId="ADAL" clId="{58952664-4FD8-4EA4-8CAC-A19B226054DD}" dt="2023-06-02T11:17:51.080" v="3" actId="47"/>
        <pc:sldMkLst>
          <pc:docMk/>
          <pc:sldMk cId="0" sldId="257"/>
        </pc:sldMkLst>
      </pc:sldChg>
      <pc:sldChg chg="modSp mod">
        <pc:chgData name="Balfanz-Vertiz, Kristin D." userId="c30215b4-2ee8-45c8-87ef-8657d4a92702" providerId="ADAL" clId="{58952664-4FD8-4EA4-8CAC-A19B226054DD}" dt="2023-06-02T11:09:45.203" v="1" actId="20577"/>
        <pc:sldMkLst>
          <pc:docMk/>
          <pc:sldMk cId="0" sldId="258"/>
        </pc:sldMkLst>
        <pc:spChg chg="mod">
          <ac:chgData name="Balfanz-Vertiz, Kristin D." userId="c30215b4-2ee8-45c8-87ef-8657d4a92702" providerId="ADAL" clId="{58952664-4FD8-4EA4-8CAC-A19B226054DD}" dt="2023-06-02T11:09:45.203" v="1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  <pc:docChgLst>
    <pc:chgData name="Balfanz-Vertiz, Kristin D." userId="c30215b4-2ee8-45c8-87ef-8657d4a92702" providerId="ADAL" clId="{4818C11C-476B-4B5B-8183-978CC034C3D7}"/>
    <pc:docChg chg="custSel addSld modSld">
      <pc:chgData name="Balfanz-Vertiz, Kristin D." userId="c30215b4-2ee8-45c8-87ef-8657d4a92702" providerId="ADAL" clId="{4818C11C-476B-4B5B-8183-978CC034C3D7}" dt="2023-09-08T22:57:13.173" v="374" actId="26606"/>
      <pc:docMkLst>
        <pc:docMk/>
      </pc:docMkLst>
      <pc:sldChg chg="modSp new mod">
        <pc:chgData name="Balfanz-Vertiz, Kristin D." userId="c30215b4-2ee8-45c8-87ef-8657d4a92702" providerId="ADAL" clId="{4818C11C-476B-4B5B-8183-978CC034C3D7}" dt="2023-09-08T22:46:20.243" v="371" actId="20577"/>
        <pc:sldMkLst>
          <pc:docMk/>
          <pc:sldMk cId="779880259" sldId="299"/>
        </pc:sldMkLst>
        <pc:spChg chg="mod">
          <ac:chgData name="Balfanz-Vertiz, Kristin D." userId="c30215b4-2ee8-45c8-87ef-8657d4a92702" providerId="ADAL" clId="{4818C11C-476B-4B5B-8183-978CC034C3D7}" dt="2023-09-08T22:44:20.078" v="31" actId="20577"/>
          <ac:spMkLst>
            <pc:docMk/>
            <pc:sldMk cId="779880259" sldId="299"/>
            <ac:spMk id="2" creationId="{F26562A7-A6F3-F9D1-B82B-054F261CB09F}"/>
          </ac:spMkLst>
        </pc:spChg>
        <pc:spChg chg="mod">
          <ac:chgData name="Balfanz-Vertiz, Kristin D." userId="c30215b4-2ee8-45c8-87ef-8657d4a92702" providerId="ADAL" clId="{4818C11C-476B-4B5B-8183-978CC034C3D7}" dt="2023-09-08T22:46:20.243" v="371" actId="20577"/>
          <ac:spMkLst>
            <pc:docMk/>
            <pc:sldMk cId="779880259" sldId="299"/>
            <ac:spMk id="3" creationId="{97CDEA27-4317-197B-0F65-5A2E7DAA8D2E}"/>
          </ac:spMkLst>
        </pc:spChg>
      </pc:sldChg>
      <pc:sldChg chg="addSp modSp new mod setBg">
        <pc:chgData name="Balfanz-Vertiz, Kristin D." userId="c30215b4-2ee8-45c8-87ef-8657d4a92702" providerId="ADAL" clId="{4818C11C-476B-4B5B-8183-978CC034C3D7}" dt="2023-09-08T22:57:13.173" v="374" actId="26606"/>
        <pc:sldMkLst>
          <pc:docMk/>
          <pc:sldMk cId="1466581816" sldId="300"/>
        </pc:sldMkLst>
        <pc:spChg chg="add">
          <ac:chgData name="Balfanz-Vertiz, Kristin D." userId="c30215b4-2ee8-45c8-87ef-8657d4a92702" providerId="ADAL" clId="{4818C11C-476B-4B5B-8183-978CC034C3D7}" dt="2023-09-08T22:57:13.173" v="374" actId="26606"/>
          <ac:spMkLst>
            <pc:docMk/>
            <pc:sldMk cId="1466581816" sldId="300"/>
            <ac:spMk id="8" creationId="{42A4FC2C-047E-45A5-965D-8E1E3BF09BC6}"/>
          </ac:spMkLst>
        </pc:spChg>
        <pc:picChg chg="add mod">
          <ac:chgData name="Balfanz-Vertiz, Kristin D." userId="c30215b4-2ee8-45c8-87ef-8657d4a92702" providerId="ADAL" clId="{4818C11C-476B-4B5B-8183-978CC034C3D7}" dt="2023-09-08T22:57:13.173" v="374" actId="26606"/>
          <ac:picMkLst>
            <pc:docMk/>
            <pc:sldMk cId="1466581816" sldId="300"/>
            <ac:picMk id="3" creationId="{C83E854E-F41A-1ADC-6AC3-40E0ACB8623F}"/>
          </ac:picMkLst>
        </pc:picChg>
      </pc:sldChg>
    </pc:docChg>
  </pc:docChgLst>
  <pc:docChgLst>
    <pc:chgData name="Balfanz-Vertiz, Kristin D." userId="c30215b4-2ee8-45c8-87ef-8657d4a92702" providerId="ADAL" clId="{FCA05303-046D-4D14-AD92-3C027C80FF10}"/>
    <pc:docChg chg="undo custSel addSld delSld modSld sldOrd">
      <pc:chgData name="Balfanz-Vertiz, Kristin D." userId="c30215b4-2ee8-45c8-87ef-8657d4a92702" providerId="ADAL" clId="{FCA05303-046D-4D14-AD92-3C027C80FF10}" dt="2024-01-03T19:27:32.073" v="2824" actId="14100"/>
      <pc:docMkLst>
        <pc:docMk/>
      </pc:docMkLst>
      <pc:sldChg chg="del">
        <pc:chgData name="Balfanz-Vertiz, Kristin D." userId="c30215b4-2ee8-45c8-87ef-8657d4a92702" providerId="ADAL" clId="{FCA05303-046D-4D14-AD92-3C027C80FF10}" dt="2023-12-29T12:58:50.951" v="38" actId="47"/>
        <pc:sldMkLst>
          <pc:docMk/>
          <pc:sldMk cId="0" sldId="258"/>
        </pc:sldMkLst>
      </pc:sldChg>
      <pc:sldChg chg="del">
        <pc:chgData name="Balfanz-Vertiz, Kristin D." userId="c30215b4-2ee8-45c8-87ef-8657d4a92702" providerId="ADAL" clId="{FCA05303-046D-4D14-AD92-3C027C80FF10}" dt="2023-12-29T12:57:55.698" v="1" actId="47"/>
        <pc:sldMkLst>
          <pc:docMk/>
          <pc:sldMk cId="0" sldId="268"/>
        </pc:sldMkLst>
      </pc:sldChg>
      <pc:sldChg chg="addSp delSp modSp del mod">
        <pc:chgData name="Balfanz-Vertiz, Kristin D." userId="c30215b4-2ee8-45c8-87ef-8657d4a92702" providerId="ADAL" clId="{FCA05303-046D-4D14-AD92-3C027C80FF10}" dt="2024-01-03T19:17:36.832" v="2753" actId="47"/>
        <pc:sldMkLst>
          <pc:docMk/>
          <pc:sldMk cId="0" sldId="270"/>
        </pc:sldMkLst>
        <pc:spChg chg="add del mod">
          <ac:chgData name="Balfanz-Vertiz, Kristin D." userId="c30215b4-2ee8-45c8-87ef-8657d4a92702" providerId="ADAL" clId="{FCA05303-046D-4D14-AD92-3C027C80FF10}" dt="2023-12-29T13:01:24.206" v="49" actId="478"/>
          <ac:spMkLst>
            <pc:docMk/>
            <pc:sldMk cId="0" sldId="270"/>
            <ac:spMk id="3" creationId="{630C0590-511D-A9C8-43C5-D5FD89A95F03}"/>
          </ac:spMkLst>
        </pc:spChg>
        <pc:spChg chg="del">
          <ac:chgData name="Balfanz-Vertiz, Kristin D." userId="c30215b4-2ee8-45c8-87ef-8657d4a92702" providerId="ADAL" clId="{FCA05303-046D-4D14-AD92-3C027C80FF10}" dt="2023-12-29T13:01:22.173" v="48" actId="478"/>
          <ac:spMkLst>
            <pc:docMk/>
            <pc:sldMk cId="0" sldId="270"/>
            <ac:spMk id="18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3-12-29T13:03:30.938" v="71" actId="122"/>
          <ac:spMkLst>
            <pc:docMk/>
            <pc:sldMk cId="0" sldId="270"/>
            <ac:spMk id="19" creationId="{00000000-0000-0000-0000-000000000000}"/>
          </ac:spMkLst>
        </pc:spChg>
      </pc:sldChg>
      <pc:sldChg chg="del">
        <pc:chgData name="Balfanz-Vertiz, Kristin D." userId="c30215b4-2ee8-45c8-87ef-8657d4a92702" providerId="ADAL" clId="{FCA05303-046D-4D14-AD92-3C027C80FF10}" dt="2023-12-29T12:59:42.808" v="42" actId="47"/>
        <pc:sldMkLst>
          <pc:docMk/>
          <pc:sldMk cId="0" sldId="274"/>
        </pc:sldMkLst>
      </pc:sldChg>
      <pc:sldChg chg="del">
        <pc:chgData name="Balfanz-Vertiz, Kristin D." userId="c30215b4-2ee8-45c8-87ef-8657d4a92702" providerId="ADAL" clId="{FCA05303-046D-4D14-AD92-3C027C80FF10}" dt="2023-12-29T12:59:43.923" v="43" actId="47"/>
        <pc:sldMkLst>
          <pc:docMk/>
          <pc:sldMk cId="0" sldId="275"/>
        </pc:sldMkLst>
      </pc:sldChg>
      <pc:sldChg chg="modSp add mod">
        <pc:chgData name="Balfanz-Vertiz, Kristin D." userId="c30215b4-2ee8-45c8-87ef-8657d4a92702" providerId="ADAL" clId="{FCA05303-046D-4D14-AD92-3C027C80FF10}" dt="2024-01-03T19:22:23.778" v="2777" actId="1036"/>
        <pc:sldMkLst>
          <pc:docMk/>
          <pc:sldMk cId="3881789877" sldId="276"/>
        </pc:sldMkLst>
        <pc:spChg chg="mod">
          <ac:chgData name="Balfanz-Vertiz, Kristin D." userId="c30215b4-2ee8-45c8-87ef-8657d4a92702" providerId="ADAL" clId="{FCA05303-046D-4D14-AD92-3C027C80FF10}" dt="2024-01-02T13:14:50.253" v="283" actId="1076"/>
          <ac:spMkLst>
            <pc:docMk/>
            <pc:sldMk cId="3881789877" sldId="276"/>
            <ac:spMk id="2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9:22:23.778" v="2777" actId="1036"/>
          <ac:spMkLst>
            <pc:docMk/>
            <pc:sldMk cId="3881789877" sldId="276"/>
            <ac:spMk id="5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9:21:57.410" v="2768" actId="1076"/>
          <ac:spMkLst>
            <pc:docMk/>
            <pc:sldMk cId="3881789877" sldId="276"/>
            <ac:spMk id="6" creationId="{00000000-0000-0000-0000-000000000000}"/>
          </ac:spMkLst>
        </pc:spChg>
        <pc:picChg chg="mod">
          <ac:chgData name="Balfanz-Vertiz, Kristin D." userId="c30215b4-2ee8-45c8-87ef-8657d4a92702" providerId="ADAL" clId="{FCA05303-046D-4D14-AD92-3C027C80FF10}" dt="2024-01-03T19:21:54.890" v="2767" actId="1076"/>
          <ac:picMkLst>
            <pc:docMk/>
            <pc:sldMk cId="3881789877" sldId="276"/>
            <ac:picMk id="3" creationId="{00000000-0000-0000-0000-000000000000}"/>
          </ac:picMkLst>
        </pc:picChg>
        <pc:picChg chg="mod">
          <ac:chgData name="Balfanz-Vertiz, Kristin D." userId="c30215b4-2ee8-45c8-87ef-8657d4a92702" providerId="ADAL" clId="{FCA05303-046D-4D14-AD92-3C027C80FF10}" dt="2024-01-02T13:09:33.750" v="196" actId="1076"/>
          <ac:picMkLst>
            <pc:docMk/>
            <pc:sldMk cId="3881789877" sldId="276"/>
            <ac:picMk id="4" creationId="{7C1DE4BC-49EA-D22C-AB13-F0DBCDC69EA8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9:21:28.481" v="2764" actId="14100"/>
        <pc:sldMkLst>
          <pc:docMk/>
          <pc:sldMk cId="1345556134" sldId="277"/>
        </pc:sldMkLst>
        <pc:spChg chg="mod">
          <ac:chgData name="Balfanz-Vertiz, Kristin D." userId="c30215b4-2ee8-45c8-87ef-8657d4a92702" providerId="ADAL" clId="{FCA05303-046D-4D14-AD92-3C027C80FF10}" dt="2024-01-02T13:08:01.253" v="160" actId="1076"/>
          <ac:spMkLst>
            <pc:docMk/>
            <pc:sldMk cId="1345556134" sldId="277"/>
            <ac:spMk id="2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9:21:28.481" v="2764" actId="14100"/>
          <ac:spMkLst>
            <pc:docMk/>
            <pc:sldMk cId="1345556134" sldId="277"/>
            <ac:spMk id="11" creationId="{C954CB4B-4A20-B2D1-E66E-DB9525A24AF5}"/>
          </ac:spMkLst>
        </pc:spChg>
        <pc:picChg chg="mod">
          <ac:chgData name="Balfanz-Vertiz, Kristin D." userId="c30215b4-2ee8-45c8-87ef-8657d4a92702" providerId="ADAL" clId="{FCA05303-046D-4D14-AD92-3C027C80FF10}" dt="2024-01-03T19:20:45.440" v="2759" actId="14100"/>
          <ac:picMkLst>
            <pc:docMk/>
            <pc:sldMk cId="1345556134" sldId="277"/>
            <ac:picMk id="4" creationId="{00000000-0000-0000-0000-000000000000}"/>
          </ac:picMkLst>
        </pc:picChg>
        <pc:picChg chg="mod">
          <ac:chgData name="Balfanz-Vertiz, Kristin D." userId="c30215b4-2ee8-45c8-87ef-8657d4a92702" providerId="ADAL" clId="{FCA05303-046D-4D14-AD92-3C027C80FF10}" dt="2024-01-02T13:01:23.934" v="153" actId="1076"/>
          <ac:picMkLst>
            <pc:docMk/>
            <pc:sldMk cId="1345556134" sldId="277"/>
            <ac:picMk id="5" creationId="{54737628-4DDA-5082-F69B-42B110E02F1F}"/>
          </ac:picMkLst>
        </pc:picChg>
      </pc:sldChg>
      <pc:sldChg chg="addSp delSp modSp add mod addCm delCm modCm">
        <pc:chgData name="Balfanz-Vertiz, Kristin D." userId="c30215b4-2ee8-45c8-87ef-8657d4a92702" providerId="ADAL" clId="{FCA05303-046D-4D14-AD92-3C027C80FF10}" dt="2024-01-03T18:47:26.271" v="2317"/>
        <pc:sldMkLst>
          <pc:docMk/>
          <pc:sldMk cId="1361621673" sldId="279"/>
        </pc:sldMkLst>
        <pc:spChg chg="mod">
          <ac:chgData name="Balfanz-Vertiz, Kristin D." userId="c30215b4-2ee8-45c8-87ef-8657d4a92702" providerId="ADAL" clId="{FCA05303-046D-4D14-AD92-3C027C80FF10}" dt="2024-01-02T13:35:52.459" v="489" actId="14100"/>
          <ac:spMkLst>
            <pc:docMk/>
            <pc:sldMk cId="1361621673" sldId="279"/>
            <ac:spMk id="2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8:47:21.425" v="2316" actId="20577"/>
          <ac:spMkLst>
            <pc:docMk/>
            <pc:sldMk cId="1361621673" sldId="279"/>
            <ac:spMk id="5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3:16:18.914" v="1833" actId="1035"/>
          <ac:spMkLst>
            <pc:docMk/>
            <pc:sldMk cId="1361621673" sldId="279"/>
            <ac:spMk id="9" creationId="{00000000-0000-0000-0000-000000000000}"/>
          </ac:spMkLst>
        </pc:spChg>
        <pc:spChg chg="add del mod">
          <ac:chgData name="Balfanz-Vertiz, Kristin D." userId="c30215b4-2ee8-45c8-87ef-8657d4a92702" providerId="ADAL" clId="{FCA05303-046D-4D14-AD92-3C027C80FF10}" dt="2024-01-03T12:42:25.124" v="1767" actId="478"/>
          <ac:spMkLst>
            <pc:docMk/>
            <pc:sldMk cId="1361621673" sldId="279"/>
            <ac:spMk id="17" creationId="{676B6966-5127-6A31-3FBE-CAA10544ADC4}"/>
          </ac:spMkLst>
        </pc:spChg>
        <pc:spChg chg="del mod">
          <ac:chgData name="Balfanz-Vertiz, Kristin D." userId="c30215b4-2ee8-45c8-87ef-8657d4a92702" providerId="ADAL" clId="{FCA05303-046D-4D14-AD92-3C027C80FF10}" dt="2024-01-03T12:48:59.626" v="1815"/>
          <ac:spMkLst>
            <pc:docMk/>
            <pc:sldMk cId="1361621673" sldId="279"/>
            <ac:spMk id="34" creationId="{64B768CA-AA5C-F445-4CC5-7B2628AC6142}"/>
          </ac:spMkLst>
        </pc:spChg>
        <pc:spChg chg="del mod">
          <ac:chgData name="Balfanz-Vertiz, Kristin D." userId="c30215b4-2ee8-45c8-87ef-8657d4a92702" providerId="ADAL" clId="{FCA05303-046D-4D14-AD92-3C027C80FF10}" dt="2024-01-03T12:48:59.625" v="1813"/>
          <ac:spMkLst>
            <pc:docMk/>
            <pc:sldMk cId="1361621673" sldId="279"/>
            <ac:spMk id="35" creationId="{26BBDB0D-DF5D-0F11-0DC1-2C1C4FA9BD34}"/>
          </ac:spMkLst>
        </pc:spChg>
        <pc:spChg chg="del mod">
          <ac:chgData name="Balfanz-Vertiz, Kristin D." userId="c30215b4-2ee8-45c8-87ef-8657d4a92702" providerId="ADAL" clId="{FCA05303-046D-4D14-AD92-3C027C80FF10}" dt="2024-01-03T12:48:59.626" v="1817"/>
          <ac:spMkLst>
            <pc:docMk/>
            <pc:sldMk cId="1361621673" sldId="279"/>
            <ac:spMk id="36" creationId="{53C76279-1D50-C56F-1A98-CBB3320DCCFB}"/>
          </ac:spMkLst>
        </pc:spChg>
        <pc:picChg chg="mod">
          <ac:chgData name="Balfanz-Vertiz, Kristin D." userId="c30215b4-2ee8-45c8-87ef-8657d4a92702" providerId="ADAL" clId="{FCA05303-046D-4D14-AD92-3C027C80FF10}" dt="2024-01-03T13:13:56.400" v="1820" actId="1076"/>
          <ac:picMkLst>
            <pc:docMk/>
            <pc:sldMk cId="1361621673" sldId="279"/>
            <ac:picMk id="4" creationId="{00000000-0000-0000-0000-000000000000}"/>
          </ac:picMkLst>
        </pc:picChg>
        <pc:picChg chg="mod">
          <ac:chgData name="Balfanz-Vertiz, Kristin D." userId="c30215b4-2ee8-45c8-87ef-8657d4a92702" providerId="ADAL" clId="{FCA05303-046D-4D14-AD92-3C027C80FF10}" dt="2024-01-02T13:18:35.834" v="319" actId="1076"/>
          <ac:picMkLst>
            <pc:docMk/>
            <pc:sldMk cId="1361621673" sldId="279"/>
            <ac:picMk id="19" creationId="{D01EFA02-6484-4416-9DDE-10A2ED3686E7}"/>
          </ac:picMkLst>
        </pc:picChg>
        <pc:cxnChg chg="mod">
          <ac:chgData name="Balfanz-Vertiz, Kristin D." userId="c30215b4-2ee8-45c8-87ef-8657d4a92702" providerId="ADAL" clId="{FCA05303-046D-4D14-AD92-3C027C80FF10}" dt="2024-01-03T13:16:35.764" v="1835" actId="1076"/>
          <ac:cxnSpMkLst>
            <pc:docMk/>
            <pc:sldMk cId="1361621673" sldId="279"/>
            <ac:cxnSpMk id="26" creationId="{6A2524AB-1AA2-A540-D4CF-B947814E6655}"/>
          </ac:cxnSpMkLst>
        </pc:cxnChg>
        <pc:cxnChg chg="mod">
          <ac:chgData name="Balfanz-Vertiz, Kristin D." userId="c30215b4-2ee8-45c8-87ef-8657d4a92702" providerId="ADAL" clId="{FCA05303-046D-4D14-AD92-3C027C80FF10}" dt="2024-01-03T13:16:28.808" v="1834" actId="1076"/>
          <ac:cxnSpMkLst>
            <pc:docMk/>
            <pc:sldMk cId="1361621673" sldId="279"/>
            <ac:cxnSpMk id="28" creationId="{680E1576-FEEC-D8CF-0FD4-82F95B2B391B}"/>
          </ac:cxnSpMkLst>
        </pc:cxnChg>
      </pc:sldChg>
      <pc:sldChg chg="addSp delSp modSp add mod addCm delCm">
        <pc:chgData name="Balfanz-Vertiz, Kristin D." userId="c30215b4-2ee8-45c8-87ef-8657d4a92702" providerId="ADAL" clId="{FCA05303-046D-4D14-AD92-3C027C80FF10}" dt="2024-01-03T19:17:58.607" v="2754"/>
        <pc:sldMkLst>
          <pc:docMk/>
          <pc:sldMk cId="1328350245" sldId="282"/>
        </pc:sldMkLst>
        <pc:spChg chg="mod">
          <ac:chgData name="Balfanz-Vertiz, Kristin D." userId="c30215b4-2ee8-45c8-87ef-8657d4a92702" providerId="ADAL" clId="{FCA05303-046D-4D14-AD92-3C027C80FF10}" dt="2024-01-03T17:43:52.109" v="2275" actId="20577"/>
          <ac:spMkLst>
            <pc:docMk/>
            <pc:sldMk cId="1328350245" sldId="282"/>
            <ac:spMk id="2" creationId="{00000000-0000-0000-0000-000000000000}"/>
          </ac:spMkLst>
        </pc:spChg>
        <pc:spChg chg="add mod">
          <ac:chgData name="Balfanz-Vertiz, Kristin D." userId="c30215b4-2ee8-45c8-87ef-8657d4a92702" providerId="ADAL" clId="{FCA05303-046D-4D14-AD92-3C027C80FF10}" dt="2024-01-03T19:16:54.515" v="2745" actId="20577"/>
          <ac:spMkLst>
            <pc:docMk/>
            <pc:sldMk cId="1328350245" sldId="282"/>
            <ac:spMk id="3" creationId="{EFB96954-59C8-DF9F-6369-2E7E7AC5B29A}"/>
          </ac:spMkLst>
        </pc:spChg>
        <pc:spChg chg="mod">
          <ac:chgData name="Balfanz-Vertiz, Kristin D." userId="c30215b4-2ee8-45c8-87ef-8657d4a92702" providerId="ADAL" clId="{FCA05303-046D-4D14-AD92-3C027C80FF10}" dt="2024-01-03T19:17:31.719" v="2752" actId="122"/>
          <ac:spMkLst>
            <pc:docMk/>
            <pc:sldMk cId="1328350245" sldId="282"/>
            <ac:spMk id="5" creationId="{00000000-0000-0000-0000-000000000000}"/>
          </ac:spMkLst>
        </pc:spChg>
        <pc:spChg chg="del">
          <ac:chgData name="Balfanz-Vertiz, Kristin D." userId="c30215b4-2ee8-45c8-87ef-8657d4a92702" providerId="ADAL" clId="{FCA05303-046D-4D14-AD92-3C027C80FF10}" dt="2024-01-02T19:25:20.894" v="1517" actId="478"/>
          <ac:spMkLst>
            <pc:docMk/>
            <pc:sldMk cId="1328350245" sldId="282"/>
            <ac:spMk id="7" creationId="{00000000-0000-0000-0000-000000000000}"/>
          </ac:spMkLst>
        </pc:spChg>
        <pc:spChg chg="del">
          <ac:chgData name="Balfanz-Vertiz, Kristin D." userId="c30215b4-2ee8-45c8-87ef-8657d4a92702" providerId="ADAL" clId="{FCA05303-046D-4D14-AD92-3C027C80FF10}" dt="2024-01-02T19:25:20.064" v="1516" actId="478"/>
          <ac:spMkLst>
            <pc:docMk/>
            <pc:sldMk cId="1328350245" sldId="282"/>
            <ac:spMk id="8" creationId="{00000000-0000-0000-0000-000000000000}"/>
          </ac:spMkLst>
        </pc:spChg>
        <pc:picChg chg="mod">
          <ac:chgData name="Balfanz-Vertiz, Kristin D." userId="c30215b4-2ee8-45c8-87ef-8657d4a92702" providerId="ADAL" clId="{FCA05303-046D-4D14-AD92-3C027C80FF10}" dt="2024-01-02T19:23:37.838" v="1485" actId="1076"/>
          <ac:picMkLst>
            <pc:docMk/>
            <pc:sldMk cId="1328350245" sldId="282"/>
            <ac:picMk id="4" creationId="{68618A86-3E01-A097-9670-4E783F83E50B}"/>
          </ac:picMkLst>
        </pc:picChg>
        <pc:picChg chg="del mod">
          <ac:chgData name="Balfanz-Vertiz, Kristin D." userId="c30215b4-2ee8-45c8-87ef-8657d4a92702" providerId="ADAL" clId="{FCA05303-046D-4D14-AD92-3C027C80FF10}" dt="2024-01-02T19:25:17.767" v="1515" actId="478"/>
          <ac:picMkLst>
            <pc:docMk/>
            <pc:sldMk cId="1328350245" sldId="282"/>
            <ac:picMk id="9" creationId="{00000000-0000-0000-0000-000000000000}"/>
          </ac:picMkLst>
        </pc:picChg>
      </pc:sldChg>
      <pc:sldChg chg="addSp modSp add mod">
        <pc:chgData name="Balfanz-Vertiz, Kristin D." userId="c30215b4-2ee8-45c8-87ef-8657d4a92702" providerId="ADAL" clId="{FCA05303-046D-4D14-AD92-3C027C80FF10}" dt="2024-01-03T19:27:32.073" v="2824" actId="14100"/>
        <pc:sldMkLst>
          <pc:docMk/>
          <pc:sldMk cId="2094015559" sldId="287"/>
        </pc:sldMkLst>
        <pc:spChg chg="mod">
          <ac:chgData name="Balfanz-Vertiz, Kristin D." userId="c30215b4-2ee8-45c8-87ef-8657d4a92702" providerId="ADAL" clId="{FCA05303-046D-4D14-AD92-3C027C80FF10}" dt="2024-01-02T14:04:40.063" v="1095" actId="207"/>
          <ac:spMkLst>
            <pc:docMk/>
            <pc:sldMk cId="2094015559" sldId="287"/>
            <ac:spMk id="2" creationId="{00000000-0000-0000-0000-000000000000}"/>
          </ac:spMkLst>
        </pc:spChg>
        <pc:spChg chg="add mod">
          <ac:chgData name="Balfanz-Vertiz, Kristin D." userId="c30215b4-2ee8-45c8-87ef-8657d4a92702" providerId="ADAL" clId="{FCA05303-046D-4D14-AD92-3C027C80FF10}" dt="2024-01-03T19:27:32.073" v="2824" actId="14100"/>
          <ac:spMkLst>
            <pc:docMk/>
            <pc:sldMk cId="2094015559" sldId="287"/>
            <ac:spMk id="4" creationId="{2167E302-DE85-CD60-CD2E-25C60F363A20}"/>
          </ac:spMkLst>
        </pc:spChg>
        <pc:spChg chg="mod">
          <ac:chgData name="Balfanz-Vertiz, Kristin D." userId="c30215b4-2ee8-45c8-87ef-8657d4a92702" providerId="ADAL" clId="{FCA05303-046D-4D14-AD92-3C027C80FF10}" dt="2024-01-02T13:56:00.150" v="883" actId="14100"/>
          <ac:spMkLst>
            <pc:docMk/>
            <pc:sldMk cId="2094015559" sldId="287"/>
            <ac:spMk id="7" creationId="{E190096C-845D-EEDA-7565-2501D98E2AAC}"/>
          </ac:spMkLst>
        </pc:spChg>
        <pc:picChg chg="mod">
          <ac:chgData name="Balfanz-Vertiz, Kristin D." userId="c30215b4-2ee8-45c8-87ef-8657d4a92702" providerId="ADAL" clId="{FCA05303-046D-4D14-AD92-3C027C80FF10}" dt="2024-01-02T14:00:43.048" v="1067" actId="1076"/>
          <ac:picMkLst>
            <pc:docMk/>
            <pc:sldMk cId="2094015559" sldId="287"/>
            <ac:picMk id="5" creationId="{7F7C8D5D-0B5A-0DBF-C568-CF6AC7CC2FCB}"/>
          </ac:picMkLst>
        </pc:picChg>
        <pc:picChg chg="mod">
          <ac:chgData name="Balfanz-Vertiz, Kristin D." userId="c30215b4-2ee8-45c8-87ef-8657d4a92702" providerId="ADAL" clId="{FCA05303-046D-4D14-AD92-3C027C80FF10}" dt="2024-01-02T13:54:45.450" v="878" actId="1582"/>
          <ac:picMkLst>
            <pc:docMk/>
            <pc:sldMk cId="2094015559" sldId="287"/>
            <ac:picMk id="6" creationId="{56F423B7-A56B-7086-5AD5-F08E3A9C3622}"/>
          </ac:picMkLst>
        </pc:picChg>
      </pc:sldChg>
      <pc:sldChg chg="delSp modSp add mod">
        <pc:chgData name="Balfanz-Vertiz, Kristin D." userId="c30215b4-2ee8-45c8-87ef-8657d4a92702" providerId="ADAL" clId="{FCA05303-046D-4D14-AD92-3C027C80FF10}" dt="2024-01-03T19:27:24.598" v="2822" actId="21"/>
        <pc:sldMkLst>
          <pc:docMk/>
          <pc:sldMk cId="3407403295" sldId="289"/>
        </pc:sldMkLst>
        <pc:spChg chg="mod">
          <ac:chgData name="Balfanz-Vertiz, Kristin D." userId="c30215b4-2ee8-45c8-87ef-8657d4a92702" providerId="ADAL" clId="{FCA05303-046D-4D14-AD92-3C027C80FF10}" dt="2024-01-02T14:04:31.530" v="1092" actId="207"/>
          <ac:spMkLst>
            <pc:docMk/>
            <pc:sldMk cId="3407403295" sldId="289"/>
            <ac:spMk id="2" creationId="{00000000-0000-0000-0000-000000000000}"/>
          </ac:spMkLst>
        </pc:spChg>
        <pc:spChg chg="del mod">
          <ac:chgData name="Balfanz-Vertiz, Kristin D." userId="c30215b4-2ee8-45c8-87ef-8657d4a92702" providerId="ADAL" clId="{FCA05303-046D-4D14-AD92-3C027C80FF10}" dt="2024-01-03T19:27:24.598" v="2822" actId="21"/>
          <ac:spMkLst>
            <pc:docMk/>
            <pc:sldMk cId="3407403295" sldId="289"/>
            <ac:spMk id="4" creationId="{C3C3C16B-70AC-17CE-297A-F2D2DC35C691}"/>
          </ac:spMkLst>
        </pc:spChg>
        <pc:spChg chg="mod">
          <ac:chgData name="Balfanz-Vertiz, Kristin D." userId="c30215b4-2ee8-45c8-87ef-8657d4a92702" providerId="ADAL" clId="{FCA05303-046D-4D14-AD92-3C027C80FF10}" dt="2024-01-02T13:56:24.921" v="888" actId="14100"/>
          <ac:spMkLst>
            <pc:docMk/>
            <pc:sldMk cId="3407403295" sldId="289"/>
            <ac:spMk id="6" creationId="{705EB288-5C26-27F5-7C2E-8FDC447B67A1}"/>
          </ac:spMkLst>
        </pc:spChg>
        <pc:picChg chg="mod">
          <ac:chgData name="Balfanz-Vertiz, Kristin D." userId="c30215b4-2ee8-45c8-87ef-8657d4a92702" providerId="ADAL" clId="{FCA05303-046D-4D14-AD92-3C027C80FF10}" dt="2024-01-02T13:54:58.243" v="879" actId="1582"/>
          <ac:picMkLst>
            <pc:docMk/>
            <pc:sldMk cId="3407403295" sldId="289"/>
            <ac:picMk id="7" creationId="{2ADE9399-7A03-D4E6-A765-182B8A712B05}"/>
          </ac:picMkLst>
        </pc:picChg>
        <pc:picChg chg="mod">
          <ac:chgData name="Balfanz-Vertiz, Kristin D." userId="c30215b4-2ee8-45c8-87ef-8657d4a92702" providerId="ADAL" clId="{FCA05303-046D-4D14-AD92-3C027C80FF10}" dt="2024-01-02T14:00:48.206" v="1068" actId="1076"/>
          <ac:picMkLst>
            <pc:docMk/>
            <pc:sldMk cId="3407403295" sldId="289"/>
            <ac:picMk id="8" creationId="{CEDE7ACE-8BE8-4AED-9B06-6A30BC9309E8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9:26:40.777" v="2819" actId="20577"/>
        <pc:sldMkLst>
          <pc:docMk/>
          <pc:sldMk cId="3683117398" sldId="291"/>
        </pc:sldMkLst>
        <pc:spChg chg="mod">
          <ac:chgData name="Balfanz-Vertiz, Kristin D." userId="c30215b4-2ee8-45c8-87ef-8657d4a92702" providerId="ADAL" clId="{FCA05303-046D-4D14-AD92-3C027C80FF10}" dt="2024-01-02T13:44:34.404" v="780" actId="14100"/>
          <ac:spMkLst>
            <pc:docMk/>
            <pc:sldMk cId="3683117398" sldId="291"/>
            <ac:spMk id="2" creationId="{E7AFF762-6013-8CEA-486E-DB42E722926A}"/>
          </ac:spMkLst>
        </pc:spChg>
        <pc:spChg chg="mod">
          <ac:chgData name="Balfanz-Vertiz, Kristin D." userId="c30215b4-2ee8-45c8-87ef-8657d4a92702" providerId="ADAL" clId="{FCA05303-046D-4D14-AD92-3C027C80FF10}" dt="2024-01-02T13:54:37.499" v="877" actId="1038"/>
          <ac:spMkLst>
            <pc:docMk/>
            <pc:sldMk cId="3683117398" sldId="291"/>
            <ac:spMk id="4" creationId="{11578943-4617-5556-7109-226EA0806E10}"/>
          </ac:spMkLst>
        </pc:spChg>
        <pc:spChg chg="mod">
          <ac:chgData name="Balfanz-Vertiz, Kristin D." userId="c30215b4-2ee8-45c8-87ef-8657d4a92702" providerId="ADAL" clId="{FCA05303-046D-4D14-AD92-3C027C80FF10}" dt="2024-01-03T19:26:40.777" v="2819" actId="20577"/>
          <ac:spMkLst>
            <pc:docMk/>
            <pc:sldMk cId="3683117398" sldId="291"/>
            <ac:spMk id="5" creationId="{F8094450-E432-7953-B8A7-91C8660E4203}"/>
          </ac:spMkLst>
        </pc:spChg>
        <pc:picChg chg="mod">
          <ac:chgData name="Balfanz-Vertiz, Kristin D." userId="c30215b4-2ee8-45c8-87ef-8657d4a92702" providerId="ADAL" clId="{FCA05303-046D-4D14-AD92-3C027C80FF10}" dt="2024-01-02T13:46:17.856" v="793" actId="1076"/>
          <ac:picMkLst>
            <pc:docMk/>
            <pc:sldMk cId="3683117398" sldId="291"/>
            <ac:picMk id="3" creationId="{772A07AD-0EC2-BEDA-37AA-71989E981760}"/>
          </ac:picMkLst>
        </pc:picChg>
        <pc:picChg chg="mod">
          <ac:chgData name="Balfanz-Vertiz, Kristin D." userId="c30215b4-2ee8-45c8-87ef-8657d4a92702" providerId="ADAL" clId="{FCA05303-046D-4D14-AD92-3C027C80FF10}" dt="2024-01-02T13:44:09.957" v="776" actId="1036"/>
          <ac:picMkLst>
            <pc:docMk/>
            <pc:sldMk cId="3683117398" sldId="291"/>
            <ac:picMk id="7" creationId="{8F09A9EB-B37C-EBCB-7F75-770306C0C989}"/>
          </ac:picMkLst>
        </pc:picChg>
      </pc:sldChg>
      <pc:sldChg chg="addSp delSp modSp add mod">
        <pc:chgData name="Balfanz-Vertiz, Kristin D." userId="c30215b4-2ee8-45c8-87ef-8657d4a92702" providerId="ADAL" clId="{FCA05303-046D-4D14-AD92-3C027C80FF10}" dt="2024-01-03T13:16:00.282" v="1832" actId="20577"/>
        <pc:sldMkLst>
          <pc:docMk/>
          <pc:sldMk cId="1851510838" sldId="292"/>
        </pc:sldMkLst>
        <pc:spChg chg="mod">
          <ac:chgData name="Balfanz-Vertiz, Kristin D." userId="c30215b4-2ee8-45c8-87ef-8657d4a92702" providerId="ADAL" clId="{FCA05303-046D-4D14-AD92-3C027C80FF10}" dt="2024-01-02T13:12:53.748" v="255" actId="207"/>
          <ac:spMkLst>
            <pc:docMk/>
            <pc:sldMk cId="1851510838" sldId="292"/>
            <ac:spMk id="2" creationId="{B130A3AB-F3CC-71A4-9B23-83E967EB1610}"/>
          </ac:spMkLst>
        </pc:spChg>
        <pc:spChg chg="add del mod">
          <ac:chgData name="Balfanz-Vertiz, Kristin D." userId="c30215b4-2ee8-45c8-87ef-8657d4a92702" providerId="ADAL" clId="{FCA05303-046D-4D14-AD92-3C027C80FF10}" dt="2024-01-03T12:36:25.562" v="1713"/>
          <ac:spMkLst>
            <pc:docMk/>
            <pc:sldMk cId="1851510838" sldId="292"/>
            <ac:spMk id="3" creationId="{7D75A611-E33B-D46D-4685-D443E4DED37F}"/>
          </ac:spMkLst>
        </pc:spChg>
        <pc:spChg chg="add del mod">
          <ac:chgData name="Balfanz-Vertiz, Kristin D." userId="c30215b4-2ee8-45c8-87ef-8657d4a92702" providerId="ADAL" clId="{FCA05303-046D-4D14-AD92-3C027C80FF10}" dt="2024-01-03T12:36:25.562" v="1715"/>
          <ac:spMkLst>
            <pc:docMk/>
            <pc:sldMk cId="1851510838" sldId="292"/>
            <ac:spMk id="5" creationId="{8513BF27-F473-D11B-1C4E-A066FB983546}"/>
          </ac:spMkLst>
        </pc:spChg>
        <pc:spChg chg="del mod">
          <ac:chgData name="Balfanz-Vertiz, Kristin D." userId="c30215b4-2ee8-45c8-87ef-8657d4a92702" providerId="ADAL" clId="{FCA05303-046D-4D14-AD92-3C027C80FF10}" dt="2024-01-02T13:18:22.841" v="317" actId="478"/>
          <ac:spMkLst>
            <pc:docMk/>
            <pc:sldMk cId="1851510838" sldId="292"/>
            <ac:spMk id="11" creationId="{FB49312A-9F76-F9E3-9F25-BB891508DCB2}"/>
          </ac:spMkLst>
        </pc:spChg>
        <pc:spChg chg="del mod">
          <ac:chgData name="Balfanz-Vertiz, Kristin D." userId="c30215b4-2ee8-45c8-87ef-8657d4a92702" providerId="ADAL" clId="{FCA05303-046D-4D14-AD92-3C027C80FF10}" dt="2024-01-02T13:18:09.985" v="314" actId="478"/>
          <ac:spMkLst>
            <pc:docMk/>
            <pc:sldMk cId="1851510838" sldId="292"/>
            <ac:spMk id="12" creationId="{1C49B35E-82C7-6F68-38B6-1EAB35F3637E}"/>
          </ac:spMkLst>
        </pc:spChg>
        <pc:spChg chg="mod">
          <ac:chgData name="Balfanz-Vertiz, Kristin D." userId="c30215b4-2ee8-45c8-87ef-8657d4a92702" providerId="ADAL" clId="{FCA05303-046D-4D14-AD92-3C027C80FF10}" dt="2024-01-03T13:16:00.282" v="1832" actId="20577"/>
          <ac:spMkLst>
            <pc:docMk/>
            <pc:sldMk cId="1851510838" sldId="292"/>
            <ac:spMk id="17" creationId="{49DE0F9E-616B-37B1-F368-660F9D3B2E44}"/>
          </ac:spMkLst>
        </pc:spChg>
        <pc:picChg chg="mod">
          <ac:chgData name="Balfanz-Vertiz, Kristin D." userId="c30215b4-2ee8-45c8-87ef-8657d4a92702" providerId="ADAL" clId="{FCA05303-046D-4D14-AD92-3C027C80FF10}" dt="2024-01-02T13:12:36.757" v="250" actId="1076"/>
          <ac:picMkLst>
            <pc:docMk/>
            <pc:sldMk cId="1851510838" sldId="292"/>
            <ac:picMk id="4" creationId="{282A899B-7A0A-3BFB-7F6D-39CD856908E2}"/>
          </ac:picMkLst>
        </pc:picChg>
        <pc:picChg chg="mod">
          <ac:chgData name="Balfanz-Vertiz, Kristin D." userId="c30215b4-2ee8-45c8-87ef-8657d4a92702" providerId="ADAL" clId="{FCA05303-046D-4D14-AD92-3C027C80FF10}" dt="2024-01-03T12:31:21.265" v="1604" actId="14100"/>
          <ac:picMkLst>
            <pc:docMk/>
            <pc:sldMk cId="1851510838" sldId="292"/>
            <ac:picMk id="6" creationId="{90914B7A-78C6-EFF5-06F8-79223B70385E}"/>
          </ac:picMkLst>
        </pc:picChg>
        <pc:picChg chg="mod">
          <ac:chgData name="Balfanz-Vertiz, Kristin D." userId="c30215b4-2ee8-45c8-87ef-8657d4a92702" providerId="ADAL" clId="{FCA05303-046D-4D14-AD92-3C027C80FF10}" dt="2024-01-03T12:36:47.522" v="1725" actId="1035"/>
          <ac:picMkLst>
            <pc:docMk/>
            <pc:sldMk cId="1851510838" sldId="292"/>
            <ac:picMk id="7" creationId="{B622D38C-22F1-05FD-745E-71C7EF5C77AC}"/>
          </ac:picMkLst>
        </pc:picChg>
        <pc:picChg chg="mod">
          <ac:chgData name="Balfanz-Vertiz, Kristin D." userId="c30215b4-2ee8-45c8-87ef-8657d4a92702" providerId="ADAL" clId="{FCA05303-046D-4D14-AD92-3C027C80FF10}" dt="2024-01-02T13:17:37.073" v="308" actId="1076"/>
          <ac:picMkLst>
            <pc:docMk/>
            <pc:sldMk cId="1851510838" sldId="292"/>
            <ac:picMk id="9" creationId="{CB6DEED1-8837-3154-A59D-58C36F045B03}"/>
          </ac:picMkLst>
        </pc:picChg>
        <pc:picChg chg="mod">
          <ac:chgData name="Balfanz-Vertiz, Kristin D." userId="c30215b4-2ee8-45c8-87ef-8657d4a92702" providerId="ADAL" clId="{FCA05303-046D-4D14-AD92-3C027C80FF10}" dt="2024-01-02T13:17:43.238" v="310" actId="1076"/>
          <ac:picMkLst>
            <pc:docMk/>
            <pc:sldMk cId="1851510838" sldId="292"/>
            <ac:picMk id="10" creationId="{72FDF2FF-253D-B4AB-A5C0-5E389E981179}"/>
          </ac:picMkLst>
        </pc:picChg>
        <pc:picChg chg="add mod">
          <ac:chgData name="Balfanz-Vertiz, Kristin D." userId="c30215b4-2ee8-45c8-87ef-8657d4a92702" providerId="ADAL" clId="{FCA05303-046D-4D14-AD92-3C027C80FF10}" dt="2024-01-03T12:34:06.606" v="1668" actId="1076"/>
          <ac:picMkLst>
            <pc:docMk/>
            <pc:sldMk cId="1851510838" sldId="292"/>
            <ac:picMk id="19" creationId="{2CB9DE19-A4FD-B8E8-43C1-C6561EA7B57E}"/>
          </ac:picMkLst>
        </pc:picChg>
        <pc:inkChg chg="add del mod">
          <ac:chgData name="Balfanz-Vertiz, Kristin D." userId="c30215b4-2ee8-45c8-87ef-8657d4a92702" providerId="ADAL" clId="{FCA05303-046D-4D14-AD92-3C027C80FF10}" dt="2024-01-03T12:33:23.396" v="1661" actId="478"/>
          <ac:inkMkLst>
            <pc:docMk/>
            <pc:sldMk cId="1851510838" sldId="292"/>
            <ac:inkMk id="8" creationId="{69148ED2-0DB0-99B9-F44A-0E0EB3E5FA3A}"/>
          </ac:inkMkLst>
        </pc:inkChg>
        <pc:inkChg chg="mod">
          <ac:chgData name="Balfanz-Vertiz, Kristin D." userId="c30215b4-2ee8-45c8-87ef-8657d4a92702" providerId="ADAL" clId="{FCA05303-046D-4D14-AD92-3C027C80FF10}" dt="2024-01-03T12:36:42.275" v="1723" actId="1035"/>
          <ac:inkMkLst>
            <pc:docMk/>
            <pc:sldMk cId="1851510838" sldId="292"/>
            <ac:inkMk id="13" creationId="{31F6014B-67D8-F7AA-3BD3-B4777788EF2B}"/>
          </ac:inkMkLst>
        </pc:inkChg>
        <pc:inkChg chg="del">
          <ac:chgData name="Balfanz-Vertiz, Kristin D." userId="c30215b4-2ee8-45c8-87ef-8657d4a92702" providerId="ADAL" clId="{FCA05303-046D-4D14-AD92-3C027C80FF10}" dt="2024-01-02T13:17:32.480" v="307" actId="478"/>
          <ac:inkMkLst>
            <pc:docMk/>
            <pc:sldMk cId="1851510838" sldId="292"/>
            <ac:inkMk id="14" creationId="{3D98729B-A96A-3E75-6AA7-FCFF7029F80D}"/>
          </ac:inkMkLst>
        </pc:inkChg>
        <pc:inkChg chg="mod">
          <ac:chgData name="Balfanz-Vertiz, Kristin D." userId="c30215b4-2ee8-45c8-87ef-8657d4a92702" providerId="ADAL" clId="{FCA05303-046D-4D14-AD92-3C027C80FF10}" dt="2024-01-02T13:17:40.137" v="309" actId="1076"/>
          <ac:inkMkLst>
            <pc:docMk/>
            <pc:sldMk cId="1851510838" sldId="292"/>
            <ac:inkMk id="15" creationId="{FE715BBB-A25E-C6EB-12E1-4BE07D25D9AC}"/>
          </ac:inkMkLst>
        </pc:inkChg>
        <pc:inkChg chg="del">
          <ac:chgData name="Balfanz-Vertiz, Kristin D." userId="c30215b4-2ee8-45c8-87ef-8657d4a92702" providerId="ADAL" clId="{FCA05303-046D-4D14-AD92-3C027C80FF10}" dt="2024-01-02T13:17:31.408" v="306" actId="478"/>
          <ac:inkMkLst>
            <pc:docMk/>
            <pc:sldMk cId="1851510838" sldId="292"/>
            <ac:inkMk id="16" creationId="{31B6E269-980A-94EE-5BC4-00036B7040DF}"/>
          </ac:inkMkLst>
        </pc:inkChg>
        <pc:inkChg chg="add mod">
          <ac:chgData name="Balfanz-Vertiz, Kristin D." userId="c30215b4-2ee8-45c8-87ef-8657d4a92702" providerId="ADAL" clId="{FCA05303-046D-4D14-AD92-3C027C80FF10}" dt="2024-01-03T12:33:49.937" v="1666" actId="1038"/>
          <ac:inkMkLst>
            <pc:docMk/>
            <pc:sldMk cId="1851510838" sldId="292"/>
            <ac:inkMk id="18" creationId="{A0B2DF00-3E7E-A3DC-FC67-78533BFD592A}"/>
          </ac:inkMkLst>
        </pc:inkChg>
      </pc:sldChg>
      <pc:sldChg chg="modSp add mod">
        <pc:chgData name="Balfanz-Vertiz, Kristin D." userId="c30215b4-2ee8-45c8-87ef-8657d4a92702" providerId="ADAL" clId="{FCA05303-046D-4D14-AD92-3C027C80FF10}" dt="2024-01-02T14:04:21.002" v="1089" actId="207"/>
        <pc:sldMkLst>
          <pc:docMk/>
          <pc:sldMk cId="1059733501" sldId="295"/>
        </pc:sldMkLst>
        <pc:spChg chg="mod">
          <ac:chgData name="Balfanz-Vertiz, Kristin D." userId="c30215b4-2ee8-45c8-87ef-8657d4a92702" providerId="ADAL" clId="{FCA05303-046D-4D14-AD92-3C027C80FF10}" dt="2024-01-02T14:04:21.002" v="1089" actId="207"/>
          <ac:spMkLst>
            <pc:docMk/>
            <pc:sldMk cId="1059733501" sldId="295"/>
            <ac:spMk id="2" creationId="{65CF44B1-0BF2-DA6B-9760-CC9B3F6616B0}"/>
          </ac:spMkLst>
        </pc:spChg>
        <pc:spChg chg="mod">
          <ac:chgData name="Balfanz-Vertiz, Kristin D." userId="c30215b4-2ee8-45c8-87ef-8657d4a92702" providerId="ADAL" clId="{FCA05303-046D-4D14-AD92-3C027C80FF10}" dt="2024-01-02T13:57:00.730" v="895" actId="14100"/>
          <ac:spMkLst>
            <pc:docMk/>
            <pc:sldMk cId="1059733501" sldId="295"/>
            <ac:spMk id="4" creationId="{306A7387-173B-3379-FCEA-53ECBCD04534}"/>
          </ac:spMkLst>
        </pc:spChg>
        <pc:picChg chg="mod">
          <ac:chgData name="Balfanz-Vertiz, Kristin D." userId="c30215b4-2ee8-45c8-87ef-8657d4a92702" providerId="ADAL" clId="{FCA05303-046D-4D14-AD92-3C027C80FF10}" dt="2024-01-02T13:56:46.523" v="891" actId="1582"/>
          <ac:picMkLst>
            <pc:docMk/>
            <pc:sldMk cId="1059733501" sldId="295"/>
            <ac:picMk id="5" creationId="{D893D4DA-1D5A-5A52-FF7E-D66A6B0EC9F4}"/>
          </ac:picMkLst>
        </pc:picChg>
        <pc:picChg chg="mod">
          <ac:chgData name="Balfanz-Vertiz, Kristin D." userId="c30215b4-2ee8-45c8-87ef-8657d4a92702" providerId="ADAL" clId="{FCA05303-046D-4D14-AD92-3C027C80FF10}" dt="2024-01-02T14:00:56.407" v="1069" actId="1076"/>
          <ac:picMkLst>
            <pc:docMk/>
            <pc:sldMk cId="1059733501" sldId="295"/>
            <ac:picMk id="6" creationId="{3A97BE14-3A74-C225-349F-0AA103DDE288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2T14:03:57.712" v="1083" actId="207"/>
        <pc:sldMkLst>
          <pc:docMk/>
          <pc:sldMk cId="4094085156" sldId="296"/>
        </pc:sldMkLst>
        <pc:spChg chg="mod">
          <ac:chgData name="Balfanz-Vertiz, Kristin D." userId="c30215b4-2ee8-45c8-87ef-8657d4a92702" providerId="ADAL" clId="{FCA05303-046D-4D14-AD92-3C027C80FF10}" dt="2024-01-02T14:03:57.712" v="1083" actId="207"/>
          <ac:spMkLst>
            <pc:docMk/>
            <pc:sldMk cId="4094085156" sldId="296"/>
            <ac:spMk id="2" creationId="{1E8D22C1-BF9C-ECA0-D836-6E02CECD70C1}"/>
          </ac:spMkLst>
        </pc:spChg>
        <pc:spChg chg="mod">
          <ac:chgData name="Balfanz-Vertiz, Kristin D." userId="c30215b4-2ee8-45c8-87ef-8657d4a92702" providerId="ADAL" clId="{FCA05303-046D-4D14-AD92-3C027C80FF10}" dt="2024-01-02T13:59:24.885" v="1056" actId="20577"/>
          <ac:spMkLst>
            <pc:docMk/>
            <pc:sldMk cId="4094085156" sldId="296"/>
            <ac:spMk id="3" creationId="{F6FAA6B3-F967-87DC-A61D-930AA568A397}"/>
          </ac:spMkLst>
        </pc:spChg>
        <pc:spChg chg="mod">
          <ac:chgData name="Balfanz-Vertiz, Kristin D." userId="c30215b4-2ee8-45c8-87ef-8657d4a92702" providerId="ADAL" clId="{FCA05303-046D-4D14-AD92-3C027C80FF10}" dt="2024-01-02T13:58:39.094" v="1025" actId="255"/>
          <ac:spMkLst>
            <pc:docMk/>
            <pc:sldMk cId="4094085156" sldId="296"/>
            <ac:spMk id="5" creationId="{AA62E40C-C337-ED6E-4901-3C4FBE7BEDB7}"/>
          </ac:spMkLst>
        </pc:spChg>
        <pc:picChg chg="mod">
          <ac:chgData name="Balfanz-Vertiz, Kristin D." userId="c30215b4-2ee8-45c8-87ef-8657d4a92702" providerId="ADAL" clId="{FCA05303-046D-4D14-AD92-3C027C80FF10}" dt="2024-01-02T14:01:08.752" v="1071" actId="1076"/>
          <ac:picMkLst>
            <pc:docMk/>
            <pc:sldMk cId="4094085156" sldId="296"/>
            <ac:picMk id="6" creationId="{8A0D6A64-448E-F648-EABE-61848C1FEEAF}"/>
          </ac:picMkLst>
        </pc:picChg>
        <pc:picChg chg="mod">
          <ac:chgData name="Balfanz-Vertiz, Kristin D." userId="c30215b4-2ee8-45c8-87ef-8657d4a92702" providerId="ADAL" clId="{FCA05303-046D-4D14-AD92-3C027C80FF10}" dt="2024-01-02T13:58:30.036" v="1023" actId="1582"/>
          <ac:picMkLst>
            <pc:docMk/>
            <pc:sldMk cId="4094085156" sldId="296"/>
            <ac:picMk id="8" creationId="{46B336BD-8683-BED5-066F-AC4390262068}"/>
          </ac:picMkLst>
        </pc:picChg>
      </pc:sldChg>
      <pc:sldChg chg="del">
        <pc:chgData name="Balfanz-Vertiz, Kristin D." userId="c30215b4-2ee8-45c8-87ef-8657d4a92702" providerId="ADAL" clId="{FCA05303-046D-4D14-AD92-3C027C80FF10}" dt="2023-12-29T12:58:49.427" v="37" actId="47"/>
        <pc:sldMkLst>
          <pc:docMk/>
          <pc:sldMk cId="917200781" sldId="298"/>
        </pc:sldMkLst>
      </pc:sldChg>
      <pc:sldChg chg="modSp add mod">
        <pc:chgData name="Balfanz-Vertiz, Kristin D." userId="c30215b4-2ee8-45c8-87ef-8657d4a92702" providerId="ADAL" clId="{FCA05303-046D-4D14-AD92-3C027C80FF10}" dt="2024-01-03T19:19:58.240" v="2756" actId="1038"/>
        <pc:sldMkLst>
          <pc:docMk/>
          <pc:sldMk cId="2821869874" sldId="298"/>
        </pc:sldMkLst>
        <pc:spChg chg="mod">
          <ac:chgData name="Balfanz-Vertiz, Kristin D." userId="c30215b4-2ee8-45c8-87ef-8657d4a92702" providerId="ADAL" clId="{FCA05303-046D-4D14-AD92-3C027C80FF10}" dt="2024-01-02T13:13:30.371" v="259" actId="1076"/>
          <ac:spMkLst>
            <pc:docMk/>
            <pc:sldMk cId="2821869874" sldId="298"/>
            <ac:spMk id="2" creationId="{56100FBD-1801-8FF7-3C0F-5A70801978C2}"/>
          </ac:spMkLst>
        </pc:spChg>
        <pc:spChg chg="mod">
          <ac:chgData name="Balfanz-Vertiz, Kristin D." userId="c30215b4-2ee8-45c8-87ef-8657d4a92702" providerId="ADAL" clId="{FCA05303-046D-4D14-AD92-3C027C80FF10}" dt="2024-01-03T19:19:58.240" v="2756" actId="1038"/>
          <ac:spMkLst>
            <pc:docMk/>
            <pc:sldMk cId="2821869874" sldId="298"/>
            <ac:spMk id="5" creationId="{821480A1-4431-004E-6FF3-D0F1F4B40DA2}"/>
          </ac:spMkLst>
        </pc:spChg>
        <pc:spChg chg="mod">
          <ac:chgData name="Balfanz-Vertiz, Kristin D." userId="c30215b4-2ee8-45c8-87ef-8657d4a92702" providerId="ADAL" clId="{FCA05303-046D-4D14-AD92-3C027C80FF10}" dt="2024-01-03T12:26:30.650" v="1546" actId="20577"/>
          <ac:spMkLst>
            <pc:docMk/>
            <pc:sldMk cId="2821869874" sldId="298"/>
            <ac:spMk id="7" creationId="{D9E56D6F-F9BE-B572-4257-ABEDCF53123D}"/>
          </ac:spMkLst>
        </pc:spChg>
        <pc:spChg chg="mod">
          <ac:chgData name="Balfanz-Vertiz, Kristin D." userId="c30215b4-2ee8-45c8-87ef-8657d4a92702" providerId="ADAL" clId="{FCA05303-046D-4D14-AD92-3C027C80FF10}" dt="2024-01-03T12:26:32.705" v="1549" actId="20577"/>
          <ac:spMkLst>
            <pc:docMk/>
            <pc:sldMk cId="2821869874" sldId="298"/>
            <ac:spMk id="8" creationId="{6D024EF2-18C0-66FC-15DC-842D7DEDBF3A}"/>
          </ac:spMkLst>
        </pc:spChg>
        <pc:spChg chg="mod">
          <ac:chgData name="Balfanz-Vertiz, Kristin D." userId="c30215b4-2ee8-45c8-87ef-8657d4a92702" providerId="ADAL" clId="{FCA05303-046D-4D14-AD92-3C027C80FF10}" dt="2024-01-03T12:27:47.106" v="1557" actId="20577"/>
          <ac:spMkLst>
            <pc:docMk/>
            <pc:sldMk cId="2821869874" sldId="298"/>
            <ac:spMk id="9" creationId="{33585693-3A0D-2CAE-305C-DD7076061BAF}"/>
          </ac:spMkLst>
        </pc:spChg>
        <pc:picChg chg="mod">
          <ac:chgData name="Balfanz-Vertiz, Kristin D." userId="c30215b4-2ee8-45c8-87ef-8657d4a92702" providerId="ADAL" clId="{FCA05303-046D-4D14-AD92-3C027C80FF10}" dt="2024-01-02T12:58:02.955" v="148" actId="1076"/>
          <ac:picMkLst>
            <pc:docMk/>
            <pc:sldMk cId="2821869874" sldId="298"/>
            <ac:picMk id="3" creationId="{A58D64B4-ED18-33F0-9921-599FE4627532}"/>
          </ac:picMkLst>
        </pc:picChg>
        <pc:picChg chg="mod">
          <ac:chgData name="Balfanz-Vertiz, Kristin D." userId="c30215b4-2ee8-45c8-87ef-8657d4a92702" providerId="ADAL" clId="{FCA05303-046D-4D14-AD92-3C027C80FF10}" dt="2024-01-03T12:25:36.613" v="1537" actId="1038"/>
          <ac:picMkLst>
            <pc:docMk/>
            <pc:sldMk cId="2821869874" sldId="298"/>
            <ac:picMk id="4" creationId="{DD737502-3E21-560E-B229-31B9DF7BA36A}"/>
          </ac:picMkLst>
        </pc:picChg>
      </pc:sldChg>
      <pc:sldChg chg="del">
        <pc:chgData name="Balfanz-Vertiz, Kristin D." userId="c30215b4-2ee8-45c8-87ef-8657d4a92702" providerId="ADAL" clId="{FCA05303-046D-4D14-AD92-3C027C80FF10}" dt="2023-12-29T12:58:44.586" v="35" actId="47"/>
        <pc:sldMkLst>
          <pc:docMk/>
          <pc:sldMk cId="779880259" sldId="299"/>
        </pc:sldMkLst>
      </pc:sldChg>
      <pc:sldChg chg="modSp add mod">
        <pc:chgData name="Balfanz-Vertiz, Kristin D." userId="c30215b4-2ee8-45c8-87ef-8657d4a92702" providerId="ADAL" clId="{FCA05303-046D-4D14-AD92-3C027C80FF10}" dt="2024-01-02T14:04:09.778" v="1086" actId="207"/>
        <pc:sldMkLst>
          <pc:docMk/>
          <pc:sldMk cId="3983574916" sldId="299"/>
        </pc:sldMkLst>
        <pc:spChg chg="mod">
          <ac:chgData name="Balfanz-Vertiz, Kristin D." userId="c30215b4-2ee8-45c8-87ef-8657d4a92702" providerId="ADAL" clId="{FCA05303-046D-4D14-AD92-3C027C80FF10}" dt="2024-01-02T14:04:09.778" v="1086" actId="207"/>
          <ac:spMkLst>
            <pc:docMk/>
            <pc:sldMk cId="3983574916" sldId="299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2T13:58:22.520" v="1021" actId="14100"/>
          <ac:spMkLst>
            <pc:docMk/>
            <pc:sldMk cId="3983574916" sldId="299"/>
            <ac:spMk id="3" creationId="{50C3F0D6-83A7-A9D7-593A-7B17C32225F9}"/>
          </ac:spMkLst>
        </pc:spChg>
        <pc:spChg chg="mod">
          <ac:chgData name="Balfanz-Vertiz, Kristin D." userId="c30215b4-2ee8-45c8-87ef-8657d4a92702" providerId="ADAL" clId="{FCA05303-046D-4D14-AD92-3C027C80FF10}" dt="2024-01-02T13:57:22.047" v="900" actId="1035"/>
          <ac:spMkLst>
            <pc:docMk/>
            <pc:sldMk cId="3983574916" sldId="299"/>
            <ac:spMk id="6" creationId="{3B3965E5-1405-F459-6608-739B164D2832}"/>
          </ac:spMkLst>
        </pc:spChg>
        <pc:picChg chg="mod">
          <ac:chgData name="Balfanz-Vertiz, Kristin D." userId="c30215b4-2ee8-45c8-87ef-8657d4a92702" providerId="ADAL" clId="{FCA05303-046D-4D14-AD92-3C027C80FF10}" dt="2024-01-02T13:57:15.110" v="897" actId="1076"/>
          <ac:picMkLst>
            <pc:docMk/>
            <pc:sldMk cId="3983574916" sldId="299"/>
            <ac:picMk id="5" creationId="{823AE56D-DC32-32AA-39DF-72B9D9F71996}"/>
          </ac:picMkLst>
        </pc:picChg>
        <pc:picChg chg="mod">
          <ac:chgData name="Balfanz-Vertiz, Kristin D." userId="c30215b4-2ee8-45c8-87ef-8657d4a92702" providerId="ADAL" clId="{FCA05303-046D-4D14-AD92-3C027C80FF10}" dt="2024-01-02T14:01:03.699" v="1070" actId="1076"/>
          <ac:picMkLst>
            <pc:docMk/>
            <pc:sldMk cId="3983574916" sldId="299"/>
            <ac:picMk id="7" creationId="{2EA85692-29A7-DBC2-4F8B-C10AE1130F65}"/>
          </ac:picMkLst>
        </pc:picChg>
      </pc:sldChg>
      <pc:sldChg chg="del">
        <pc:chgData name="Balfanz-Vertiz, Kristin D." userId="c30215b4-2ee8-45c8-87ef-8657d4a92702" providerId="ADAL" clId="{FCA05303-046D-4D14-AD92-3C027C80FF10}" dt="2023-12-29T12:58:48.139" v="36" actId="47"/>
        <pc:sldMkLst>
          <pc:docMk/>
          <pc:sldMk cId="1466581816" sldId="300"/>
        </pc:sldMkLst>
      </pc:sldChg>
      <pc:sldChg chg="modSp add mod addCm delCm">
        <pc:chgData name="Balfanz-Vertiz, Kristin D." userId="c30215b4-2ee8-45c8-87ef-8657d4a92702" providerId="ADAL" clId="{FCA05303-046D-4D14-AD92-3C027C80FF10}" dt="2024-01-03T17:42:50.573" v="2243"/>
        <pc:sldMkLst>
          <pc:docMk/>
          <pc:sldMk cId="3669613836" sldId="300"/>
        </pc:sldMkLst>
        <pc:spChg chg="mod">
          <ac:chgData name="Balfanz-Vertiz, Kristin D." userId="c30215b4-2ee8-45c8-87ef-8657d4a92702" providerId="ADAL" clId="{FCA05303-046D-4D14-AD92-3C027C80FF10}" dt="2024-01-02T14:03:45.863" v="1080" actId="207"/>
          <ac:spMkLst>
            <pc:docMk/>
            <pc:sldMk cId="3669613836" sldId="300"/>
            <ac:spMk id="2" creationId="{8109DAD0-5904-6A9D-FFC9-24175D4A0F0B}"/>
          </ac:spMkLst>
        </pc:spChg>
        <pc:spChg chg="mod">
          <ac:chgData name="Balfanz-Vertiz, Kristin D." userId="c30215b4-2ee8-45c8-87ef-8657d4a92702" providerId="ADAL" clId="{FCA05303-046D-4D14-AD92-3C027C80FF10}" dt="2024-01-03T13:30:37.294" v="1992" actId="207"/>
          <ac:spMkLst>
            <pc:docMk/>
            <pc:sldMk cId="3669613836" sldId="300"/>
            <ac:spMk id="5" creationId="{BD486874-1555-7AD1-3A7B-648A01BD97F9}"/>
          </ac:spMkLst>
        </pc:spChg>
        <pc:spChg chg="mod">
          <ac:chgData name="Balfanz-Vertiz, Kristin D." userId="c30215b4-2ee8-45c8-87ef-8657d4a92702" providerId="ADAL" clId="{FCA05303-046D-4D14-AD92-3C027C80FF10}" dt="2024-01-03T13:29:30.401" v="1976" actId="14100"/>
          <ac:spMkLst>
            <pc:docMk/>
            <pc:sldMk cId="3669613836" sldId="300"/>
            <ac:spMk id="6" creationId="{8209C04C-075A-9A18-F05C-41BB51525560}"/>
          </ac:spMkLst>
        </pc:spChg>
        <pc:picChg chg="mod">
          <ac:chgData name="Balfanz-Vertiz, Kristin D." userId="c30215b4-2ee8-45c8-87ef-8657d4a92702" providerId="ADAL" clId="{FCA05303-046D-4D14-AD92-3C027C80FF10}" dt="2024-01-02T14:00:16.490" v="1063" actId="1076"/>
          <ac:picMkLst>
            <pc:docMk/>
            <pc:sldMk cId="3669613836" sldId="300"/>
            <ac:picMk id="4" creationId="{B557C956-6193-AAFA-10AC-3E0513C35E2C}"/>
          </ac:picMkLst>
        </pc:picChg>
        <pc:picChg chg="mod">
          <ac:chgData name="Balfanz-Vertiz, Kristin D." userId="c30215b4-2ee8-45c8-87ef-8657d4a92702" providerId="ADAL" clId="{FCA05303-046D-4D14-AD92-3C027C80FF10}" dt="2024-01-02T14:00:22.362" v="1065" actId="1076"/>
          <ac:picMkLst>
            <pc:docMk/>
            <pc:sldMk cId="3669613836" sldId="300"/>
            <ac:picMk id="7" creationId="{33D19D65-DDB8-D9BB-F6E8-1075AA7A36FE}"/>
          </ac:picMkLst>
        </pc:picChg>
      </pc:sldChg>
      <pc:sldChg chg="addSp modSp add del mod">
        <pc:chgData name="Balfanz-Vertiz, Kristin D." userId="c30215b4-2ee8-45c8-87ef-8657d4a92702" providerId="ADAL" clId="{FCA05303-046D-4D14-AD92-3C027C80FF10}" dt="2024-01-03T17:32:23.794" v="2239" actId="47"/>
        <pc:sldMkLst>
          <pc:docMk/>
          <pc:sldMk cId="3151476877" sldId="301"/>
        </pc:sldMkLst>
        <pc:spChg chg="mod">
          <ac:chgData name="Balfanz-Vertiz, Kristin D." userId="c30215b4-2ee8-45c8-87ef-8657d4a92702" providerId="ADAL" clId="{FCA05303-046D-4D14-AD92-3C027C80FF10}" dt="2024-01-03T16:23:06.151" v="2212" actId="1076"/>
          <ac:spMkLst>
            <pc:docMk/>
            <pc:sldMk cId="3151476877" sldId="301"/>
            <ac:spMk id="2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6:22:36.585" v="2206" actId="1076"/>
          <ac:spMkLst>
            <pc:docMk/>
            <pc:sldMk cId="3151476877" sldId="301"/>
            <ac:spMk id="3" creationId="{00000000-0000-0000-0000-000000000000}"/>
          </ac:spMkLst>
        </pc:spChg>
        <pc:picChg chg="add mod">
          <ac:chgData name="Balfanz-Vertiz, Kristin D." userId="c30215b4-2ee8-45c8-87ef-8657d4a92702" providerId="ADAL" clId="{FCA05303-046D-4D14-AD92-3C027C80FF10}" dt="2024-01-03T16:23:15.196" v="2214" actId="1076"/>
          <ac:picMkLst>
            <pc:docMk/>
            <pc:sldMk cId="3151476877" sldId="301"/>
            <ac:picMk id="5" creationId="{DC5503E9-35E2-D56D-BECE-6B8E89F9BF2E}"/>
          </ac:picMkLst>
        </pc:picChg>
        <pc:picChg chg="add mod">
          <ac:chgData name="Balfanz-Vertiz, Kristin D." userId="c30215b4-2ee8-45c8-87ef-8657d4a92702" providerId="ADAL" clId="{FCA05303-046D-4D14-AD92-3C027C80FF10}" dt="2024-01-03T16:23:22.059" v="2215" actId="1076"/>
          <ac:picMkLst>
            <pc:docMk/>
            <pc:sldMk cId="3151476877" sldId="301"/>
            <ac:picMk id="6" creationId="{87D53593-C2CB-68D0-A0FD-3AC8AF426909}"/>
          </ac:picMkLst>
        </pc:picChg>
      </pc:sldChg>
      <pc:sldChg chg="add del">
        <pc:chgData name="Balfanz-Vertiz, Kristin D." userId="c30215b4-2ee8-45c8-87ef-8657d4a92702" providerId="ADAL" clId="{FCA05303-046D-4D14-AD92-3C027C80FF10}" dt="2024-01-02T14:05:29.685" v="1120" actId="47"/>
        <pc:sldMkLst>
          <pc:docMk/>
          <pc:sldMk cId="2362883592" sldId="302"/>
        </pc:sldMkLst>
      </pc:sldChg>
      <pc:sldChg chg="modSp add del mod">
        <pc:chgData name="Balfanz-Vertiz, Kristin D." userId="c30215b4-2ee8-45c8-87ef-8657d4a92702" providerId="ADAL" clId="{FCA05303-046D-4D14-AD92-3C027C80FF10}" dt="2024-01-03T18:52:47.049" v="2484" actId="47"/>
        <pc:sldMkLst>
          <pc:docMk/>
          <pc:sldMk cId="3820746209" sldId="303"/>
        </pc:sldMkLst>
        <pc:spChg chg="mod">
          <ac:chgData name="Balfanz-Vertiz, Kristin D." userId="c30215b4-2ee8-45c8-87ef-8657d4a92702" providerId="ADAL" clId="{FCA05303-046D-4D14-AD92-3C027C80FF10}" dt="2024-01-02T14:05:58.388" v="1126" actId="207"/>
          <ac:spMkLst>
            <pc:docMk/>
            <pc:sldMk cId="3820746209" sldId="303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8:49:44.440" v="2321" actId="1076"/>
          <ac:spMkLst>
            <pc:docMk/>
            <pc:sldMk cId="3820746209" sldId="303"/>
            <ac:spMk id="3" creationId="{50C3F0D6-83A7-A9D7-593A-7B17C32225F9}"/>
          </ac:spMkLst>
        </pc:spChg>
        <pc:spChg chg="mod">
          <ac:chgData name="Balfanz-Vertiz, Kristin D." userId="c30215b4-2ee8-45c8-87ef-8657d4a92702" providerId="ADAL" clId="{FCA05303-046D-4D14-AD92-3C027C80FF10}" dt="2024-01-03T18:49:47.304" v="2322" actId="14100"/>
          <ac:spMkLst>
            <pc:docMk/>
            <pc:sldMk cId="3820746209" sldId="303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4:06:20.624" v="1127" actId="1076"/>
          <ac:picMkLst>
            <pc:docMk/>
            <pc:sldMk cId="3820746209" sldId="303"/>
            <ac:picMk id="8" creationId="{B5E7D84B-0233-F88D-B13B-E6A76C6C0F7E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49.002" v="2485" actId="47"/>
        <pc:sldMkLst>
          <pc:docMk/>
          <pc:sldMk cId="3583783952" sldId="304"/>
        </pc:sldMkLst>
        <pc:spChg chg="mod">
          <ac:chgData name="Balfanz-Vertiz, Kristin D." userId="c30215b4-2ee8-45c8-87ef-8657d4a92702" providerId="ADAL" clId="{FCA05303-046D-4D14-AD92-3C027C80FF10}" dt="2024-01-02T14:06:41.536" v="1130" actId="255"/>
          <ac:spMkLst>
            <pc:docMk/>
            <pc:sldMk cId="3583783952" sldId="304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2T14:09:05.189" v="1163" actId="20577"/>
          <ac:spMkLst>
            <pc:docMk/>
            <pc:sldMk cId="3583783952" sldId="304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3T13:31:53.902" v="2001" actId="1076"/>
          <ac:spMkLst>
            <pc:docMk/>
            <pc:sldMk cId="3583783952" sldId="304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4:06:50.404" v="1131" actId="1076"/>
          <ac:picMkLst>
            <pc:docMk/>
            <pc:sldMk cId="3583783952" sldId="304"/>
            <ac:picMk id="5" creationId="{1F7C0F17-7F1C-F6E9-3AEB-D7379D15F2BF}"/>
          </ac:picMkLst>
        </pc:picChg>
        <pc:picChg chg="mod">
          <ac:chgData name="Balfanz-Vertiz, Kristin D." userId="c30215b4-2ee8-45c8-87ef-8657d4a92702" providerId="ADAL" clId="{FCA05303-046D-4D14-AD92-3C027C80FF10}" dt="2024-01-02T14:09:13.382" v="1164" actId="1582"/>
          <ac:picMkLst>
            <pc:docMk/>
            <pc:sldMk cId="3583783952" sldId="304"/>
            <ac:picMk id="8" creationId="{BCA0F4E3-826A-1AD4-8F1C-6DFA026D07AD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0.363" v="2486" actId="47"/>
        <pc:sldMkLst>
          <pc:docMk/>
          <pc:sldMk cId="200334038" sldId="305"/>
        </pc:sldMkLst>
        <pc:spChg chg="mod">
          <ac:chgData name="Balfanz-Vertiz, Kristin D." userId="c30215b4-2ee8-45c8-87ef-8657d4a92702" providerId="ADAL" clId="{FCA05303-046D-4D14-AD92-3C027C80FF10}" dt="2024-01-02T14:09:44.783" v="1168" actId="207"/>
          <ac:spMkLst>
            <pc:docMk/>
            <pc:sldMk cId="200334038" sldId="305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3:32:40.013" v="2006" actId="14100"/>
          <ac:spMkLst>
            <pc:docMk/>
            <pc:sldMk cId="200334038" sldId="305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2T14:10:05.676" v="1175" actId="1038"/>
          <ac:spMkLst>
            <pc:docMk/>
            <pc:sldMk cId="200334038" sldId="305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4:09:59.178" v="1171" actId="1076"/>
          <ac:picMkLst>
            <pc:docMk/>
            <pc:sldMk cId="200334038" sldId="305"/>
            <ac:picMk id="4" creationId="{13BB0B2D-AF10-5113-E34F-65EB5D8F5C3C}"/>
          </ac:picMkLst>
        </pc:picChg>
        <pc:picChg chg="mod">
          <ac:chgData name="Balfanz-Vertiz, Kristin D." userId="c30215b4-2ee8-45c8-87ef-8657d4a92702" providerId="ADAL" clId="{FCA05303-046D-4D14-AD92-3C027C80FF10}" dt="2024-01-02T14:09:33.348" v="1165" actId="1076"/>
          <ac:picMkLst>
            <pc:docMk/>
            <pc:sldMk cId="200334038" sldId="305"/>
            <ac:picMk id="5" creationId="{20D2D8B8-B2C1-D97D-A1EE-892BC557909C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8.623" v="2490" actId="47"/>
        <pc:sldMkLst>
          <pc:docMk/>
          <pc:sldMk cId="3000676978" sldId="306"/>
        </pc:sldMkLst>
        <pc:spChg chg="mod">
          <ac:chgData name="Balfanz-Vertiz, Kristin D." userId="c30215b4-2ee8-45c8-87ef-8657d4a92702" providerId="ADAL" clId="{FCA05303-046D-4D14-AD92-3C027C80FF10}" dt="2024-01-02T14:21:02.587" v="1261" actId="207"/>
          <ac:spMkLst>
            <pc:docMk/>
            <pc:sldMk cId="3000676978" sldId="306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3:34:51.013" v="2136" actId="20577"/>
          <ac:spMkLst>
            <pc:docMk/>
            <pc:sldMk cId="3000676978" sldId="306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4:20:50.745" v="1257" actId="1582"/>
          <ac:picMkLst>
            <pc:docMk/>
            <pc:sldMk cId="3000676978" sldId="306"/>
            <ac:picMk id="3" creationId="{F7C79B78-5043-AF5E-5D09-6D755A613C3C}"/>
          </ac:picMkLst>
        </pc:picChg>
        <pc:picChg chg="mod">
          <ac:chgData name="Balfanz-Vertiz, Kristin D." userId="c30215b4-2ee8-45c8-87ef-8657d4a92702" providerId="ADAL" clId="{FCA05303-046D-4D14-AD92-3C027C80FF10}" dt="2024-01-02T14:20:53.637" v="1258" actId="1076"/>
          <ac:picMkLst>
            <pc:docMk/>
            <pc:sldMk cId="3000676978" sldId="306"/>
            <ac:picMk id="5" creationId="{845887CE-AEDB-0E92-70BD-524D434B6F2C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9.523" v="2491" actId="47"/>
        <pc:sldMkLst>
          <pc:docMk/>
          <pc:sldMk cId="3310474102" sldId="307"/>
        </pc:sldMkLst>
        <pc:spChg chg="mod">
          <ac:chgData name="Balfanz-Vertiz, Kristin D." userId="c30215b4-2ee8-45c8-87ef-8657d4a92702" providerId="ADAL" clId="{FCA05303-046D-4D14-AD92-3C027C80FF10}" dt="2024-01-02T14:23:19.126" v="1293" actId="255"/>
          <ac:spMkLst>
            <pc:docMk/>
            <pc:sldMk cId="3310474102" sldId="307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3:35:14.702" v="2139" actId="20577"/>
          <ac:spMkLst>
            <pc:docMk/>
            <pc:sldMk cId="3310474102" sldId="307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4:23:42.962" v="1297" actId="1582"/>
          <ac:picMkLst>
            <pc:docMk/>
            <pc:sldMk cId="3310474102" sldId="307"/>
            <ac:picMk id="4" creationId="{E0A1F49A-913D-7F06-D543-743794F7E554}"/>
          </ac:picMkLst>
        </pc:picChg>
        <pc:picChg chg="mod">
          <ac:chgData name="Balfanz-Vertiz, Kristin D." userId="c30215b4-2ee8-45c8-87ef-8657d4a92702" providerId="ADAL" clId="{FCA05303-046D-4D14-AD92-3C027C80FF10}" dt="2024-01-02T14:23:25.167" v="1294" actId="1076"/>
          <ac:picMkLst>
            <pc:docMk/>
            <pc:sldMk cId="3310474102" sldId="307"/>
            <ac:picMk id="5" creationId="{8919DB3E-F4E4-AA3A-B0FD-25D61F5D1D34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48:58.787" v="2318" actId="47"/>
        <pc:sldMkLst>
          <pc:docMk/>
          <pc:sldMk cId="2354965818" sldId="308"/>
        </pc:sldMkLst>
        <pc:spChg chg="mod">
          <ac:chgData name="Balfanz-Vertiz, Kristin D." userId="c30215b4-2ee8-45c8-87ef-8657d4a92702" providerId="ADAL" clId="{FCA05303-046D-4D14-AD92-3C027C80FF10}" dt="2024-01-02T14:24:17.955" v="1303" actId="207"/>
          <ac:spMkLst>
            <pc:docMk/>
            <pc:sldMk cId="2354965818" sldId="308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2T14:25:08.947" v="1337" actId="20577"/>
          <ac:spMkLst>
            <pc:docMk/>
            <pc:sldMk cId="2354965818" sldId="308"/>
            <ac:spMk id="5" creationId="{884C1849-4D87-236A-72D7-596FEE4A4384}"/>
          </ac:spMkLst>
        </pc:spChg>
        <pc:spChg chg="mod">
          <ac:chgData name="Balfanz-Vertiz, Kristin D." userId="c30215b4-2ee8-45c8-87ef-8657d4a92702" providerId="ADAL" clId="{FCA05303-046D-4D14-AD92-3C027C80FF10}" dt="2024-01-02T14:25:14.879" v="1338" actId="1076"/>
          <ac:spMkLst>
            <pc:docMk/>
            <pc:sldMk cId="2354965818" sldId="308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4:24:03.340" v="1299" actId="1582"/>
          <ac:picMkLst>
            <pc:docMk/>
            <pc:sldMk cId="2354965818" sldId="308"/>
            <ac:picMk id="3" creationId="{A447C8A4-AC32-5C8C-3F23-DE4875457E0D}"/>
          </ac:picMkLst>
        </pc:picChg>
        <pc:picChg chg="mod">
          <ac:chgData name="Balfanz-Vertiz, Kristin D." userId="c30215b4-2ee8-45c8-87ef-8657d4a92702" providerId="ADAL" clId="{FCA05303-046D-4D14-AD92-3C027C80FF10}" dt="2024-01-02T14:24:08.186" v="1300" actId="1076"/>
          <ac:picMkLst>
            <pc:docMk/>
            <pc:sldMk cId="2354965818" sldId="308"/>
            <ac:picMk id="8" creationId="{97064CF8-59E4-4198-40FA-05D9A1753E67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8:58:04.826" v="2659" actId="20577"/>
        <pc:sldMkLst>
          <pc:docMk/>
          <pc:sldMk cId="2759059913" sldId="309"/>
        </pc:sldMkLst>
        <pc:spChg chg="mod">
          <ac:chgData name="Balfanz-Vertiz, Kristin D." userId="c30215b4-2ee8-45c8-87ef-8657d4a92702" providerId="ADAL" clId="{FCA05303-046D-4D14-AD92-3C027C80FF10}" dt="2024-01-03T18:54:59.667" v="2540" actId="20577"/>
          <ac:spMkLst>
            <pc:docMk/>
            <pc:sldMk cId="2759059913" sldId="309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8:58:04.826" v="2659" actId="20577"/>
          <ac:spMkLst>
            <pc:docMk/>
            <pc:sldMk cId="2759059913" sldId="309"/>
            <ac:spMk id="5" creationId="{884C1849-4D87-236A-72D7-596FEE4A4384}"/>
          </ac:spMkLst>
        </pc:spChg>
        <pc:spChg chg="mod">
          <ac:chgData name="Balfanz-Vertiz, Kristin D." userId="c30215b4-2ee8-45c8-87ef-8657d4a92702" providerId="ADAL" clId="{FCA05303-046D-4D14-AD92-3C027C80FF10}" dt="2024-01-02T19:22:59.133" v="1471" actId="20577"/>
          <ac:spMkLst>
            <pc:docMk/>
            <pc:sldMk cId="2759059913" sldId="309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9:22:27.915" v="1458" actId="1582"/>
          <ac:picMkLst>
            <pc:docMk/>
            <pc:sldMk cId="2759059913" sldId="309"/>
            <ac:picMk id="3" creationId="{A447C8A4-AC32-5C8C-3F23-DE4875457E0D}"/>
          </ac:picMkLst>
        </pc:picChg>
        <pc:picChg chg="mod">
          <ac:chgData name="Balfanz-Vertiz, Kristin D." userId="c30215b4-2ee8-45c8-87ef-8657d4a92702" providerId="ADAL" clId="{FCA05303-046D-4D14-AD92-3C027C80FF10}" dt="2024-01-02T19:22:14.374" v="1454" actId="1076"/>
          <ac:picMkLst>
            <pc:docMk/>
            <pc:sldMk cId="2759059913" sldId="309"/>
            <ac:picMk id="8" creationId="{CA09FCF4-BF52-33E5-0A49-A9738A002C7E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8:57:30.747" v="2641" actId="14100"/>
        <pc:sldMkLst>
          <pc:docMk/>
          <pc:sldMk cId="3448357667" sldId="310"/>
        </pc:sldMkLst>
        <pc:spChg chg="mod">
          <ac:chgData name="Balfanz-Vertiz, Kristin D." userId="c30215b4-2ee8-45c8-87ef-8657d4a92702" providerId="ADAL" clId="{FCA05303-046D-4D14-AD92-3C027C80FF10}" dt="2024-01-03T18:54:52.498" v="2532" actId="20577"/>
          <ac:spMkLst>
            <pc:docMk/>
            <pc:sldMk cId="3448357667" sldId="310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2T19:20:57.501" v="1401" actId="1076"/>
          <ac:spMkLst>
            <pc:docMk/>
            <pc:sldMk cId="3448357667" sldId="310"/>
            <ac:spMk id="6" creationId="{EFCA4EC1-71FB-B537-2169-BE76E69741BC}"/>
          </ac:spMkLst>
        </pc:spChg>
        <pc:spChg chg="mod">
          <ac:chgData name="Balfanz-Vertiz, Kristin D." userId="c30215b4-2ee8-45c8-87ef-8657d4a92702" providerId="ADAL" clId="{FCA05303-046D-4D14-AD92-3C027C80FF10}" dt="2024-01-03T18:57:30.747" v="2641" actId="14100"/>
          <ac:spMkLst>
            <pc:docMk/>
            <pc:sldMk cId="3448357667" sldId="310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2T19:20:39.771" v="1400" actId="1076"/>
          <ac:spMkLst>
            <pc:docMk/>
            <pc:sldMk cId="3448357667" sldId="310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9:20:20.354" v="1397" actId="1076"/>
          <ac:picMkLst>
            <pc:docMk/>
            <pc:sldMk cId="3448357667" sldId="310"/>
            <ac:picMk id="4" creationId="{780AB987-399E-97A9-27EF-98B37EC4AB9C}"/>
          </ac:picMkLst>
        </pc:picChg>
        <pc:picChg chg="mod">
          <ac:chgData name="Balfanz-Vertiz, Kristin D." userId="c30215b4-2ee8-45c8-87ef-8657d4a92702" providerId="ADAL" clId="{FCA05303-046D-4D14-AD92-3C027C80FF10}" dt="2024-01-02T19:20:28.043" v="1399" actId="1076"/>
          <ac:picMkLst>
            <pc:docMk/>
            <pc:sldMk cId="3448357667" sldId="310"/>
            <ac:picMk id="5" creationId="{53CCDE9F-2868-2202-BB58-C7943290DC92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8:56:34.822" v="2575" actId="20577"/>
        <pc:sldMkLst>
          <pc:docMk/>
          <pc:sldMk cId="1188384261" sldId="311"/>
        </pc:sldMkLst>
        <pc:spChg chg="mod">
          <ac:chgData name="Balfanz-Vertiz, Kristin D." userId="c30215b4-2ee8-45c8-87ef-8657d4a92702" providerId="ADAL" clId="{FCA05303-046D-4D14-AD92-3C027C80FF10}" dt="2024-01-03T18:54:44.970" v="2524" actId="20577"/>
          <ac:spMkLst>
            <pc:docMk/>
            <pc:sldMk cId="1188384261" sldId="311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8:56:34.822" v="2575" actId="20577"/>
          <ac:spMkLst>
            <pc:docMk/>
            <pc:sldMk cId="1188384261" sldId="311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2T16:11:23.412" v="1384" actId="1035"/>
          <ac:spMkLst>
            <pc:docMk/>
            <pc:sldMk cId="1188384261" sldId="311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6:11:20.520" v="1382" actId="14100"/>
          <ac:picMkLst>
            <pc:docMk/>
            <pc:sldMk cId="1188384261" sldId="311"/>
            <ac:picMk id="4" creationId="{A40E3D98-6B18-7A81-64E6-7CE3C2FFF36B}"/>
          </ac:picMkLst>
        </pc:picChg>
        <pc:picChg chg="mod">
          <ac:chgData name="Balfanz-Vertiz, Kristin D." userId="c30215b4-2ee8-45c8-87ef-8657d4a92702" providerId="ADAL" clId="{FCA05303-046D-4D14-AD92-3C027C80FF10}" dt="2024-01-02T16:10:59.443" v="1376" actId="1036"/>
          <ac:picMkLst>
            <pc:docMk/>
            <pc:sldMk cId="1188384261" sldId="311"/>
            <ac:picMk id="5" creationId="{02D8E82E-2A25-32DE-BB1C-769C55C7D4F0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8:56:00.032" v="2568" actId="14100"/>
        <pc:sldMkLst>
          <pc:docMk/>
          <pc:sldMk cId="3371553215" sldId="312"/>
        </pc:sldMkLst>
        <pc:spChg chg="mod">
          <ac:chgData name="Balfanz-Vertiz, Kristin D." userId="c30215b4-2ee8-45c8-87ef-8657d4a92702" providerId="ADAL" clId="{FCA05303-046D-4D14-AD92-3C027C80FF10}" dt="2024-01-03T18:54:35.647" v="2517" actId="20577"/>
          <ac:spMkLst>
            <pc:docMk/>
            <pc:sldMk cId="3371553215" sldId="312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3T18:56:00.032" v="2568" actId="14100"/>
          <ac:spMkLst>
            <pc:docMk/>
            <pc:sldMk cId="3371553215" sldId="312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2T16:10:35.432" v="1372" actId="1076"/>
          <ac:spMkLst>
            <pc:docMk/>
            <pc:sldMk cId="3371553215" sldId="312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6:10:26.811" v="1367" actId="1076"/>
          <ac:picMkLst>
            <pc:docMk/>
            <pc:sldMk cId="3371553215" sldId="312"/>
            <ac:picMk id="4" creationId="{13BB0B2D-AF10-5113-E34F-65EB5D8F5C3C}"/>
          </ac:picMkLst>
        </pc:picChg>
        <pc:picChg chg="mod">
          <ac:chgData name="Balfanz-Vertiz, Kristin D." userId="c30215b4-2ee8-45c8-87ef-8657d4a92702" providerId="ADAL" clId="{FCA05303-046D-4D14-AD92-3C027C80FF10}" dt="2024-01-02T16:09:46.284" v="1360" actId="1076"/>
          <ac:picMkLst>
            <pc:docMk/>
            <pc:sldMk cId="3371553215" sldId="312"/>
            <ac:picMk id="5" creationId="{65AB29BF-4597-5DAE-B06A-873C77EAD226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8:54:26.712" v="2510" actId="20577"/>
        <pc:sldMkLst>
          <pc:docMk/>
          <pc:sldMk cId="160241655" sldId="313"/>
        </pc:sldMkLst>
        <pc:spChg chg="mod">
          <ac:chgData name="Balfanz-Vertiz, Kristin D." userId="c30215b4-2ee8-45c8-87ef-8657d4a92702" providerId="ADAL" clId="{FCA05303-046D-4D14-AD92-3C027C80FF10}" dt="2024-01-03T18:54:26.712" v="2510" actId="20577"/>
          <ac:spMkLst>
            <pc:docMk/>
            <pc:sldMk cId="160241655" sldId="313"/>
            <ac:spMk id="2" creationId="{196FBB2F-0AE7-F933-7EF2-764E438E80F2}"/>
          </ac:spMkLst>
        </pc:spChg>
        <pc:spChg chg="mod">
          <ac:chgData name="Balfanz-Vertiz, Kristin D." userId="c30215b4-2ee8-45c8-87ef-8657d4a92702" providerId="ADAL" clId="{FCA05303-046D-4D14-AD92-3C027C80FF10}" dt="2024-01-02T14:27:26.486" v="1359" actId="20577"/>
          <ac:spMkLst>
            <pc:docMk/>
            <pc:sldMk cId="160241655" sldId="313"/>
            <ac:spMk id="7" creationId="{0AAC4F9F-B22B-9C65-E9EA-C4A300544A36}"/>
          </ac:spMkLst>
        </pc:spChg>
        <pc:spChg chg="mod">
          <ac:chgData name="Balfanz-Vertiz, Kristin D." userId="c30215b4-2ee8-45c8-87ef-8657d4a92702" providerId="ADAL" clId="{FCA05303-046D-4D14-AD92-3C027C80FF10}" dt="2024-01-03T13:37:29.966" v="2203" actId="1035"/>
          <ac:spMkLst>
            <pc:docMk/>
            <pc:sldMk cId="160241655" sldId="313"/>
            <ac:spMk id="10" creationId="{BBB613D3-5DEA-9223-3346-28B8701DBD52}"/>
          </ac:spMkLst>
        </pc:spChg>
        <pc:picChg chg="mod">
          <ac:chgData name="Balfanz-Vertiz, Kristin D." userId="c30215b4-2ee8-45c8-87ef-8657d4a92702" providerId="ADAL" clId="{FCA05303-046D-4D14-AD92-3C027C80FF10}" dt="2024-01-02T14:26:51.567" v="1352" actId="1076"/>
          <ac:picMkLst>
            <pc:docMk/>
            <pc:sldMk cId="160241655" sldId="313"/>
            <ac:picMk id="5" creationId="{6AA84E57-3149-5368-E0A8-2F396AD2CEB4}"/>
          </ac:picMkLst>
        </pc:picChg>
        <pc:picChg chg="mod">
          <ac:chgData name="Balfanz-Vertiz, Kristin D." userId="c30215b4-2ee8-45c8-87ef-8657d4a92702" providerId="ADAL" clId="{FCA05303-046D-4D14-AD92-3C027C80FF10}" dt="2024-01-02T14:27:03.695" v="1353" actId="1582"/>
          <ac:picMkLst>
            <pc:docMk/>
            <pc:sldMk cId="160241655" sldId="313"/>
            <ac:picMk id="8" creationId="{BCA0F4E3-826A-1AD4-8F1C-6DFA026D07AD}"/>
          </ac:picMkLst>
        </pc:picChg>
      </pc:sldChg>
      <pc:sldChg chg="addSp delSp modSp add mod">
        <pc:chgData name="Balfanz-Vertiz, Kristin D." userId="c30215b4-2ee8-45c8-87ef-8657d4a92702" providerId="ADAL" clId="{FCA05303-046D-4D14-AD92-3C027C80FF10}" dt="2024-01-03T18:54:18.868" v="2502" actId="20577"/>
        <pc:sldMkLst>
          <pc:docMk/>
          <pc:sldMk cId="1128448110" sldId="314"/>
        </pc:sldMkLst>
        <pc:spChg chg="mod">
          <ac:chgData name="Balfanz-Vertiz, Kristin D." userId="c30215b4-2ee8-45c8-87ef-8657d4a92702" providerId="ADAL" clId="{FCA05303-046D-4D14-AD92-3C027C80FF10}" dt="2024-01-03T18:54:18.868" v="2502" actId="20577"/>
          <ac:spMkLst>
            <pc:docMk/>
            <pc:sldMk cId="1128448110" sldId="314"/>
            <ac:spMk id="2" creationId="{196FBB2F-0AE7-F933-7EF2-764E438E80F2}"/>
          </ac:spMkLst>
        </pc:spChg>
        <pc:spChg chg="del mod">
          <ac:chgData name="Balfanz-Vertiz, Kristin D." userId="c30215b4-2ee8-45c8-87ef-8657d4a92702" providerId="ADAL" clId="{FCA05303-046D-4D14-AD92-3C027C80FF10}" dt="2024-01-03T18:50:18.821" v="2327" actId="478"/>
          <ac:spMkLst>
            <pc:docMk/>
            <pc:sldMk cId="1128448110" sldId="314"/>
            <ac:spMk id="3" creationId="{50C3F0D6-83A7-A9D7-593A-7B17C32225F9}"/>
          </ac:spMkLst>
        </pc:spChg>
        <pc:spChg chg="add mod">
          <ac:chgData name="Balfanz-Vertiz, Kristin D." userId="c30215b4-2ee8-45c8-87ef-8657d4a92702" providerId="ADAL" clId="{FCA05303-046D-4D14-AD92-3C027C80FF10}" dt="2024-01-03T18:52:19.992" v="2482" actId="20577"/>
          <ac:spMkLst>
            <pc:docMk/>
            <pc:sldMk cId="1128448110" sldId="314"/>
            <ac:spMk id="5" creationId="{40529640-7620-3C1B-1AFB-24450EF85FBF}"/>
          </ac:spMkLst>
        </pc:spChg>
        <pc:spChg chg="mod">
          <ac:chgData name="Balfanz-Vertiz, Kristin D." userId="c30215b4-2ee8-45c8-87ef-8657d4a92702" providerId="ADAL" clId="{FCA05303-046D-4D14-AD92-3C027C80FF10}" dt="2024-01-03T18:53:34.644" v="2495" actId="313"/>
          <ac:spMkLst>
            <pc:docMk/>
            <pc:sldMk cId="1128448110" sldId="314"/>
            <ac:spMk id="7" creationId="{0AAC4F9F-B22B-9C65-E9EA-C4A300544A36}"/>
          </ac:spMkLst>
        </pc:spChg>
        <pc:picChg chg="mod">
          <ac:chgData name="Balfanz-Vertiz, Kristin D." userId="c30215b4-2ee8-45c8-87ef-8657d4a92702" providerId="ADAL" clId="{FCA05303-046D-4D14-AD92-3C027C80FF10}" dt="2024-01-02T14:26:24.824" v="1345" actId="1076"/>
          <ac:picMkLst>
            <pc:docMk/>
            <pc:sldMk cId="1128448110" sldId="314"/>
            <ac:picMk id="8" creationId="{2CA46730-2A9A-389E-4022-CBF9179D3DDF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2.137" v="2487" actId="47"/>
        <pc:sldMkLst>
          <pc:docMk/>
          <pc:sldMk cId="3641950666" sldId="315"/>
        </pc:sldMkLst>
        <pc:spChg chg="mod">
          <ac:chgData name="Balfanz-Vertiz, Kristin D." userId="c30215b4-2ee8-45c8-87ef-8657d4a92702" providerId="ADAL" clId="{FCA05303-046D-4D14-AD92-3C027C80FF10}" dt="2024-01-02T14:10:41.840" v="1184" actId="207"/>
          <ac:spMkLst>
            <pc:docMk/>
            <pc:sldMk cId="3641950666" sldId="315"/>
            <ac:spMk id="2" creationId="{29BBD4DE-9BD7-4F8E-5B3A-4F7D9133446C}"/>
          </ac:spMkLst>
        </pc:spChg>
        <pc:spChg chg="mod">
          <ac:chgData name="Balfanz-Vertiz, Kristin D." userId="c30215b4-2ee8-45c8-87ef-8657d4a92702" providerId="ADAL" clId="{FCA05303-046D-4D14-AD92-3C027C80FF10}" dt="2024-01-03T13:33:09.584" v="2026" actId="20577"/>
          <ac:spMkLst>
            <pc:docMk/>
            <pc:sldMk cId="3641950666" sldId="315"/>
            <ac:spMk id="5" creationId="{BDA5F34E-00A2-E673-B2B9-69A3DB3AF21C}"/>
          </ac:spMkLst>
        </pc:spChg>
        <pc:spChg chg="mod">
          <ac:chgData name="Balfanz-Vertiz, Kristin D." userId="c30215b4-2ee8-45c8-87ef-8657d4a92702" providerId="ADAL" clId="{FCA05303-046D-4D14-AD92-3C027C80FF10}" dt="2024-01-02T14:11:50.760" v="1197" actId="1076"/>
          <ac:spMkLst>
            <pc:docMk/>
            <pc:sldMk cId="3641950666" sldId="315"/>
            <ac:spMk id="7" creationId="{4C4FB502-457B-F6F7-0F84-B3FC25694FF5}"/>
          </ac:spMkLst>
        </pc:spChg>
        <pc:picChg chg="mod">
          <ac:chgData name="Balfanz-Vertiz, Kristin D." userId="c30215b4-2ee8-45c8-87ef-8657d4a92702" providerId="ADAL" clId="{FCA05303-046D-4D14-AD92-3C027C80FF10}" dt="2024-01-02T14:11:43.139" v="1195" actId="1076"/>
          <ac:picMkLst>
            <pc:docMk/>
            <pc:sldMk cId="3641950666" sldId="315"/>
            <ac:picMk id="3" creationId="{8B32921C-45E4-FEA1-E399-0E2176BE1A66}"/>
          </ac:picMkLst>
        </pc:picChg>
        <pc:picChg chg="mod">
          <ac:chgData name="Balfanz-Vertiz, Kristin D." userId="c30215b4-2ee8-45c8-87ef-8657d4a92702" providerId="ADAL" clId="{FCA05303-046D-4D14-AD92-3C027C80FF10}" dt="2024-01-02T14:10:48.941" v="1185" actId="1076"/>
          <ac:picMkLst>
            <pc:docMk/>
            <pc:sldMk cId="3641950666" sldId="315"/>
            <ac:picMk id="6" creationId="{A2BC1F54-947A-0790-42F4-517AA24A8F27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3.447" v="2488" actId="47"/>
        <pc:sldMkLst>
          <pc:docMk/>
          <pc:sldMk cId="3236924003" sldId="316"/>
        </pc:sldMkLst>
        <pc:spChg chg="mod">
          <ac:chgData name="Balfanz-Vertiz, Kristin D." userId="c30215b4-2ee8-45c8-87ef-8657d4a92702" providerId="ADAL" clId="{FCA05303-046D-4D14-AD92-3C027C80FF10}" dt="2024-01-02T14:17:24.933" v="1201" actId="207"/>
          <ac:spMkLst>
            <pc:docMk/>
            <pc:sldMk cId="3236924003" sldId="316"/>
            <ac:spMk id="2" creationId="{04659DB4-FDF0-7CE4-96B3-A03E756DF310}"/>
          </ac:spMkLst>
        </pc:spChg>
        <pc:spChg chg="mod">
          <ac:chgData name="Balfanz-Vertiz, Kristin D." userId="c30215b4-2ee8-45c8-87ef-8657d4a92702" providerId="ADAL" clId="{FCA05303-046D-4D14-AD92-3C027C80FF10}" dt="2024-01-02T14:18:13.105" v="1207" actId="1035"/>
          <ac:spMkLst>
            <pc:docMk/>
            <pc:sldMk cId="3236924003" sldId="316"/>
            <ac:spMk id="8" creationId="{03EA97EC-AA13-1A07-DD49-5F926D8A74AD}"/>
          </ac:spMkLst>
        </pc:spChg>
        <pc:spChg chg="mod">
          <ac:chgData name="Balfanz-Vertiz, Kristin D." userId="c30215b4-2ee8-45c8-87ef-8657d4a92702" providerId="ADAL" clId="{FCA05303-046D-4D14-AD92-3C027C80FF10}" dt="2024-01-03T13:33:31.790" v="2029" actId="20577"/>
          <ac:spMkLst>
            <pc:docMk/>
            <pc:sldMk cId="3236924003" sldId="316"/>
            <ac:spMk id="10" creationId="{4E5A2ED9-588C-18FA-512A-746DC99AEE7A}"/>
          </ac:spMkLst>
        </pc:spChg>
        <pc:picChg chg="mod">
          <ac:chgData name="Balfanz-Vertiz, Kristin D." userId="c30215b4-2ee8-45c8-87ef-8657d4a92702" providerId="ADAL" clId="{FCA05303-046D-4D14-AD92-3C027C80FF10}" dt="2024-01-02T14:18:03.030" v="1206" actId="14100"/>
          <ac:picMkLst>
            <pc:docMk/>
            <pc:sldMk cId="3236924003" sldId="316"/>
            <ac:picMk id="5" creationId="{04323FDC-F7A6-3E1D-C1D6-131831DAC2A7}"/>
          </ac:picMkLst>
        </pc:picChg>
        <pc:picChg chg="mod">
          <ac:chgData name="Balfanz-Vertiz, Kristin D." userId="c30215b4-2ee8-45c8-87ef-8657d4a92702" providerId="ADAL" clId="{FCA05303-046D-4D14-AD92-3C027C80FF10}" dt="2024-01-02T14:17:31.015" v="1202" actId="1582"/>
          <ac:picMkLst>
            <pc:docMk/>
            <pc:sldMk cId="3236924003" sldId="316"/>
            <ac:picMk id="6" creationId="{73658708-CF6B-DB68-382F-60148E22A09F}"/>
          </ac:picMkLst>
        </pc:picChg>
        <pc:picChg chg="mod">
          <ac:chgData name="Balfanz-Vertiz, Kristin D." userId="c30215b4-2ee8-45c8-87ef-8657d4a92702" providerId="ADAL" clId="{FCA05303-046D-4D14-AD92-3C027C80FF10}" dt="2024-01-02T14:11:59.986" v="1198" actId="1076"/>
          <ac:picMkLst>
            <pc:docMk/>
            <pc:sldMk cId="3236924003" sldId="316"/>
            <ac:picMk id="7" creationId="{F4F71790-E94D-8EE4-AD6B-AAFB6EB5B927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9:26:08.034" v="2818" actId="20577"/>
        <pc:sldMkLst>
          <pc:docMk/>
          <pc:sldMk cId="3780650737" sldId="318"/>
        </pc:sldMkLst>
        <pc:spChg chg="mod">
          <ac:chgData name="Balfanz-Vertiz, Kristin D." userId="c30215b4-2ee8-45c8-87ef-8657d4a92702" providerId="ADAL" clId="{FCA05303-046D-4D14-AD92-3C027C80FF10}" dt="2024-01-02T13:35:13.310" v="475" actId="207"/>
          <ac:spMkLst>
            <pc:docMk/>
            <pc:sldMk cId="3780650737" sldId="318"/>
            <ac:spMk id="2" creationId="{00000000-0000-0000-0000-000000000000}"/>
          </ac:spMkLst>
        </pc:spChg>
        <pc:spChg chg="mod">
          <ac:chgData name="Balfanz-Vertiz, Kristin D." userId="c30215b4-2ee8-45c8-87ef-8657d4a92702" providerId="ADAL" clId="{FCA05303-046D-4D14-AD92-3C027C80FF10}" dt="2024-01-03T19:26:08.034" v="2818" actId="20577"/>
          <ac:spMkLst>
            <pc:docMk/>
            <pc:sldMk cId="3780650737" sldId="318"/>
            <ac:spMk id="5" creationId="{00000000-0000-0000-0000-000000000000}"/>
          </ac:spMkLst>
        </pc:spChg>
        <pc:picChg chg="mod">
          <ac:chgData name="Balfanz-Vertiz, Kristin D." userId="c30215b4-2ee8-45c8-87ef-8657d4a92702" providerId="ADAL" clId="{FCA05303-046D-4D14-AD92-3C027C80FF10}" dt="2024-01-02T13:40:11.945" v="744" actId="14100"/>
          <ac:picMkLst>
            <pc:docMk/>
            <pc:sldMk cId="3780650737" sldId="318"/>
            <ac:picMk id="4" creationId="{00000000-0000-0000-0000-000000000000}"/>
          </ac:picMkLst>
        </pc:picChg>
        <pc:picChg chg="mod">
          <ac:chgData name="Balfanz-Vertiz, Kristin D." userId="c30215b4-2ee8-45c8-87ef-8657d4a92702" providerId="ADAL" clId="{FCA05303-046D-4D14-AD92-3C027C80FF10}" dt="2024-01-02T13:40:16.232" v="745" actId="1076"/>
          <ac:picMkLst>
            <pc:docMk/>
            <pc:sldMk cId="3780650737" sldId="318"/>
            <ac:picMk id="6" creationId="{794367B2-F5F3-8321-1F4C-3D4B37B30140}"/>
          </ac:picMkLst>
        </pc:picChg>
      </pc:sldChg>
      <pc:sldChg chg="modSp add del mod">
        <pc:chgData name="Balfanz-Vertiz, Kristin D." userId="c30215b4-2ee8-45c8-87ef-8657d4a92702" providerId="ADAL" clId="{FCA05303-046D-4D14-AD92-3C027C80FF10}" dt="2024-01-03T18:52:55.126" v="2489" actId="47"/>
        <pc:sldMkLst>
          <pc:docMk/>
          <pc:sldMk cId="3047707315" sldId="319"/>
        </pc:sldMkLst>
        <pc:spChg chg="mod">
          <ac:chgData name="Balfanz-Vertiz, Kristin D." userId="c30215b4-2ee8-45c8-87ef-8657d4a92702" providerId="ADAL" clId="{FCA05303-046D-4D14-AD92-3C027C80FF10}" dt="2024-01-02T14:18:54.878" v="1212" actId="207"/>
          <ac:spMkLst>
            <pc:docMk/>
            <pc:sldMk cId="3047707315" sldId="319"/>
            <ac:spMk id="2" creationId="{7CAF980B-39B2-50BD-C778-1C6D61A92289}"/>
          </ac:spMkLst>
        </pc:spChg>
        <pc:spChg chg="mod">
          <ac:chgData name="Balfanz-Vertiz, Kristin D." userId="c30215b4-2ee8-45c8-87ef-8657d4a92702" providerId="ADAL" clId="{FCA05303-046D-4D14-AD92-3C027C80FF10}" dt="2024-01-02T14:19:32.636" v="1227" actId="20577"/>
          <ac:spMkLst>
            <pc:docMk/>
            <pc:sldMk cId="3047707315" sldId="319"/>
            <ac:spMk id="14" creationId="{FF06C259-4FA1-ADEA-DED1-E84AC8234BCF}"/>
          </ac:spMkLst>
        </pc:spChg>
        <pc:spChg chg="mod">
          <ac:chgData name="Balfanz-Vertiz, Kristin D." userId="c30215b4-2ee8-45c8-87ef-8657d4a92702" providerId="ADAL" clId="{FCA05303-046D-4D14-AD92-3C027C80FF10}" dt="2024-01-02T14:20:04.363" v="1253" actId="20577"/>
          <ac:spMkLst>
            <pc:docMk/>
            <pc:sldMk cId="3047707315" sldId="319"/>
            <ac:spMk id="16" creationId="{46D712B7-BE17-AF3A-EFA4-366BAE0E3152}"/>
          </ac:spMkLst>
        </pc:spChg>
        <pc:picChg chg="mod">
          <ac:chgData name="Balfanz-Vertiz, Kristin D." userId="c30215b4-2ee8-45c8-87ef-8657d4a92702" providerId="ADAL" clId="{FCA05303-046D-4D14-AD92-3C027C80FF10}" dt="2024-01-02T14:18:40.959" v="1208" actId="1582"/>
          <ac:picMkLst>
            <pc:docMk/>
            <pc:sldMk cId="3047707315" sldId="319"/>
            <ac:picMk id="5" creationId="{877CD7EA-A001-E9FE-B0B2-A3D4DDE0E2AD}"/>
          </ac:picMkLst>
        </pc:picChg>
        <pc:picChg chg="mod">
          <ac:chgData name="Balfanz-Vertiz, Kristin D." userId="c30215b4-2ee8-45c8-87ef-8657d4a92702" providerId="ADAL" clId="{FCA05303-046D-4D14-AD92-3C027C80FF10}" dt="2024-01-02T14:18:47.886" v="1209" actId="1076"/>
          <ac:picMkLst>
            <pc:docMk/>
            <pc:sldMk cId="3047707315" sldId="319"/>
            <ac:picMk id="6" creationId="{1F51248F-9129-A492-0CC7-593EB6B9AAB8}"/>
          </ac:picMkLst>
        </pc:picChg>
      </pc:sldChg>
      <pc:sldChg chg="modSp add mod addCm delCm">
        <pc:chgData name="Balfanz-Vertiz, Kristin D." userId="c30215b4-2ee8-45c8-87ef-8657d4a92702" providerId="ADAL" clId="{FCA05303-046D-4D14-AD92-3C027C80FF10}" dt="2024-01-03T18:46:25.834" v="2286" actId="1076"/>
        <pc:sldMkLst>
          <pc:docMk/>
          <pc:sldMk cId="583886306" sldId="321"/>
        </pc:sldMkLst>
        <pc:spChg chg="mod">
          <ac:chgData name="Balfanz-Vertiz, Kristin D." userId="c30215b4-2ee8-45c8-87ef-8657d4a92702" providerId="ADAL" clId="{FCA05303-046D-4D14-AD92-3C027C80FF10}" dt="2023-12-29T13:06:12.439" v="74" actId="207"/>
          <ac:spMkLst>
            <pc:docMk/>
            <pc:sldMk cId="583886306" sldId="321"/>
            <ac:spMk id="2" creationId="{C47A3577-F845-509A-869B-2E28DEBD50D1}"/>
          </ac:spMkLst>
        </pc:spChg>
        <pc:spChg chg="mod">
          <ac:chgData name="Balfanz-Vertiz, Kristin D." userId="c30215b4-2ee8-45c8-87ef-8657d4a92702" providerId="ADAL" clId="{FCA05303-046D-4D14-AD92-3C027C80FF10}" dt="2023-12-29T13:08:23.790" v="76" actId="1076"/>
          <ac:spMkLst>
            <pc:docMk/>
            <pc:sldMk cId="583886306" sldId="321"/>
            <ac:spMk id="3" creationId="{0391CAC5-9595-DD5F-D47A-229D384A94EF}"/>
          </ac:spMkLst>
        </pc:spChg>
        <pc:spChg chg="mod">
          <ac:chgData name="Balfanz-Vertiz, Kristin D." userId="c30215b4-2ee8-45c8-87ef-8657d4a92702" providerId="ADAL" clId="{FCA05303-046D-4D14-AD92-3C027C80FF10}" dt="2024-01-03T17:45:14.417" v="2279" actId="1076"/>
          <ac:spMkLst>
            <pc:docMk/>
            <pc:sldMk cId="583886306" sldId="321"/>
            <ac:spMk id="5" creationId="{5C82DC76-DEAA-FB83-8DA3-8DE7383843EA}"/>
          </ac:spMkLst>
        </pc:spChg>
        <pc:spChg chg="mod">
          <ac:chgData name="Balfanz-Vertiz, Kristin D." userId="c30215b4-2ee8-45c8-87ef-8657d4a92702" providerId="ADAL" clId="{FCA05303-046D-4D14-AD92-3C027C80FF10}" dt="2024-01-03T17:45:26.667" v="2283" actId="14100"/>
          <ac:spMkLst>
            <pc:docMk/>
            <pc:sldMk cId="583886306" sldId="321"/>
            <ac:spMk id="6" creationId="{BD4C1874-A8D8-3DEF-2EC3-70307ED56531}"/>
          </ac:spMkLst>
        </pc:spChg>
        <pc:spChg chg="mod">
          <ac:chgData name="Balfanz-Vertiz, Kristin D." userId="c30215b4-2ee8-45c8-87ef-8657d4a92702" providerId="ADAL" clId="{FCA05303-046D-4D14-AD92-3C027C80FF10}" dt="2024-01-03T18:46:25.834" v="2286" actId="1076"/>
          <ac:spMkLst>
            <pc:docMk/>
            <pc:sldMk cId="583886306" sldId="321"/>
            <ac:spMk id="7" creationId="{AA6F148D-1F52-8C8E-34E8-E850E074A327}"/>
          </ac:spMkLst>
        </pc:spChg>
        <pc:picChg chg="mod">
          <ac:chgData name="Balfanz-Vertiz, Kristin D." userId="c30215b4-2ee8-45c8-87ef-8657d4a92702" providerId="ADAL" clId="{FCA05303-046D-4D14-AD92-3C027C80FF10}" dt="2023-12-29T13:08:48.049" v="79" actId="1076"/>
          <ac:picMkLst>
            <pc:docMk/>
            <pc:sldMk cId="583886306" sldId="321"/>
            <ac:picMk id="4" creationId="{0A98DCEA-E5B5-7978-A523-A5F2E2DEAE58}"/>
          </ac:picMkLst>
        </pc:picChg>
        <pc:picChg chg="mod">
          <ac:chgData name="Balfanz-Vertiz, Kristin D." userId="c30215b4-2ee8-45c8-87ef-8657d4a92702" providerId="ADAL" clId="{FCA05303-046D-4D14-AD92-3C027C80FF10}" dt="2024-01-03T17:45:35.070" v="2285" actId="1037"/>
          <ac:picMkLst>
            <pc:docMk/>
            <pc:sldMk cId="583886306" sldId="321"/>
            <ac:picMk id="3074" creationId="{E56363F0-F0F0-F213-509C-55594E2DDF6E}"/>
          </ac:picMkLst>
        </pc:picChg>
      </pc:sldChg>
      <pc:sldChg chg="modSp add mod ord addCm delCm">
        <pc:chgData name="Balfanz-Vertiz, Kristin D." userId="c30215b4-2ee8-45c8-87ef-8657d4a92702" providerId="ADAL" clId="{FCA05303-046D-4D14-AD92-3C027C80FF10}" dt="2024-01-03T12:23:35.546" v="1534" actId="255"/>
        <pc:sldMkLst>
          <pc:docMk/>
          <pc:sldMk cId="3366463484" sldId="322"/>
        </pc:sldMkLst>
        <pc:spChg chg="mod">
          <ac:chgData name="Balfanz-Vertiz, Kristin D." userId="c30215b4-2ee8-45c8-87ef-8657d4a92702" providerId="ADAL" clId="{FCA05303-046D-4D14-AD92-3C027C80FF10}" dt="2024-01-03T12:23:35.546" v="1534" actId="255"/>
          <ac:spMkLst>
            <pc:docMk/>
            <pc:sldMk cId="3366463484" sldId="322"/>
            <ac:spMk id="2" creationId="{3B76CF5E-805B-B0D0-0C29-A39CE615A196}"/>
          </ac:spMkLst>
        </pc:spChg>
        <pc:picChg chg="mod">
          <ac:chgData name="Balfanz-Vertiz, Kristin D." userId="c30215b4-2ee8-45c8-87ef-8657d4a92702" providerId="ADAL" clId="{FCA05303-046D-4D14-AD92-3C027C80FF10}" dt="2024-01-02T13:41:44.012" v="772" actId="1076"/>
          <ac:picMkLst>
            <pc:docMk/>
            <pc:sldMk cId="3366463484" sldId="322"/>
            <ac:picMk id="4" creationId="{30AC5D14-04AC-1173-095F-47AE53EE9AB2}"/>
          </ac:picMkLst>
        </pc:picChg>
      </pc:sldChg>
      <pc:sldChg chg="modSp add mod">
        <pc:chgData name="Balfanz-Vertiz, Kristin D." userId="c30215b4-2ee8-45c8-87ef-8657d4a92702" providerId="ADAL" clId="{FCA05303-046D-4D14-AD92-3C027C80FF10}" dt="2024-01-03T12:24:03.635" v="1535" actId="255"/>
        <pc:sldMkLst>
          <pc:docMk/>
          <pc:sldMk cId="221296028" sldId="323"/>
        </pc:sldMkLst>
        <pc:spChg chg="mod">
          <ac:chgData name="Balfanz-Vertiz, Kristin D." userId="c30215b4-2ee8-45c8-87ef-8657d4a92702" providerId="ADAL" clId="{FCA05303-046D-4D14-AD92-3C027C80FF10}" dt="2024-01-03T12:24:03.635" v="1535" actId="255"/>
          <ac:spMkLst>
            <pc:docMk/>
            <pc:sldMk cId="221296028" sldId="323"/>
            <ac:spMk id="2" creationId="{3B76CF5E-805B-B0D0-0C29-A39CE615A196}"/>
          </ac:spMkLst>
        </pc:spChg>
      </pc:sldChg>
      <pc:sldChg chg="modSp add mod ord addCm delCm">
        <pc:chgData name="Balfanz-Vertiz, Kristin D." userId="c30215b4-2ee8-45c8-87ef-8657d4a92702" providerId="ADAL" clId="{FCA05303-046D-4D14-AD92-3C027C80FF10}" dt="2024-01-03T18:58:24.929" v="2660"/>
        <pc:sldMkLst>
          <pc:docMk/>
          <pc:sldMk cId="3289707596" sldId="324"/>
        </pc:sldMkLst>
        <pc:spChg chg="mod">
          <ac:chgData name="Balfanz-Vertiz, Kristin D." userId="c30215b4-2ee8-45c8-87ef-8657d4a92702" providerId="ADAL" clId="{FCA05303-046D-4D14-AD92-3C027C80FF10}" dt="2024-01-03T18:55:15.547" v="2563" actId="20577"/>
          <ac:spMkLst>
            <pc:docMk/>
            <pc:sldMk cId="3289707596" sldId="324"/>
            <ac:spMk id="2" creationId="{3B76CF5E-805B-B0D0-0C29-A39CE615A196}"/>
          </ac:spMkLst>
        </pc:spChg>
      </pc:sldChg>
      <pc:sldChg chg="add del">
        <pc:chgData name="Balfanz-Vertiz, Kristin D." userId="c30215b4-2ee8-45c8-87ef-8657d4a92702" providerId="ADAL" clId="{FCA05303-046D-4D14-AD92-3C027C80FF10}" dt="2024-01-03T17:32:25.436" v="2240" actId="47"/>
        <pc:sldMkLst>
          <pc:docMk/>
          <pc:sldMk cId="330539449" sldId="325"/>
        </pc:sldMkLst>
      </pc:sldChg>
      <pc:sldChg chg="addSp delSp modSp new mod">
        <pc:chgData name="Balfanz-Vertiz, Kristin D." userId="c30215b4-2ee8-45c8-87ef-8657d4a92702" providerId="ADAL" clId="{FCA05303-046D-4D14-AD92-3C027C80FF10}" dt="2024-01-03T19:18:47.968" v="2755" actId="113"/>
        <pc:sldMkLst>
          <pc:docMk/>
          <pc:sldMk cId="2939691103" sldId="326"/>
        </pc:sldMkLst>
        <pc:spChg chg="del">
          <ac:chgData name="Balfanz-Vertiz, Kristin D." userId="c30215b4-2ee8-45c8-87ef-8657d4a92702" providerId="ADAL" clId="{FCA05303-046D-4D14-AD92-3C027C80FF10}" dt="2024-01-03T16:24:07.827" v="2218"/>
          <ac:spMkLst>
            <pc:docMk/>
            <pc:sldMk cId="2939691103" sldId="326"/>
            <ac:spMk id="2" creationId="{D0677988-532C-4C0C-3DC1-089A8529054E}"/>
          </ac:spMkLst>
        </pc:spChg>
        <pc:spChg chg="del">
          <ac:chgData name="Balfanz-Vertiz, Kristin D." userId="c30215b4-2ee8-45c8-87ef-8657d4a92702" providerId="ADAL" clId="{FCA05303-046D-4D14-AD92-3C027C80FF10}" dt="2024-01-03T16:25:18.982" v="2219"/>
          <ac:spMkLst>
            <pc:docMk/>
            <pc:sldMk cId="2939691103" sldId="326"/>
            <ac:spMk id="3" creationId="{50463B72-7308-ACEE-D755-015B7D1AF98F}"/>
          </ac:spMkLst>
        </pc:spChg>
        <pc:spChg chg="add mod">
          <ac:chgData name="Balfanz-Vertiz, Kristin D." userId="c30215b4-2ee8-45c8-87ef-8657d4a92702" providerId="ADAL" clId="{FCA05303-046D-4D14-AD92-3C027C80FF10}" dt="2024-01-03T19:18:47.968" v="2755" actId="113"/>
          <ac:spMkLst>
            <pc:docMk/>
            <pc:sldMk cId="2939691103" sldId="326"/>
            <ac:spMk id="5" creationId="{EBD2F4F2-481C-9353-8BC3-3BEFE3231F4E}"/>
          </ac:spMkLst>
        </pc:spChg>
        <pc:spChg chg="add mod">
          <ac:chgData name="Balfanz-Vertiz, Kristin D." userId="c30215b4-2ee8-45c8-87ef-8657d4a92702" providerId="ADAL" clId="{FCA05303-046D-4D14-AD92-3C027C80FF10}" dt="2024-01-03T17:31:28.147" v="2237" actId="1076"/>
          <ac:spMkLst>
            <pc:docMk/>
            <pc:sldMk cId="2939691103" sldId="326"/>
            <ac:spMk id="7" creationId="{4711B527-5219-733A-1E66-21FEE2F106BC}"/>
          </ac:spMkLst>
        </pc:spChg>
        <pc:picChg chg="add mod">
          <ac:chgData name="Balfanz-Vertiz, Kristin D." userId="c30215b4-2ee8-45c8-87ef-8657d4a92702" providerId="ADAL" clId="{FCA05303-046D-4D14-AD92-3C027C80FF10}" dt="2024-01-03T17:31:23.199" v="2236" actId="1076"/>
          <ac:picMkLst>
            <pc:docMk/>
            <pc:sldMk cId="2939691103" sldId="326"/>
            <ac:picMk id="6" creationId="{0D6DF43E-4A9B-7CC5-72D1-CFD15825CB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3430" cy="462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412" y="1"/>
            <a:ext cx="2983430" cy="462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DB533-3523-4F75-A97B-BDD2F408476D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050"/>
            <a:ext cx="2983430" cy="462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412" y="8777050"/>
            <a:ext cx="2983430" cy="462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FED0-F77A-4BCF-985F-4B6869C23C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02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26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19,'455'0,"-435"-1,39-7,-39 4,38-1,502 5,-544 2,1-1,21 6,29 2,109-10,-161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36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19,'630'0,"-617"-1,0 1,24-8,22-1,242 10,-268 3,40 9,-47-7,0-1,1-2,30 2,3-5,54-2,-87-4,-15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36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150 328,'630'0,"-617"-1,0 1,24-8,22-1,242 10,-268 3,40 9,-47-7,0-1,1-2,30 2,3-5,54-2,-87-4,-15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1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A7CD-2F1A-4711-9938-4F97FFC9BEAE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389439"/>
            <a:ext cx="5505450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8652-214D-40E8-A7C2-0B7B50AC5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469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527C"/>
                </a:solidFill>
                <a:latin typeface="Trajan Pro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80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28" y="457200"/>
            <a:ext cx="5223372" cy="1524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228600"/>
            <a:ext cx="8126869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150" b="1" baseline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7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52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52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8434-C2CC-4028-AD72-886E4ED36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74" y="6166097"/>
            <a:ext cx="1587926" cy="463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publish?EQBCT=35f8f066b2364aff8d3526c4bf413a7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hyperlink" Target="mailto:dph.vaccines@illinois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EC667-86F2-A641-61AB-F347EB0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D2F4F2-481C-9353-8BC3-3BEFE323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2000"/>
            <a:ext cx="8229600" cy="1795279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+mj-lt"/>
              </a:rPr>
              <a:t>Applying for an Individual </a:t>
            </a:r>
            <a:br>
              <a:rPr lang="en-US" sz="4900" dirty="0">
                <a:latin typeface="+mj-lt"/>
              </a:rPr>
            </a:br>
            <a:r>
              <a:rPr lang="en-US" sz="4900" dirty="0">
                <a:latin typeface="+mj-lt"/>
              </a:rPr>
              <a:t>I-CARE User Account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6DF43E-4A9B-7CC5-72D1-CFD15825C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158" y="2895600"/>
            <a:ext cx="5803683" cy="170325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711B527-5219-733A-1E66-21FEE2F106BC}"/>
              </a:ext>
            </a:extLst>
          </p:cNvPr>
          <p:cNvSpPr txBox="1">
            <a:spLocks/>
          </p:cNvSpPr>
          <p:nvPr/>
        </p:nvSpPr>
        <p:spPr>
          <a:xfrm>
            <a:off x="1371599" y="5334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93969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CF5E-805B-B0D0-0C29-A39CE615A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209800"/>
            <a:ext cx="8126869" cy="5715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Step 2:</a:t>
            </a:r>
          </a:p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Individual User Agreement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30AC5D14-04AC-1173-095F-47AE53EE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28600" y="60198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FF762-6013-8CEA-486E-DB42E7229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228600"/>
            <a:ext cx="8610600" cy="762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Step 2: Individual User Agreement (IUA)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7168AD6-B53F-3BCE-9FD7-4DCD479F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" y="1679980"/>
            <a:ext cx="3725970" cy="349804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72A07AD-0EC2-BEDA-37AA-71989E98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3" y="1581553"/>
            <a:ext cx="5580484" cy="36948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578943-4617-5556-7109-226EA0806E10}"/>
              </a:ext>
            </a:extLst>
          </p:cNvPr>
          <p:cNvSpPr/>
          <p:nvPr/>
        </p:nvSpPr>
        <p:spPr>
          <a:xfrm>
            <a:off x="2982685" y="3943350"/>
            <a:ext cx="2732315" cy="1168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094450-E432-7953-B8A7-91C8660E4203}"/>
              </a:ext>
            </a:extLst>
          </p:cNvPr>
          <p:cNvSpPr/>
          <p:nvPr/>
        </p:nvSpPr>
        <p:spPr>
          <a:xfrm>
            <a:off x="6046237" y="2057400"/>
            <a:ext cx="2869163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Select I-CARE Individual User Agreement Form.</a:t>
            </a:r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8F09A9EB-B37C-EBCB-7F75-770306C0C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329938" y="6060639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Submitter Information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2030" y="2168866"/>
            <a:ext cx="399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/>
          </a:p>
          <a:p>
            <a:r>
              <a:rPr lang="en-US" sz="1500"/>
              <a:t>	</a:t>
            </a:r>
          </a:p>
        </p:txBody>
      </p:sp>
      <p:pic>
        <p:nvPicPr>
          <p:cNvPr id="6" name="Picture 5" descr="A screenshot of a form&#10;&#10;Description automatically generated">
            <a:extLst>
              <a:ext uri="{FF2B5EF4-FFF2-40B4-BE49-F238E27FC236}">
                <a16:creationId xmlns:a16="http://schemas.microsoft.com/office/drawing/2014/main" id="{56F423B7-A56B-7086-5AD5-F08E3A9C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023709" cy="38547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90096C-845D-EEDA-7565-2501D98E2AAC}"/>
              </a:ext>
            </a:extLst>
          </p:cNvPr>
          <p:cNvSpPr/>
          <p:nvPr/>
        </p:nvSpPr>
        <p:spPr>
          <a:xfrm>
            <a:off x="4702028" y="1881181"/>
            <a:ext cx="3996674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*Complete all fields with red asterisks. </a:t>
            </a:r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7F7C8D5D-0B5A-0DBF-C568-CF6AC7CC2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84375" y="6029159"/>
            <a:ext cx="1977344" cy="6449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67E302-DE85-CD60-CD2E-25C60F363A20}"/>
              </a:ext>
            </a:extLst>
          </p:cNvPr>
          <p:cNvSpPr/>
          <p:nvPr/>
        </p:nvSpPr>
        <p:spPr>
          <a:xfrm>
            <a:off x="4663562" y="3142049"/>
            <a:ext cx="4060309" cy="1506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If submitting for someone else, provide their first and last name, work email address, web portal username, phone number, and role. </a:t>
            </a:r>
          </a:p>
        </p:txBody>
      </p:sp>
    </p:spTree>
    <p:extLst>
      <p:ext uri="{BB962C8B-B14F-4D97-AF65-F5344CB8AC3E}">
        <p14:creationId xmlns:p14="http://schemas.microsoft.com/office/powerpoint/2010/main" val="209401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User Information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0130" y="2080569"/>
            <a:ext cx="8303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	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ADE9399-7A03-D4E6-A765-182B8A71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1163"/>
            <a:ext cx="4035140" cy="36236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705EB288-5C26-27F5-7C2E-8FDC447B67A1}"/>
              </a:ext>
            </a:extLst>
          </p:cNvPr>
          <p:cNvSpPr/>
          <p:nvPr/>
        </p:nvSpPr>
        <p:spPr>
          <a:xfrm>
            <a:off x="4663562" y="1881181"/>
            <a:ext cx="4035140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*Complete all fields with red asterisks. </a:t>
            </a:r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CEDE7ACE-8BE8-4AED-9B06-6A30BC930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52400" y="6092275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F44B1-0BF2-DA6B-9760-CC9B3F6616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Organization/Site Information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93D4DA-1D5A-5A52-FF7E-D66A6B0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0" y="1517167"/>
            <a:ext cx="4601415" cy="38236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306A7387-173B-3379-FCEA-53ECBCD04534}"/>
              </a:ext>
            </a:extLst>
          </p:cNvPr>
          <p:cNvSpPr/>
          <p:nvPr/>
        </p:nvSpPr>
        <p:spPr>
          <a:xfrm>
            <a:off x="5008080" y="1881181"/>
            <a:ext cx="3985720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*Complete all fields with red asterisks. </a:t>
            </a:r>
          </a:p>
        </p:txBody>
      </p:sp>
      <p:pic>
        <p:nvPicPr>
          <p:cNvPr id="6" name="Picture 5" descr="Text">
            <a:extLst>
              <a:ext uri="{FF2B5EF4-FFF2-40B4-BE49-F238E27FC236}">
                <a16:creationId xmlns:a16="http://schemas.microsoft.com/office/drawing/2014/main" id="{3A97BE14-3A74-C225-349F-0AA103DDE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58841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Final Disclaimers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C3F0D6-83A7-A9D7-593A-7B17C32225F9}"/>
              </a:ext>
            </a:extLst>
          </p:cNvPr>
          <p:cNvSpPr/>
          <p:nvPr/>
        </p:nvSpPr>
        <p:spPr>
          <a:xfrm>
            <a:off x="5105400" y="1871954"/>
            <a:ext cx="3502090" cy="1404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Final Disclaimers: Review the disclaimers, check the boxes, and click submit.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AE56D-DC32-32AA-39DF-72B9D9F7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1" y="1562278"/>
            <a:ext cx="4572000" cy="22944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3965E5-1405-F459-6608-739B164D2832}"/>
              </a:ext>
            </a:extLst>
          </p:cNvPr>
          <p:cNvSpPr/>
          <p:nvPr/>
        </p:nvSpPr>
        <p:spPr>
          <a:xfrm>
            <a:off x="381000" y="3276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2EA85692-29A7-DBC2-4F8B-C10AE1130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93279" y="60198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D22C1-BF9C-ECA0-D836-6E02CECD7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Signature of Site Leadership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FAA6B3-F967-87DC-A61D-930AA568A397}"/>
              </a:ext>
            </a:extLst>
          </p:cNvPr>
          <p:cNvSpPr/>
          <p:nvPr/>
        </p:nvSpPr>
        <p:spPr>
          <a:xfrm>
            <a:off x="5019147" y="3029146"/>
            <a:ext cx="3679555" cy="14666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Confirm if the submitter is the user’s supervisor. If not, provide the supervisor’s name, email, and title.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6B336BD-8683-BED5-066F-AC439026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24105"/>
            <a:ext cx="4774172" cy="20100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A62E40C-C337-ED6E-4901-3C4FBE7BEDB7}"/>
              </a:ext>
            </a:extLst>
          </p:cNvPr>
          <p:cNvSpPr/>
          <p:nvPr/>
        </p:nvSpPr>
        <p:spPr>
          <a:xfrm>
            <a:off x="5008080" y="1881181"/>
            <a:ext cx="3690622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*Complete all fields with red asterisks. </a:t>
            </a:r>
          </a:p>
        </p:txBody>
      </p:sp>
      <p:pic>
        <p:nvPicPr>
          <p:cNvPr id="6" name="Picture 5" descr="Text">
            <a:extLst>
              <a:ext uri="{FF2B5EF4-FFF2-40B4-BE49-F238E27FC236}">
                <a16:creationId xmlns:a16="http://schemas.microsoft.com/office/drawing/2014/main" id="{8A0D6A64-448E-F648-EABE-61848C1FE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52400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9DAD0-5904-6A9D-FFC9-24175D4A0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  <a:cs typeface="Arial"/>
              </a:rPr>
              <a:t>Application Submitted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557C956-6193-AAFA-10AC-3E0513C3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8" y="1066800"/>
            <a:ext cx="4623836" cy="27720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486874-1555-7AD1-3A7B-648A01BD97F9}"/>
              </a:ext>
            </a:extLst>
          </p:cNvPr>
          <p:cNvSpPr/>
          <p:nvPr/>
        </p:nvSpPr>
        <p:spPr>
          <a:xfrm>
            <a:off x="5100809" y="1371600"/>
            <a:ext cx="3791523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solidFill>
                  <a:schemeClr val="tx1"/>
                </a:solidFill>
                <a:effectLst/>
              </a:rPr>
              <a:t>After applying, both the applicant and the supervisor will receive an email from IDPH/DocuSign containing documents that require electronic review and signature.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09C04C-075A-9A18-F05C-41BB51525560}"/>
              </a:ext>
            </a:extLst>
          </p:cNvPr>
          <p:cNvSpPr/>
          <p:nvPr/>
        </p:nvSpPr>
        <p:spPr>
          <a:xfrm>
            <a:off x="304800" y="4155966"/>
            <a:ext cx="7772400" cy="16153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effectLst/>
              </a:rPr>
              <a:t>Please monitor incoming emails from IDPH and reply within the same email thread. If there is any missing information, both the Applicant and Supervisor may receive a follow-up email. Failure to respond to these email requests may result in a delay in the application process.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33D19D65-DDB8-D9BB-F6E8-1075AA7A3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52400" y="6088476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CF5E-805B-B0D0-0C29-A39CE615A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209800"/>
            <a:ext cx="8126869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Signature Process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30AC5D14-04AC-1173-095F-47AE53EE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28600" y="60198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Arial"/>
              </a:rPr>
              <a:t>Signatures</a:t>
            </a:r>
            <a:endParaRPr lang="en-US" sz="3800" dirty="0">
              <a:solidFill>
                <a:srgbClr val="20527C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5DC25-E807-45D6-B079-94ADC202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52" y="1649704"/>
            <a:ext cx="4217138" cy="36449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3965E5-1405-F459-6608-739B164D2832}"/>
              </a:ext>
            </a:extLst>
          </p:cNvPr>
          <p:cNvSpPr/>
          <p:nvPr/>
        </p:nvSpPr>
        <p:spPr>
          <a:xfrm>
            <a:off x="1546360" y="3427915"/>
            <a:ext cx="1802219" cy="513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4838001" y="4086888"/>
            <a:ext cx="3791523" cy="1399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on "Review Document“.</a:t>
            </a:r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2CA46730-2A9A-389E-4022-CBF9179D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301658" y="6096000"/>
            <a:ext cx="1977344" cy="6449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529640-7620-3C1B-1AFB-24450EF85FBF}"/>
              </a:ext>
            </a:extLst>
          </p:cNvPr>
          <p:cNvSpPr/>
          <p:nvPr/>
        </p:nvSpPr>
        <p:spPr>
          <a:xfrm>
            <a:off x="4838001" y="1371520"/>
            <a:ext cx="3791523" cy="23228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Once the application is submitted and approved an email from IDPH/DocuSign will be sent.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Signatures will be required from the user, supervisor, and PRA.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4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577-F845-509A-869B-2E28DEBD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0527C"/>
                </a:solidFill>
              </a:rPr>
              <a:t>Individual I-CARE Access</a:t>
            </a:r>
            <a:endParaRPr lang="en-US" b="1" dirty="0">
              <a:solidFill>
                <a:srgbClr val="20527C"/>
              </a:solidFill>
              <a:cs typeface="Calibri Light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E56363F0-F0F0-F213-509C-55594E2DDF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5434"/>
            <a:ext cx="5071708" cy="37133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DC76-DEAA-FB83-8DA3-8DE738384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9012" y="2205301"/>
            <a:ext cx="3709305" cy="7231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>
                <a:solidFill>
                  <a:schemeClr val="tx1"/>
                </a:solidFill>
              </a:rPr>
              <a:t>Navigate to the Site:</a:t>
            </a:r>
          </a:p>
          <a:p>
            <a:pPr indent="0">
              <a:buNone/>
            </a:pPr>
            <a:r>
              <a:rPr lang="en-US" dirty="0">
                <a:hlinkClick r:id="rId3"/>
              </a:rPr>
              <a:t>I-CARE Enrollment - Smartsheet.com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4C1874-A8D8-3DEF-2EC3-70307ED56531}"/>
              </a:ext>
            </a:extLst>
          </p:cNvPr>
          <p:cNvSpPr/>
          <p:nvPr/>
        </p:nvSpPr>
        <p:spPr>
          <a:xfrm>
            <a:off x="5309011" y="3392965"/>
            <a:ext cx="3709306" cy="646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Individual I-CARE Access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6F148D-1F52-8C8E-34E8-E850E074A327}"/>
              </a:ext>
            </a:extLst>
          </p:cNvPr>
          <p:cNvSpPr/>
          <p:nvPr/>
        </p:nvSpPr>
        <p:spPr>
          <a:xfrm>
            <a:off x="3429000" y="4191000"/>
            <a:ext cx="1504562" cy="723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0A98DCEA-E5B5-7978-A523-A5F2E2DEAE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7070" y="6083982"/>
            <a:ext cx="2151220" cy="701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1CAC5-9595-DD5F-D47A-229D384A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20532"/>
            <a:ext cx="2133600" cy="365125"/>
          </a:xfrm>
        </p:spPr>
        <p:txBody>
          <a:bodyPr/>
          <a:lstStyle/>
          <a:p>
            <a:fld id="{C7038434-C2CC-4028-AD72-886E4ED36F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8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Arial"/>
              </a:rPr>
              <a:t>Signatures</a:t>
            </a:r>
            <a:endParaRPr lang="en-US" sz="3800" dirty="0">
              <a:solidFill>
                <a:srgbClr val="20527C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C3F0D6-83A7-A9D7-593A-7B17C32225F9}"/>
              </a:ext>
            </a:extLst>
          </p:cNvPr>
          <p:cNvSpPr/>
          <p:nvPr/>
        </p:nvSpPr>
        <p:spPr>
          <a:xfrm>
            <a:off x="4815967" y="1871954"/>
            <a:ext cx="3791523" cy="1399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>
                <a:solidFill>
                  <a:schemeClr val="tx1"/>
                </a:solidFill>
                <a:latin typeface="Aptos"/>
              </a:rPr>
              <a:t>Once application is submitted and approved you will need to complete signatures via DocuSign</a:t>
            </a: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4267201" y="3626326"/>
            <a:ext cx="4340290" cy="1399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Read the disclosure and select the box with "I agree" and click Continue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0F4E3-826A-1AD4-8F1C-6DFA026D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1" y="1781983"/>
            <a:ext cx="8696103" cy="15130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3965E5-1405-F459-6608-739B164D2832}"/>
              </a:ext>
            </a:extLst>
          </p:cNvPr>
          <p:cNvSpPr/>
          <p:nvPr/>
        </p:nvSpPr>
        <p:spPr>
          <a:xfrm>
            <a:off x="6463918" y="2570664"/>
            <a:ext cx="1084521" cy="453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613D3-5DEA-9223-3346-28B8701DBD52}"/>
              </a:ext>
            </a:extLst>
          </p:cNvPr>
          <p:cNvSpPr/>
          <p:nvPr/>
        </p:nvSpPr>
        <p:spPr>
          <a:xfrm>
            <a:off x="190709" y="2438400"/>
            <a:ext cx="2799020" cy="705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6AA84E57-3149-5368-E0A8-2F396AD2C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90709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Arial"/>
              </a:rPr>
              <a:t>Signatures</a:t>
            </a:r>
            <a:endParaRPr lang="en-US" sz="3800" dirty="0">
              <a:solidFill>
                <a:srgbClr val="20527C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2459666" y="3691177"/>
            <a:ext cx="6055676" cy="987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Select the “Start” button to review and sign the </a:t>
            </a:r>
            <a:r>
              <a:rPr lang="en-US" dirty="0" err="1">
                <a:solidFill>
                  <a:schemeClr val="tx1"/>
                </a:solidFill>
              </a:rPr>
              <a:t>Docusign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B0B2D-AF10-5113-E34F-65EB5D8F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26853"/>
            <a:ext cx="6596174" cy="22021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BB613D3-5DEA-9223-3346-28B8701DBD52}"/>
              </a:ext>
            </a:extLst>
          </p:cNvPr>
          <p:cNvSpPr/>
          <p:nvPr/>
        </p:nvSpPr>
        <p:spPr>
          <a:xfrm>
            <a:off x="1295400" y="1828800"/>
            <a:ext cx="1164265" cy="373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65AB29BF-4597-5DAE-B06A-873C77EAD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9066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0E3D98-6B18-7A81-64E6-7CE3C2FF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3" y="1219201"/>
            <a:ext cx="5493101" cy="2991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Calibri"/>
              </a:rPr>
              <a:t>Signatures </a:t>
            </a:r>
            <a:endParaRPr lang="en-US" sz="3800" b="0" dirty="0">
              <a:solidFill>
                <a:srgbClr val="20527C"/>
              </a:solidFill>
              <a:latin typeface="+mj-lt"/>
              <a:cs typeface="Calibri"/>
            </a:endParaRP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3052983" y="4438932"/>
            <a:ext cx="4724400" cy="987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Select the “Sign” button to sign the DocuSign.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613D3-5DEA-9223-3346-28B8701DBD52}"/>
              </a:ext>
            </a:extLst>
          </p:cNvPr>
          <p:cNvSpPr/>
          <p:nvPr/>
        </p:nvSpPr>
        <p:spPr>
          <a:xfrm>
            <a:off x="1667803" y="2590800"/>
            <a:ext cx="1164265" cy="373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02D8E82E-2A25-32DE-BB1C-769C55C7D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72592" y="6060639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CDE9F-2868-2202-BB58-C7943290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" y="1189711"/>
            <a:ext cx="5326911" cy="43049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Calibri"/>
              </a:rPr>
              <a:t>Signatures </a:t>
            </a:r>
            <a:endParaRPr lang="en-US" sz="3800" b="0" dirty="0">
              <a:solidFill>
                <a:srgbClr val="20527C"/>
              </a:solidFill>
              <a:latin typeface="+mj-lt"/>
              <a:cs typeface="Calibri"/>
            </a:endParaRP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5879223" y="1938407"/>
            <a:ext cx="3107053" cy="24049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Only the PRA will have the option to provide any notes or comments they wish to communicate to IDPH staff on the form.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Select Finish to submit.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613D3-5DEA-9223-3346-28B8701DBD52}"/>
              </a:ext>
            </a:extLst>
          </p:cNvPr>
          <p:cNvSpPr/>
          <p:nvPr/>
        </p:nvSpPr>
        <p:spPr>
          <a:xfrm>
            <a:off x="920315" y="2667000"/>
            <a:ext cx="1948415" cy="546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CA4EC1-71FB-B537-2169-BE76E69741BC}"/>
              </a:ext>
            </a:extLst>
          </p:cNvPr>
          <p:cNvSpPr/>
          <p:nvPr/>
        </p:nvSpPr>
        <p:spPr>
          <a:xfrm>
            <a:off x="4191000" y="4994938"/>
            <a:ext cx="911742" cy="499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780AB987-399E-97A9-27EF-98B37EC4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05275" y="6006435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7C8A4-AC32-5C8C-3F23-DE487545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5" y="1696226"/>
            <a:ext cx="5127551" cy="32196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FBB2F-0AE7-F933-7EF2-764E438E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3800" dirty="0">
                <a:solidFill>
                  <a:srgbClr val="20527C"/>
                </a:solidFill>
                <a:latin typeface="+mj-lt"/>
                <a:cs typeface="Calibri"/>
              </a:rPr>
              <a:t>Signatures </a:t>
            </a:r>
            <a:endParaRPr lang="en-US" sz="3800" b="0" dirty="0">
              <a:solidFill>
                <a:srgbClr val="20527C"/>
              </a:solidFill>
              <a:latin typeface="+mj-lt"/>
              <a:cs typeface="Calibri"/>
            </a:endParaRP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C4F9F-B22B-9C65-E9EA-C4A300544A36}"/>
              </a:ext>
            </a:extLst>
          </p:cNvPr>
          <p:cNvSpPr/>
          <p:nvPr/>
        </p:nvSpPr>
        <p:spPr>
          <a:xfrm>
            <a:off x="5879223" y="1938406"/>
            <a:ext cx="3107053" cy="987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You will receive an email confirmation once completed.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613D3-5DEA-9223-3346-28B8701DBD52}"/>
              </a:ext>
            </a:extLst>
          </p:cNvPr>
          <p:cNvSpPr/>
          <p:nvPr/>
        </p:nvSpPr>
        <p:spPr>
          <a:xfrm>
            <a:off x="4171272" y="1666897"/>
            <a:ext cx="1410143" cy="546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CA4EC1-71FB-B537-2169-BE76E69741BC}"/>
              </a:ext>
            </a:extLst>
          </p:cNvPr>
          <p:cNvSpPr/>
          <p:nvPr/>
        </p:nvSpPr>
        <p:spPr>
          <a:xfrm>
            <a:off x="257162" y="4059223"/>
            <a:ext cx="1337044" cy="659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4C1849-4D87-236A-72D7-596FEE4A4384}"/>
              </a:ext>
            </a:extLst>
          </p:cNvPr>
          <p:cNvSpPr/>
          <p:nvPr/>
        </p:nvSpPr>
        <p:spPr>
          <a:xfrm>
            <a:off x="5879223" y="3074761"/>
            <a:ext cx="3107053" cy="22592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You have the option to download or print a copy of the form.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can also log in to your DocuSign account to retrieve a copy.</a:t>
            </a:r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CA09FCF4-BF52-33E5-0A49-A9738A002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52400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5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3740" y="228600"/>
            <a:ext cx="8585886" cy="1981200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solidFill>
                  <a:srgbClr val="20527C"/>
                </a:solidFill>
                <a:latin typeface="+mj-lt"/>
              </a:rPr>
              <a:t>Congratulations! </a:t>
            </a:r>
          </a:p>
          <a:p>
            <a:pPr algn="ctr"/>
            <a:r>
              <a:rPr lang="en-US" sz="3800" dirty="0">
                <a:solidFill>
                  <a:srgbClr val="20527C"/>
                </a:solidFill>
                <a:latin typeface="+mj-lt"/>
              </a:rPr>
              <a:t>Your Individual I-CARE Account Has Been Submitted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2590800"/>
            <a:ext cx="4228724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Provider offices within the City of Chicago can also reach out to: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b="1" dirty="0">
              <a:cs typeface="Times New Roman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Times New Roman"/>
              </a:rPr>
              <a:t>dominique.chandler@cityofchicago.org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Office Number: 312-744-0300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Cell Number: 312-502-6442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68618A86-3E01-A097-9670-4E783F83E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93938" y="6096000"/>
            <a:ext cx="1977344" cy="644961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FB96954-59C8-DF9F-6369-2E7E7AC5B29A}"/>
              </a:ext>
            </a:extLst>
          </p:cNvPr>
          <p:cNvSpPr/>
          <p:nvPr/>
        </p:nvSpPr>
        <p:spPr>
          <a:xfrm>
            <a:off x="353840" y="2590800"/>
            <a:ext cx="38862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help, questions, or feedback please contact: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IDPH Immunization Section at </a:t>
            </a:r>
            <a:r>
              <a:rPr lang="en-US" sz="1800" b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dph.icare@illinois.gov</a:t>
            </a:r>
            <a:r>
              <a:rPr lang="en-US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 call 217-785-1455 and select option 1.</a:t>
            </a:r>
            <a:endParaRPr lang="en-US" sz="18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5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CF5E-805B-B0D0-0C29-A39CE615A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209800"/>
            <a:ext cx="8126869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Step 1: </a:t>
            </a:r>
          </a:p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Register for the Web Portal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30AC5D14-04AC-1173-095F-47AE53EE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228600" y="60198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00FBD-1801-8FF7-3C0F-5A7080197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38176"/>
            <a:ext cx="7162800" cy="762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Step 1: Register for the Web Portal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D737502-3E21-560E-B229-31B9DF7B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" y="1600200"/>
            <a:ext cx="5580484" cy="36948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1480A1-4431-004E-6FF3-D0F1F4B40DA2}"/>
              </a:ext>
            </a:extLst>
          </p:cNvPr>
          <p:cNvSpPr/>
          <p:nvPr/>
        </p:nvSpPr>
        <p:spPr>
          <a:xfrm>
            <a:off x="2767304" y="2750200"/>
            <a:ext cx="2795296" cy="1161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56D6F-F9BE-B572-4257-ABEDCF53123D}"/>
              </a:ext>
            </a:extLst>
          </p:cNvPr>
          <p:cNvSpPr/>
          <p:nvPr/>
        </p:nvSpPr>
        <p:spPr>
          <a:xfrm>
            <a:off x="5779416" y="1639880"/>
            <a:ext cx="3244823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/>
                </a:solidFill>
              </a:rPr>
              <a:t>Select IDPH Web portal account registration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024EF2-18C0-66FC-15DC-842D7DEDBF3A}"/>
              </a:ext>
            </a:extLst>
          </p:cNvPr>
          <p:cNvSpPr/>
          <p:nvPr/>
        </p:nvSpPr>
        <p:spPr>
          <a:xfrm>
            <a:off x="5779415" y="2835924"/>
            <a:ext cx="3244824" cy="990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/>
                </a:solidFill>
              </a:rPr>
              <a:t>Launch the IDPH Web portal account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585693-3A0D-2CAE-305C-DD7076061BAF}"/>
              </a:ext>
            </a:extLst>
          </p:cNvPr>
          <p:cNvSpPr/>
          <p:nvPr/>
        </p:nvSpPr>
        <p:spPr>
          <a:xfrm>
            <a:off x="5779416" y="4031968"/>
            <a:ext cx="3244823" cy="1531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rgbClr val="FF0000"/>
                </a:solidFill>
              </a:rPr>
              <a:t>All individuals requesting I-CARE access must register for an IDPH web portal AND complete the   I-CARE Individual User Agreement.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A58D64B4-ED18-33F0-9921-599FE4627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75181" y="6096000"/>
            <a:ext cx="1977344" cy="6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0" y="1752600"/>
            <a:ext cx="5998879" cy="3688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0" y="278158"/>
            <a:ext cx="8305800" cy="5715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Complete IDPH Web Portal Registration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54CB4B-4A20-B2D1-E66E-DB9525A24AF5}"/>
              </a:ext>
            </a:extLst>
          </p:cNvPr>
          <p:cNvSpPr/>
          <p:nvPr/>
        </p:nvSpPr>
        <p:spPr>
          <a:xfrm>
            <a:off x="5733062" y="1752600"/>
            <a:ext cx="3106137" cy="3688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bg1"/>
                </a:solidFill>
              </a:rPr>
              <a:t>Complete all necessary fields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bg1"/>
                </a:solidFill>
              </a:rPr>
              <a:t>indicated with a red asterisks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bg1"/>
                </a:solidFill>
              </a:rPr>
              <a:t>Provide information related to your current site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bg1"/>
                </a:solidFill>
              </a:rPr>
              <a:t>Title = Current Job Title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bg1"/>
                </a:solidFill>
              </a:rPr>
              <a:t>Provide individual work email used by the applicant</a:t>
            </a:r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54737628-4DDA-5082-F69B-42B110E02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5499" y="6096000"/>
            <a:ext cx="1977344" cy="64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55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474420" cy="3946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95500" y="289683"/>
            <a:ext cx="4953000" cy="5715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Web Portal Agreement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4835674"/>
            <a:ext cx="613010" cy="269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1981200"/>
            <a:ext cx="2628900" cy="3445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This agreement reviews the general user guidelines and password and confidentiality guidelines.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Select “I Agree” to continue.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7C1DE4BC-49EA-D22C-AB13-F0DBCDC6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304800" y="6019800"/>
            <a:ext cx="1977344" cy="64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7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30A3AB-F3CC-71A4-9B23-83E967EB1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862" y="264017"/>
            <a:ext cx="8126869" cy="571500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Complete IDPH Web Portal Registration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14B7A-78C6-EFF5-06F8-79223B70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8" y="938197"/>
            <a:ext cx="8324725" cy="3972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2D38C-22F1-05FD-745E-71C7EF5C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95800"/>
            <a:ext cx="1138527" cy="35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DEED1-8837-3154-A59D-58C36F04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054" y="1103535"/>
            <a:ext cx="2548792" cy="3331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DF2FF-253D-B4AB-A5C0-5E389E98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96" y="1467757"/>
            <a:ext cx="1138527" cy="352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F6014B-67D8-F7AA-3BD3-B4777788EF2B}"/>
                  </a:ext>
                </a:extLst>
              </p14:cNvPr>
              <p14:cNvContentPartPr/>
              <p14:nvPr/>
            </p14:nvContentPartPr>
            <p14:xfrm>
              <a:off x="2209800" y="4648200"/>
              <a:ext cx="540540" cy="70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F6014B-67D8-F7AA-3BD3-B4777788EF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5818" y="4542900"/>
                <a:ext cx="648144" cy="21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715BBB-A25E-C6EB-12E1-4BE07D25D9AC}"/>
                  </a:ext>
                </a:extLst>
              </p14:cNvPr>
              <p14:cNvContentPartPr/>
              <p14:nvPr/>
            </p14:nvContentPartPr>
            <p14:xfrm>
              <a:off x="7226175" y="1600200"/>
              <a:ext cx="542970" cy="135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715BBB-A25E-C6EB-12E1-4BE07D25D9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2202" y="1493621"/>
                <a:ext cx="650557" cy="22630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E0F9E-616B-37B1-F368-660F9D3B2E44}"/>
              </a:ext>
            </a:extLst>
          </p:cNvPr>
          <p:cNvSpPr/>
          <p:nvPr/>
        </p:nvSpPr>
        <p:spPr>
          <a:xfrm>
            <a:off x="5018554" y="2754354"/>
            <a:ext cx="3671737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Select I-CARE from the application options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PRA E-mail: Select Portal Registration Authority to pull up the search bar.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282A899B-7A0A-3BFB-7F6D-39CD856908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49829" y="5988248"/>
            <a:ext cx="1977344" cy="644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B2DF00-3E7E-A3DC-FC67-78533BFD592A}"/>
                  </a:ext>
                </a:extLst>
              </p14:cNvPr>
              <p14:cNvContentPartPr/>
              <p14:nvPr/>
            </p14:nvContentPartPr>
            <p14:xfrm>
              <a:off x="1971675" y="3429000"/>
              <a:ext cx="542925" cy="14287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B2DF00-3E7E-A3DC-FC67-78533BFD59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7706" y="3316208"/>
                <a:ext cx="650503" cy="239495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CB9DE19-A4FD-B8E8-43C1-C6561EA7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73" y="3267249"/>
            <a:ext cx="1138527" cy="3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961662"/>
            <a:ext cx="4984489" cy="27432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5456" y="254774"/>
            <a:ext cx="8599944" cy="5715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Select Portal Registration Authority (PRA)</a:t>
            </a:r>
          </a:p>
        </p:txBody>
      </p:sp>
      <p:sp>
        <p:nvSpPr>
          <p:cNvPr id="6" name="Left Arrow 5"/>
          <p:cNvSpPr/>
          <p:nvPr/>
        </p:nvSpPr>
        <p:spPr>
          <a:xfrm>
            <a:off x="6142831" y="2228850"/>
            <a:ext cx="342900" cy="171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627236" y="4546174"/>
            <a:ext cx="342900" cy="171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0800000">
            <a:off x="3714750" y="3565478"/>
            <a:ext cx="342900" cy="171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29" y="1435232"/>
            <a:ext cx="6858000" cy="43195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893758" y="3736929"/>
            <a:ext cx="3862375" cy="171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the site name into the search bar in the PRA list window and select current PRA.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If you are unable to locate your PRA, use IDPH to search and use DPH   I-CARE.</a:t>
            </a:r>
          </a:p>
        </p:txBody>
      </p:sp>
      <p:sp>
        <p:nvSpPr>
          <p:cNvPr id="9" name="Oval 8"/>
          <p:cNvSpPr/>
          <p:nvPr/>
        </p:nvSpPr>
        <p:spPr>
          <a:xfrm>
            <a:off x="1010795" y="5410200"/>
            <a:ext cx="1121718" cy="336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14750" y="2900475"/>
            <a:ext cx="2657476" cy="44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44215" y="1898222"/>
            <a:ext cx="1462697" cy="44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ACD81-3D13-B120-65BA-DBE73879816B}"/>
              </a:ext>
            </a:extLst>
          </p:cNvPr>
          <p:cNvSpPr/>
          <p:nvPr/>
        </p:nvSpPr>
        <p:spPr>
          <a:xfrm>
            <a:off x="3947768" y="3024820"/>
            <a:ext cx="1362764" cy="112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25">
                <a:highlight>
                  <a:srgbClr val="FFFF00"/>
                </a:highlight>
              </a:rPr>
              <a:t>Site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A9A26-B025-6561-56BA-FF0859E1D821}"/>
              </a:ext>
            </a:extLst>
          </p:cNvPr>
          <p:cNvSpPr/>
          <p:nvPr/>
        </p:nvSpPr>
        <p:spPr>
          <a:xfrm>
            <a:off x="5543550" y="3015320"/>
            <a:ext cx="599281" cy="100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>
                <a:highlight>
                  <a:srgbClr val="FFFF00"/>
                </a:highlight>
              </a:rPr>
              <a:t>PRA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1B985-230C-A300-8CAD-17F3971ED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360" y="2041537"/>
            <a:ext cx="716716" cy="138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4B6C04-22A4-2979-839D-35999A369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513" y="5501155"/>
            <a:ext cx="1448460" cy="138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BA152-6323-B8F5-08C5-D8568F986C2C}"/>
              </a:ext>
            </a:extLst>
          </p:cNvPr>
          <p:cNvSpPr txBox="1"/>
          <p:nvPr/>
        </p:nvSpPr>
        <p:spPr>
          <a:xfrm>
            <a:off x="5490360" y="2022217"/>
            <a:ext cx="8265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highlight>
                  <a:srgbClr val="FFFF00"/>
                </a:highlight>
              </a:rPr>
              <a:t>Site Name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FB7A00-DB39-BD0B-6596-A2BAE745F8C2}"/>
              </a:ext>
            </a:extLst>
          </p:cNvPr>
          <p:cNvCxnSpPr>
            <a:cxnSpLocks/>
          </p:cNvCxnSpPr>
          <p:nvPr/>
        </p:nvCxnSpPr>
        <p:spPr>
          <a:xfrm flipV="1">
            <a:off x="3947768" y="3191487"/>
            <a:ext cx="1362764" cy="6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5F0B4-4B54-B801-F1AA-EE317F81C499}"/>
              </a:ext>
            </a:extLst>
          </p:cNvPr>
          <p:cNvCxnSpPr>
            <a:cxnSpLocks/>
          </p:cNvCxnSpPr>
          <p:nvPr/>
        </p:nvCxnSpPr>
        <p:spPr>
          <a:xfrm flipV="1">
            <a:off x="400030" y="5679106"/>
            <a:ext cx="527415" cy="7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2524AB-1AA2-A540-D4CF-B947814E6655}"/>
              </a:ext>
            </a:extLst>
          </p:cNvPr>
          <p:cNvCxnSpPr>
            <a:cxnSpLocks/>
          </p:cNvCxnSpPr>
          <p:nvPr/>
        </p:nvCxnSpPr>
        <p:spPr>
          <a:xfrm flipH="1" flipV="1">
            <a:off x="7099116" y="2137867"/>
            <a:ext cx="584410" cy="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0E1576-FEEC-D8CF-0FD4-82F95B2B391B}"/>
              </a:ext>
            </a:extLst>
          </p:cNvPr>
          <p:cNvCxnSpPr>
            <a:cxnSpLocks/>
          </p:cNvCxnSpPr>
          <p:nvPr/>
        </p:nvCxnSpPr>
        <p:spPr>
          <a:xfrm flipH="1">
            <a:off x="7100273" y="3116101"/>
            <a:ext cx="582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C580A2-EBA5-9697-6A1E-AEBB2A7F1A27}"/>
              </a:ext>
            </a:extLst>
          </p:cNvPr>
          <p:cNvCxnSpPr/>
          <p:nvPr/>
        </p:nvCxnSpPr>
        <p:spPr>
          <a:xfrm>
            <a:off x="5574921" y="3197724"/>
            <a:ext cx="630316" cy="6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Text">
            <a:extLst>
              <a:ext uri="{FF2B5EF4-FFF2-40B4-BE49-F238E27FC236}">
                <a16:creationId xmlns:a16="http://schemas.microsoft.com/office/drawing/2014/main" id="{D01EFA02-6484-4416-9DDE-10A2ED3686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197529" y="6021968"/>
            <a:ext cx="1977344" cy="64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62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285749"/>
            <a:ext cx="6095152" cy="57150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  <a:cs typeface="Arial"/>
              </a:rPr>
              <a:t>Save Web Portal Agreement</a:t>
            </a:r>
            <a:endParaRPr lang="en-US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0613" y="1937370"/>
            <a:ext cx="3552737" cy="2872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Before submitting, write down the username and password selected. This will be needed when completing the individual user agreement in the next step.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4" y="1387327"/>
            <a:ext cx="3740726" cy="4613424"/>
          </a:xfrm>
          <a:prstGeom prst="rect">
            <a:avLst/>
          </a:prstGeom>
        </p:spPr>
      </p:pic>
      <p:pic>
        <p:nvPicPr>
          <p:cNvPr id="6" name="Picture 5" descr="Text">
            <a:extLst>
              <a:ext uri="{FF2B5EF4-FFF2-40B4-BE49-F238E27FC236}">
                <a16:creationId xmlns:a16="http://schemas.microsoft.com/office/drawing/2014/main" id="{794367B2-F5F3-8321-1F4C-3D4B37B30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21619" b="79879"/>
          <a:stretch/>
        </p:blipFill>
        <p:spPr>
          <a:xfrm>
            <a:off x="420040" y="5910793"/>
            <a:ext cx="1977344" cy="64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650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D250546D3544EA06AEA781F86DB06" ma:contentTypeVersion="1" ma:contentTypeDescription="Create a new document." ma:contentTypeScope="" ma:versionID="00a982b617b18c26ce3a6329e20eb3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b84944b741f54191704bc79629fb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C544B-D709-4391-85D0-2262F659F45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98348DE-D3DB-4DB6-9FE2-2DFE711C8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510DA-87F7-43DF-A968-BA128EB8B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680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Trajan Pro</vt:lpstr>
      <vt:lpstr>Office Theme</vt:lpstr>
      <vt:lpstr>Applying for an Individual  I-CARE User Account</vt:lpstr>
      <vt:lpstr>Individual I-CARE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dtaylor3</dc:creator>
  <cp:lastModifiedBy>Balfanz-Vertiz, Kristin D.</cp:lastModifiedBy>
  <cp:revision>29</cp:revision>
  <dcterms:created xsi:type="dcterms:W3CDTF">2014-04-02T17:11:34Z</dcterms:created>
  <dcterms:modified xsi:type="dcterms:W3CDTF">2024-01-03T19:27:33Z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0x0101003F2D250546D3544EA06AEA781F86DB06</vt:lpwstr>
  </property>
</Properties>
</file>