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81" r:id="rId3"/>
  </p:sldMasterIdLst>
  <p:notesMasterIdLst>
    <p:notesMasterId r:id="rId51"/>
  </p:notesMasterIdLst>
  <p:sldIdLst>
    <p:sldId id="2372" r:id="rId4"/>
    <p:sldId id="2145707289" r:id="rId5"/>
    <p:sldId id="2145707189" r:id="rId6"/>
    <p:sldId id="2145705875" r:id="rId7"/>
    <p:sldId id="2145707034" r:id="rId8"/>
    <p:sldId id="2145707539" r:id="rId9"/>
    <p:sldId id="2145707447" r:id="rId10"/>
    <p:sldId id="2145707452" r:id="rId11"/>
    <p:sldId id="2145707166" r:id="rId12"/>
    <p:sldId id="2145707167" r:id="rId13"/>
    <p:sldId id="2145707541" r:id="rId14"/>
    <p:sldId id="2145707571" r:id="rId15"/>
    <p:sldId id="2145707581" r:id="rId16"/>
    <p:sldId id="2145707559" r:id="rId17"/>
    <p:sldId id="2145707558" r:id="rId18"/>
    <p:sldId id="2145707578" r:id="rId19"/>
    <p:sldId id="2145707583" r:id="rId20"/>
    <p:sldId id="2145707580" r:id="rId21"/>
    <p:sldId id="2145707586" r:id="rId22"/>
    <p:sldId id="2145707584" r:id="rId23"/>
    <p:sldId id="2145707585" r:id="rId24"/>
    <p:sldId id="2145707587" r:id="rId25"/>
    <p:sldId id="2145707588" r:id="rId26"/>
    <p:sldId id="2145707565" r:id="rId27"/>
    <p:sldId id="2145707574" r:id="rId28"/>
    <p:sldId id="2145707570" r:id="rId29"/>
    <p:sldId id="2145707573" r:id="rId30"/>
    <p:sldId id="2145707572" r:id="rId31"/>
    <p:sldId id="2145707564" r:id="rId32"/>
    <p:sldId id="2145707579" r:id="rId33"/>
    <p:sldId id="2145707577" r:id="rId34"/>
    <p:sldId id="2145707561" r:id="rId35"/>
    <p:sldId id="2145707566" r:id="rId36"/>
    <p:sldId id="2145707595" r:id="rId37"/>
    <p:sldId id="2145707596" r:id="rId38"/>
    <p:sldId id="2145707597" r:id="rId39"/>
    <p:sldId id="2145707598" r:id="rId40"/>
    <p:sldId id="2145707599" r:id="rId41"/>
    <p:sldId id="2145707600" r:id="rId42"/>
    <p:sldId id="2145707601" r:id="rId43"/>
    <p:sldId id="2145707575" r:id="rId44"/>
    <p:sldId id="2145707590" r:id="rId45"/>
    <p:sldId id="2145707591" r:id="rId46"/>
    <p:sldId id="2145707592" r:id="rId47"/>
    <p:sldId id="2145707589" r:id="rId48"/>
    <p:sldId id="2145707495" r:id="rId49"/>
    <p:sldId id="214570703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052A3D-6C95-549A-271C-151C74F4BD68}" name="Maria Campos-Bovee" initials="MCB" userId="S::Maria.Campos-Bovee@cityofchicago.org::eec3ed88-350c-451f-9280-eafd4c227ed4" providerId="AD"/>
  <p188:author id="{B41493AB-5D7C-FF23-F6DC-59AE71C218A5}" name="Christy Zelinski" initials="CZ" userId="S::christy.zelinski@cityofchicago.org::7fb2ef51-0ec8-4a6a-935c-c5de213d67af" providerId="AD"/>
  <p188:author id="{4FC32DFC-FAFA-3131-FE64-F77F32983F58}" name="Kelly Walblay" initials="KW" userId="S::kelly.walblay@cityofchicago.org::83b61b1e-9a71-4465-ab05-50b5e3264ae0"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6" autoAdjust="0"/>
    <p:restoredTop sz="91629" autoAdjust="0"/>
  </p:normalViewPr>
  <p:slideViewPr>
    <p:cSldViewPr snapToGrid="0">
      <p:cViewPr varScale="1">
        <p:scale>
          <a:sx n="104" d="100"/>
          <a:sy n="104" d="100"/>
        </p:scale>
        <p:origin x="75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microsoft.com/office/2018/10/relationships/authors" Target="authors.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398B5F-092F-42BC-A4AA-58CCE583DA3D}" type="datetimeFigureOut">
              <a:rPr lang="en-US" smtClean="0"/>
              <a:t>7/27/23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AC9D64-B2FA-4BBF-A548-D7A268C76F5B}" type="slidenum">
              <a:rPr lang="en-US" smtClean="0"/>
              <a:t>‹#›</a:t>
            </a:fld>
            <a:endParaRPr lang="en-US"/>
          </a:p>
        </p:txBody>
      </p:sp>
    </p:spTree>
    <p:extLst>
      <p:ext uri="{BB962C8B-B14F-4D97-AF65-F5344CB8AC3E}">
        <p14:creationId xmlns:p14="http://schemas.microsoft.com/office/powerpoint/2010/main" val="3821210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E56DB-C4F5-4CB4-B658-D507852765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506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E56DB-C4F5-4CB4-B658-D507852765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316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Enterobacterales</a:t>
            </a:r>
            <a:r>
              <a:rPr lang="en-US" dirty="0"/>
              <a:t> (order) e. coli and k. </a:t>
            </a:r>
            <a:r>
              <a:rPr lang="en-US" dirty="0" err="1"/>
              <a:t>pneumonaie</a:t>
            </a:r>
            <a:endParaRPr lang="en-US" dirty="0"/>
          </a:p>
          <a:p>
            <a:r>
              <a:rPr lang="en-US" dirty="0"/>
              <a:t>Enterococcus (genus) e. faecalis and e. faecium</a:t>
            </a:r>
          </a:p>
        </p:txBody>
      </p:sp>
      <p:sp>
        <p:nvSpPr>
          <p:cNvPr id="4" name="Slide Number Placeholder 3"/>
          <p:cNvSpPr>
            <a:spLocks noGrp="1"/>
          </p:cNvSpPr>
          <p:nvPr>
            <p:ph type="sldNum" sz="quarter" idx="5"/>
          </p:nvPr>
        </p:nvSpPr>
        <p:spPr/>
        <p:txBody>
          <a:bodyPr/>
          <a:lstStyle/>
          <a:p>
            <a:fld id="{7AAC9D64-B2FA-4BBF-A548-D7A268C76F5B}" type="slidenum">
              <a:rPr lang="en-US" smtClean="0"/>
              <a:t>12</a:t>
            </a:fld>
            <a:endParaRPr lang="en-US"/>
          </a:p>
        </p:txBody>
      </p:sp>
    </p:spTree>
    <p:extLst>
      <p:ext uri="{BB962C8B-B14F-4D97-AF65-F5344CB8AC3E}">
        <p14:creationId xmlns:p14="http://schemas.microsoft.com/office/powerpoint/2010/main" val="2564938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rPr>
              <a:t>When implementing TBP among residents in long-term care facilities, consider using one or more of the following facility-level approaches, keeping in mind that standard precautions should be used on all residents during all care</a:t>
            </a:r>
            <a:endParaRPr lang="en-US" dirty="0"/>
          </a:p>
          <a:p>
            <a:endParaRPr lang="en-US" dirty="0"/>
          </a:p>
        </p:txBody>
      </p:sp>
      <p:sp>
        <p:nvSpPr>
          <p:cNvPr id="4" name="Slide Number Placeholder 3"/>
          <p:cNvSpPr>
            <a:spLocks noGrp="1"/>
          </p:cNvSpPr>
          <p:nvPr>
            <p:ph type="sldNum" sz="quarter" idx="5"/>
          </p:nvPr>
        </p:nvSpPr>
        <p:spPr/>
        <p:txBody>
          <a:bodyPr/>
          <a:lstStyle/>
          <a:p>
            <a:fld id="{7AAC9D64-B2FA-4BBF-A548-D7A268C76F5B}" type="slidenum">
              <a:rPr lang="en-US" smtClean="0"/>
              <a:t>13</a:t>
            </a:fld>
            <a:endParaRPr lang="en-US"/>
          </a:p>
        </p:txBody>
      </p:sp>
    </p:spTree>
    <p:extLst>
      <p:ext uri="{BB962C8B-B14F-4D97-AF65-F5344CB8AC3E}">
        <p14:creationId xmlns:p14="http://schemas.microsoft.com/office/powerpoint/2010/main" val="629511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AC9D64-B2FA-4BBF-A548-D7A268C76F5B}" type="slidenum">
              <a:rPr lang="en-US" smtClean="0"/>
              <a:t>24</a:t>
            </a:fld>
            <a:endParaRPr lang="en-US"/>
          </a:p>
        </p:txBody>
      </p:sp>
    </p:spTree>
    <p:extLst>
      <p:ext uri="{BB962C8B-B14F-4D97-AF65-F5344CB8AC3E}">
        <p14:creationId xmlns:p14="http://schemas.microsoft.com/office/powerpoint/2010/main" val="844050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AC9D64-B2FA-4BBF-A548-D7A268C76F5B}" type="slidenum">
              <a:rPr lang="en-US" smtClean="0"/>
              <a:t>26</a:t>
            </a:fld>
            <a:endParaRPr lang="en-US"/>
          </a:p>
        </p:txBody>
      </p:sp>
    </p:spTree>
    <p:extLst>
      <p:ext uri="{BB962C8B-B14F-4D97-AF65-F5344CB8AC3E}">
        <p14:creationId xmlns:p14="http://schemas.microsoft.com/office/powerpoint/2010/main" val="1779579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u="none" strike="noStrike" dirty="0">
                <a:solidFill>
                  <a:srgbClr val="000000"/>
                </a:solidFill>
                <a:effectLst/>
                <a:latin typeface="Open Sans" panose="020B0606030504020204" pitchFamily="34" charset="0"/>
              </a:rPr>
              <a:t>Zoster vaccine live (Zostavax) is no longer available for use in the United States, as of November 18, 2020.</a:t>
            </a:r>
            <a:endParaRPr lang="en-US" dirty="0"/>
          </a:p>
        </p:txBody>
      </p:sp>
      <p:sp>
        <p:nvSpPr>
          <p:cNvPr id="4" name="Slide Number Placeholder 3"/>
          <p:cNvSpPr>
            <a:spLocks noGrp="1"/>
          </p:cNvSpPr>
          <p:nvPr>
            <p:ph type="sldNum" sz="quarter" idx="5"/>
          </p:nvPr>
        </p:nvSpPr>
        <p:spPr/>
        <p:txBody>
          <a:bodyPr/>
          <a:lstStyle/>
          <a:p>
            <a:fld id="{7AAC9D64-B2FA-4BBF-A548-D7A268C76F5B}" type="slidenum">
              <a:rPr lang="en-US" smtClean="0"/>
              <a:t>28</a:t>
            </a:fld>
            <a:endParaRPr lang="en-US"/>
          </a:p>
        </p:txBody>
      </p:sp>
    </p:spTree>
    <p:extLst>
      <p:ext uri="{BB962C8B-B14F-4D97-AF65-F5344CB8AC3E}">
        <p14:creationId xmlns:p14="http://schemas.microsoft.com/office/powerpoint/2010/main" val="2092814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Bite pictures</a:t>
            </a:r>
          </a:p>
        </p:txBody>
      </p:sp>
      <p:sp>
        <p:nvSpPr>
          <p:cNvPr id="4" name="Slide Number Placeholder 3"/>
          <p:cNvSpPr>
            <a:spLocks noGrp="1"/>
          </p:cNvSpPr>
          <p:nvPr>
            <p:ph type="sldNum" sz="quarter" idx="5"/>
          </p:nvPr>
        </p:nvSpPr>
        <p:spPr/>
        <p:txBody>
          <a:bodyPr/>
          <a:lstStyle/>
          <a:p>
            <a:fld id="{7AAC9D64-B2FA-4BBF-A548-D7A268C76F5B}" type="slidenum">
              <a:rPr lang="en-US" smtClean="0"/>
              <a:t>29</a:t>
            </a:fld>
            <a:endParaRPr lang="en-US"/>
          </a:p>
        </p:txBody>
      </p:sp>
    </p:spTree>
    <p:extLst>
      <p:ext uri="{BB962C8B-B14F-4D97-AF65-F5344CB8AC3E}">
        <p14:creationId xmlns:p14="http://schemas.microsoft.com/office/powerpoint/2010/main" val="3043743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CDPH sent test</a:t>
            </a:r>
          </a:p>
        </p:txBody>
      </p:sp>
      <p:sp>
        <p:nvSpPr>
          <p:cNvPr id="4" name="Slide Number Placeholder 3"/>
          <p:cNvSpPr>
            <a:spLocks noGrp="1"/>
          </p:cNvSpPr>
          <p:nvPr>
            <p:ph type="sldNum" sz="quarter" idx="5"/>
          </p:nvPr>
        </p:nvSpPr>
        <p:spPr/>
        <p:txBody>
          <a:bodyPr/>
          <a:lstStyle/>
          <a:p>
            <a:fld id="{7AAC9D64-B2FA-4BBF-A548-D7A268C76F5B}" type="slidenum">
              <a:rPr lang="en-US" smtClean="0"/>
              <a:t>32</a:t>
            </a:fld>
            <a:endParaRPr lang="en-US"/>
          </a:p>
        </p:txBody>
      </p:sp>
    </p:spTree>
    <p:extLst>
      <p:ext uri="{BB962C8B-B14F-4D97-AF65-F5344CB8AC3E}">
        <p14:creationId xmlns:p14="http://schemas.microsoft.com/office/powerpoint/2010/main" val="3382229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AC9D64-B2FA-4BBF-A548-D7A268C76F5B}" type="slidenum">
              <a:rPr lang="en-US" smtClean="0"/>
              <a:t>40</a:t>
            </a:fld>
            <a:endParaRPr lang="en-US"/>
          </a:p>
        </p:txBody>
      </p:sp>
    </p:spTree>
    <p:extLst>
      <p:ext uri="{BB962C8B-B14F-4D97-AF65-F5344CB8AC3E}">
        <p14:creationId xmlns:p14="http://schemas.microsoft.com/office/powerpoint/2010/main" val="2703438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this slide, put Gus and then Mark slides</a:t>
            </a:r>
          </a:p>
        </p:txBody>
      </p:sp>
      <p:sp>
        <p:nvSpPr>
          <p:cNvPr id="4" name="Slide Number Placeholder 3"/>
          <p:cNvSpPr>
            <a:spLocks noGrp="1"/>
          </p:cNvSpPr>
          <p:nvPr>
            <p:ph type="sldNum" sz="quarter" idx="5"/>
          </p:nvPr>
        </p:nvSpPr>
        <p:spPr/>
        <p:txBody>
          <a:bodyPr/>
          <a:lstStyle/>
          <a:p>
            <a:fld id="{7AAC9D64-B2FA-4BBF-A548-D7A268C76F5B}" type="slidenum">
              <a:rPr lang="en-US" smtClean="0"/>
              <a:t>46</a:t>
            </a:fld>
            <a:endParaRPr lang="en-US"/>
          </a:p>
        </p:txBody>
      </p:sp>
    </p:spTree>
    <p:extLst>
      <p:ext uri="{BB962C8B-B14F-4D97-AF65-F5344CB8AC3E}">
        <p14:creationId xmlns:p14="http://schemas.microsoft.com/office/powerpoint/2010/main" val="499663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E56DB-C4F5-4CB4-B658-D507852765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174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923ED9-99A4-4E9E-9684-8F677A7DADD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686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E56DB-C4F5-4CB4-B658-D507852765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7173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Data source: lab-confirmed (PCR or antigen) cases in INEDSS/RC matched to ICARE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E56DB-C4F5-4CB4-B658-D507852765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7591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5 screenshot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E56DB-C4F5-4CB4-B658-D507852765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220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CDC Covid Data Tracker for Cook County we will be utilizing. This tracker monitors Covid-19 hospital admissions levels by county per 100, 000 population. We are still in low at this time.</a:t>
            </a:r>
          </a:p>
        </p:txBody>
      </p:sp>
      <p:sp>
        <p:nvSpPr>
          <p:cNvPr id="4" name="Slide Number Placeholder 3"/>
          <p:cNvSpPr>
            <a:spLocks noGrp="1"/>
          </p:cNvSpPr>
          <p:nvPr>
            <p:ph type="sldNum" sz="quarter" idx="5"/>
          </p:nvPr>
        </p:nvSpPr>
        <p:spPr/>
        <p:txBody>
          <a:bodyPr/>
          <a:lstStyle/>
          <a:p>
            <a:fld id="{929F31EC-9A5D-4C12-83B2-B486E6553D15}" type="slidenum">
              <a:rPr lang="en-US" smtClean="0"/>
              <a:t>6</a:t>
            </a:fld>
            <a:endParaRPr lang="en-US"/>
          </a:p>
        </p:txBody>
      </p:sp>
    </p:spTree>
    <p:extLst>
      <p:ext uri="{BB962C8B-B14F-4D97-AF65-F5344CB8AC3E}">
        <p14:creationId xmlns:p14="http://schemas.microsoft.com/office/powerpoint/2010/main" val="1735306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u="none" strike="noStrike" dirty="0">
                <a:solidFill>
                  <a:srgbClr val="242424"/>
                </a:solidFill>
                <a:effectLst/>
                <a:latin typeface="Arial" panose="020B0604020202020204" pitchFamily="34" charset="0"/>
              </a:rPr>
              <a:t>Report for week ending July 15</a:t>
            </a:r>
          </a:p>
          <a:p>
            <a:pPr algn="l">
              <a:buFont typeface="Arial" panose="020B0604020202020204" pitchFamily="34" charset="0"/>
              <a:buNone/>
            </a:pPr>
            <a:r>
              <a:rPr lang="en-US" b="0" i="0" u="none" strike="noStrike" dirty="0">
                <a:solidFill>
                  <a:srgbClr val="242424"/>
                </a:solidFill>
                <a:effectLst/>
                <a:latin typeface="Arial" panose="020B0604020202020204" pitchFamily="34" charset="0"/>
              </a:rPr>
              <a:t>Table shows the number of respiratory viral PCR test performed by several hospital laboratories in Chicago</a:t>
            </a:r>
          </a:p>
          <a:p>
            <a:pPr algn="l">
              <a:buFont typeface="Arial" panose="020B0604020202020204" pitchFamily="34" charset="0"/>
              <a:buNone/>
            </a:pPr>
            <a:endParaRPr lang="en-US" b="0" i="0" u="none" strike="noStrike" dirty="0">
              <a:solidFill>
                <a:srgbClr val="242424"/>
              </a:solidFill>
              <a:effectLst/>
              <a:latin typeface="Arial" panose="020B0604020202020204" pitchFamily="34" charset="0"/>
            </a:endParaRPr>
          </a:p>
          <a:p>
            <a:pPr algn="l">
              <a:buFont typeface="Arial" panose="020B0604020202020204" pitchFamily="34" charset="0"/>
              <a:buChar char="•"/>
            </a:pPr>
            <a:r>
              <a:rPr lang="en-US" b="0" i="0" u="none" strike="noStrike" dirty="0">
                <a:solidFill>
                  <a:srgbClr val="242424"/>
                </a:solidFill>
                <a:effectLst/>
                <a:latin typeface="Arial" panose="020B0604020202020204" pitchFamily="34" charset="0"/>
              </a:rPr>
              <a:t>The risk of influenza infection is low. </a:t>
            </a:r>
            <a:endParaRPr lang="en-US" b="0" i="0" u="none" strike="noStrike" dirty="0">
              <a:solidFill>
                <a:srgbClr val="242424"/>
              </a:solidFill>
              <a:effectLst/>
              <a:latin typeface="Segoe UI" panose="020B0502040204020203" pitchFamily="34" charset="0"/>
            </a:endParaRPr>
          </a:p>
          <a:p>
            <a:pPr algn="l">
              <a:buFont typeface="Arial" panose="020B0604020202020204" pitchFamily="34" charset="0"/>
              <a:buChar char="•"/>
            </a:pPr>
            <a:r>
              <a:rPr lang="en-US" b="0" i="0" u="none" strike="noStrike" dirty="0">
                <a:solidFill>
                  <a:srgbClr val="242424"/>
                </a:solidFill>
                <a:effectLst/>
                <a:latin typeface="Arial" panose="020B0604020202020204" pitchFamily="34" charset="0"/>
              </a:rPr>
              <a:t>Two of 2,464 (&lt;1%) reported specimens tested for influenza were positive. Since October 2, 2022, 12,643 of 180,892 (7.0%) reported specimens tested for influenza were positive.</a:t>
            </a:r>
            <a:endParaRPr lang="en-US" b="0" i="0" u="none" strike="noStrike" dirty="0">
              <a:solidFill>
                <a:srgbClr val="242424"/>
              </a:solidFill>
              <a:effectLst/>
              <a:latin typeface="Segoe UI" panose="020B0502040204020203" pitchFamily="34" charset="0"/>
            </a:endParaRPr>
          </a:p>
          <a:p>
            <a:pPr algn="l">
              <a:buFont typeface="Arial" panose="020B0604020202020204" pitchFamily="34" charset="0"/>
              <a:buChar char="•"/>
            </a:pPr>
            <a:r>
              <a:rPr lang="en-US" b="0" i="0" u="none" strike="noStrike" dirty="0">
                <a:solidFill>
                  <a:srgbClr val="242424"/>
                </a:solidFill>
                <a:effectLst/>
                <a:latin typeface="Arial" panose="020B0604020202020204" pitchFamily="34" charset="0"/>
              </a:rPr>
              <a:t>The proportion of emergency department visits for influenza-like illness (ILI) and the proportion of outpatient visits for ILI are below local thresholds.</a:t>
            </a:r>
            <a:endParaRPr lang="en-US" b="0" i="0" u="none" strike="noStrike" dirty="0">
              <a:solidFill>
                <a:srgbClr val="242424"/>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7AAC9D64-B2FA-4BBF-A548-D7A268C76F5B}" type="slidenum">
              <a:rPr lang="en-US" smtClean="0"/>
              <a:t>7</a:t>
            </a:fld>
            <a:endParaRPr lang="en-US"/>
          </a:p>
        </p:txBody>
      </p:sp>
    </p:spTree>
    <p:extLst>
      <p:ext uri="{BB962C8B-B14F-4D97-AF65-F5344CB8AC3E}">
        <p14:creationId xmlns:p14="http://schemas.microsoft.com/office/powerpoint/2010/main" val="1659520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Graphs showing the seasonal trends of respiratory virus testing. Shaded grey areas indicate seasonal periods when activity tends to increase for influenza and RSV.</a:t>
            </a:r>
          </a:p>
          <a:p>
            <a:endParaRPr lang="en-US" dirty="0"/>
          </a:p>
          <a:p>
            <a:r>
              <a:rPr lang="en-US" dirty="0"/>
              <a:t>Other Respiratory viruses: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u="none" strike="noStrike" dirty="0">
                <a:solidFill>
                  <a:srgbClr val="242424"/>
                </a:solidFill>
                <a:effectLst/>
                <a:latin typeface="Arial" panose="020B0604020202020204" pitchFamily="34" charset="0"/>
              </a:rPr>
              <a:t>The test positivity for SARS-CoV-2 has increased from 3.6% to 3.9%.</a:t>
            </a:r>
          </a:p>
          <a:p>
            <a:pPr algn="l">
              <a:buFont typeface="Arial" panose="020B0604020202020204" pitchFamily="34" charset="0"/>
              <a:buChar char="•"/>
            </a:pPr>
            <a:r>
              <a:rPr lang="en-US" b="0" i="0" u="none" strike="noStrike" dirty="0">
                <a:solidFill>
                  <a:srgbClr val="242424"/>
                </a:solidFill>
                <a:effectLst/>
                <a:latin typeface="Arial" panose="020B0604020202020204" pitchFamily="34" charset="0"/>
              </a:rPr>
              <a:t>The test positivity for RSV remains at &lt;1%.</a:t>
            </a:r>
            <a:endParaRPr lang="en-US" b="0" i="0" u="none" strike="noStrike" dirty="0">
              <a:solidFill>
                <a:srgbClr val="242424"/>
              </a:solidFill>
              <a:effectLst/>
              <a:latin typeface="Segoe UI" panose="020B0502040204020203" pitchFamily="34" charset="0"/>
            </a:endParaRPr>
          </a:p>
          <a:p>
            <a:pPr algn="l">
              <a:buFont typeface="Arial" panose="020B0604020202020204" pitchFamily="34" charset="0"/>
              <a:buChar char="•"/>
            </a:pPr>
            <a:r>
              <a:rPr lang="en-US" b="0" i="0" u="none" strike="noStrike" dirty="0">
                <a:solidFill>
                  <a:srgbClr val="242424"/>
                </a:solidFill>
                <a:effectLst/>
                <a:latin typeface="Arial" panose="020B0604020202020204" pitchFamily="34" charset="0"/>
              </a:rPr>
              <a:t>The test positivity for parainfluenza has increased from 1.8% to 2.0%.</a:t>
            </a:r>
            <a:endParaRPr lang="en-US" b="0" i="0" u="none" strike="noStrike" dirty="0">
              <a:solidFill>
                <a:srgbClr val="242424"/>
              </a:solidFill>
              <a:effectLst/>
              <a:latin typeface="Segoe UI" panose="020B0502040204020203" pitchFamily="34" charset="0"/>
            </a:endParaRPr>
          </a:p>
          <a:p>
            <a:pPr algn="l">
              <a:buFont typeface="Arial" panose="020B0604020202020204" pitchFamily="34" charset="0"/>
              <a:buChar char="•"/>
            </a:pPr>
            <a:r>
              <a:rPr lang="en-US" b="0" i="0" u="none" strike="noStrike" dirty="0">
                <a:solidFill>
                  <a:srgbClr val="242424"/>
                </a:solidFill>
                <a:effectLst/>
                <a:latin typeface="Arial" panose="020B0604020202020204" pitchFamily="34" charset="0"/>
              </a:rPr>
              <a:t>The test positivity for rhinovirus/enterovirus has decreased from 11.0% to 10.3%.</a:t>
            </a:r>
            <a:endParaRPr lang="en-US" b="0" i="0" u="none" strike="noStrike" dirty="0">
              <a:solidFill>
                <a:srgbClr val="242424"/>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7AAC9D64-B2FA-4BBF-A548-D7A268C76F5B}" type="slidenum">
              <a:rPr lang="en-US" smtClean="0"/>
              <a:t>8</a:t>
            </a:fld>
            <a:endParaRPr lang="en-US"/>
          </a:p>
        </p:txBody>
      </p:sp>
    </p:spTree>
    <p:extLst>
      <p:ext uri="{BB962C8B-B14F-4D97-AF65-F5344CB8AC3E}">
        <p14:creationId xmlns:p14="http://schemas.microsoft.com/office/powerpoint/2010/main" val="2797206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E56DB-C4F5-4CB4-B658-D507852765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9477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51560" y="1432223"/>
            <a:ext cx="9966960" cy="2847677"/>
          </a:xfrm>
          <a:solidFill>
            <a:schemeClr val="bg1">
              <a:lumMod val="95000"/>
            </a:schemeClr>
          </a:solidFill>
        </p:spPr>
        <p:txBody>
          <a:bodyPr anchor="ctr">
            <a:noAutofit/>
          </a:bodyPr>
          <a:lstStyle>
            <a:lvl1pPr algn="l">
              <a:lnSpc>
                <a:spcPct val="85000"/>
              </a:lnSpc>
              <a:defRPr sz="5400" b="1" u="none" cap="none"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000" b="1">
                <a:solidFill>
                  <a:srgbClr val="005899"/>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a:xfrm>
            <a:off x="10058399" y="6272784"/>
            <a:ext cx="1587731" cy="365125"/>
          </a:xfrm>
        </p:spPr>
        <p:txBody>
          <a:bodyPr/>
          <a:lstStyle>
            <a:lvl1pPr>
              <a:defRPr sz="1600"/>
            </a:lvl1pPr>
          </a:lstStyle>
          <a:p>
            <a:fld id="{8F413F30-45DF-4F9A-B81F-9DA9C2C5D7D5}" type="datetime1">
              <a:rPr lang="en-US" b="1" smtClean="0"/>
              <a:t>7/27/23</a:t>
            </a:fld>
            <a:endParaRPr lang="en-US" dirty="0"/>
          </a:p>
        </p:txBody>
      </p:sp>
      <p:sp>
        <p:nvSpPr>
          <p:cNvPr id="5" name="Footer Placeholder 4"/>
          <p:cNvSpPr>
            <a:spLocks noGrp="1"/>
          </p:cNvSpPr>
          <p:nvPr>
            <p:ph type="ftr" sz="quarter" idx="11"/>
          </p:nvPr>
        </p:nvSpPr>
        <p:spPr/>
        <p:txBody>
          <a:bodyPr/>
          <a:lstStyle/>
          <a:p>
            <a:endParaRPr lang="en-US" dirty="0"/>
          </a:p>
        </p:txBody>
      </p:sp>
      <p:pic>
        <p:nvPicPr>
          <p:cNvPr id="13" name="Picture 12">
            <a:extLst>
              <a:ext uri="{FF2B5EF4-FFF2-40B4-BE49-F238E27FC236}">
                <a16:creationId xmlns:a16="http://schemas.microsoft.com/office/drawing/2014/main" id="{68E6061F-4A2E-429D-8663-9AB09C2EAAAF}"/>
              </a:ext>
            </a:extLst>
          </p:cNvPr>
          <p:cNvPicPr>
            <a:picLocks noChangeAspect="1"/>
          </p:cNvPicPr>
          <p:nvPr userDrawn="1"/>
        </p:nvPicPr>
        <p:blipFill>
          <a:blip r:embed="rId2"/>
          <a:stretch>
            <a:fillRect/>
          </a:stretch>
        </p:blipFill>
        <p:spPr>
          <a:xfrm>
            <a:off x="1051560" y="421062"/>
            <a:ext cx="3190875" cy="714375"/>
          </a:xfrm>
          <a:prstGeom prst="rect">
            <a:avLst/>
          </a:prstGeom>
        </p:spPr>
      </p:pic>
    </p:spTree>
    <p:extLst>
      <p:ext uri="{BB962C8B-B14F-4D97-AF65-F5344CB8AC3E}">
        <p14:creationId xmlns:p14="http://schemas.microsoft.com/office/powerpoint/2010/main" val="3168189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ubtitle Page">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5824"/>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330">
                <a:solidFill>
                  <a:schemeClr val="tx1"/>
                </a:solidFill>
              </a:defRPr>
            </a:lvl1pPr>
            <a:lvl2pPr marL="443777" indent="0">
              <a:buNone/>
              <a:defRPr sz="1941">
                <a:solidFill>
                  <a:schemeClr val="tx1">
                    <a:tint val="75000"/>
                  </a:schemeClr>
                </a:solidFill>
              </a:defRPr>
            </a:lvl2pPr>
            <a:lvl3pPr marL="887553" indent="0">
              <a:buNone/>
              <a:defRPr sz="1747">
                <a:solidFill>
                  <a:schemeClr val="tx1">
                    <a:tint val="75000"/>
                  </a:schemeClr>
                </a:solidFill>
              </a:defRPr>
            </a:lvl3pPr>
            <a:lvl4pPr marL="1331330" indent="0">
              <a:buNone/>
              <a:defRPr sz="1553">
                <a:solidFill>
                  <a:schemeClr val="tx1">
                    <a:tint val="75000"/>
                  </a:schemeClr>
                </a:solidFill>
              </a:defRPr>
            </a:lvl4pPr>
            <a:lvl5pPr marL="1775106" indent="0">
              <a:buNone/>
              <a:defRPr sz="1553">
                <a:solidFill>
                  <a:schemeClr val="tx1">
                    <a:tint val="75000"/>
                  </a:schemeClr>
                </a:solidFill>
              </a:defRPr>
            </a:lvl5pPr>
            <a:lvl6pPr marL="2218883" indent="0">
              <a:buNone/>
              <a:defRPr sz="1553">
                <a:solidFill>
                  <a:schemeClr val="tx1">
                    <a:tint val="75000"/>
                  </a:schemeClr>
                </a:solidFill>
              </a:defRPr>
            </a:lvl6pPr>
            <a:lvl7pPr marL="2662660" indent="0">
              <a:buNone/>
              <a:defRPr sz="1553">
                <a:solidFill>
                  <a:schemeClr val="tx1">
                    <a:tint val="75000"/>
                  </a:schemeClr>
                </a:solidFill>
              </a:defRPr>
            </a:lvl7pPr>
            <a:lvl8pPr marL="3106436" indent="0">
              <a:buNone/>
              <a:defRPr sz="1553">
                <a:solidFill>
                  <a:schemeClr val="tx1">
                    <a:tint val="75000"/>
                  </a:schemeClr>
                </a:solidFill>
              </a:defRPr>
            </a:lvl8pPr>
            <a:lvl9pPr marL="3550213" indent="0">
              <a:buNone/>
              <a:defRPr sz="1553">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0CE9B62C-EF46-2345-86BC-7C68796F04A1}"/>
              </a:ext>
            </a:extLst>
          </p:cNvPr>
          <p:cNvSpPr>
            <a:spLocks noGrp="1"/>
          </p:cNvSpPr>
          <p:nvPr>
            <p:ph type="sldNum" sz="quarter" idx="10"/>
          </p:nvPr>
        </p:nvSpPr>
        <p:spPr/>
        <p:txBody>
          <a:bodyPr/>
          <a:lstStyle/>
          <a:p>
            <a:pPr defTabSz="806867">
              <a:defRPr/>
            </a:pPr>
            <a:fld id="{DD9C2CD3-9CA6-904C-B630-B8450516688A}" type="slidenum">
              <a:rPr lang="en-US" smtClean="0">
                <a:solidFill>
                  <a:prstClr val="black"/>
                </a:solidFill>
              </a:rPr>
              <a:pPr defTabSz="806867">
                <a:defRPr/>
              </a:pPr>
              <a:t>‹#›</a:t>
            </a:fld>
            <a:endParaRPr lang="en-US">
              <a:solidFill>
                <a:prstClr val="black"/>
              </a:solidFill>
            </a:endParaRPr>
          </a:p>
        </p:txBody>
      </p:sp>
    </p:spTree>
    <p:extLst>
      <p:ext uri="{BB962C8B-B14F-4D97-AF65-F5344CB8AC3E}">
        <p14:creationId xmlns:p14="http://schemas.microsoft.com/office/powerpoint/2010/main" val="3549282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Compare Slide">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6"/>
            <a:ext cx="10515600" cy="819600"/>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2pPr marL="665665" indent="-221888">
              <a:defRPr lang="en-US" sz="2330" kern="1200" dirty="0">
                <a:solidFill>
                  <a:schemeClr val="tx1"/>
                </a:solidFill>
                <a:latin typeface="+mn-lt"/>
                <a:ea typeface="+mn-ea"/>
                <a:cs typeface="+mn-cs"/>
              </a:defRPr>
            </a:lvl2pPr>
            <a:lvl3pPr marL="1109442" indent="-221888">
              <a:defRPr lang="en-US" sz="1941" kern="1200" dirty="0">
                <a:solidFill>
                  <a:schemeClr val="tx1"/>
                </a:solidFill>
                <a:latin typeface="+mn-lt"/>
                <a:ea typeface="+mn-ea"/>
                <a:cs typeface="+mn-cs"/>
              </a:defRPr>
            </a:lvl3pPr>
            <a:lvl4pPr marL="1553218" indent="-221888">
              <a:defRPr lang="en-US" sz="1747" kern="1200" dirty="0">
                <a:solidFill>
                  <a:schemeClr val="tx1"/>
                </a:solidFill>
                <a:latin typeface="+mn-lt"/>
                <a:ea typeface="+mn-ea"/>
                <a:cs typeface="+mn-cs"/>
              </a:defRPr>
            </a:lvl4pPr>
          </a:lstStyle>
          <a:p>
            <a:pPr lvl="0"/>
            <a:r>
              <a:rPr lang="en-US"/>
              <a:t>Click to edit Master text styles</a:t>
            </a:r>
          </a:p>
          <a:p>
            <a:pPr marL="847210" lvl="1" indent="-403433" algn="l" defTabSz="887553" rtl="0" eaLnBrk="1" latinLnBrk="0" hangingPunct="1">
              <a:lnSpc>
                <a:spcPct val="90000"/>
              </a:lnSpc>
              <a:spcBef>
                <a:spcPts val="485"/>
              </a:spcBef>
              <a:buFont typeface="Calibri" panose="020F0502020204030204" pitchFamily="34" charset="0"/>
              <a:buChar char="ꟷ"/>
            </a:pPr>
            <a:r>
              <a:rPr lang="en-US"/>
              <a:t>Second level</a:t>
            </a:r>
          </a:p>
          <a:p>
            <a:pPr marL="1109442" lvl="2" indent="-221888" algn="l" defTabSz="887553" rtl="0" eaLnBrk="1" latinLnBrk="0" hangingPunct="1">
              <a:lnSpc>
                <a:spcPct val="90000"/>
              </a:lnSpc>
              <a:spcBef>
                <a:spcPts val="485"/>
              </a:spcBef>
              <a:buFont typeface="Wingdings" panose="05000000000000000000" pitchFamily="2" charset="2"/>
              <a:buChar char="§"/>
            </a:pPr>
            <a:r>
              <a:rPr lang="en-US"/>
              <a:t>Third level</a:t>
            </a:r>
          </a:p>
          <a:p>
            <a:pPr marL="1553218" lvl="3" indent="-221888" algn="l" defTabSz="887553" rtl="0" eaLnBrk="1" latinLnBrk="0" hangingPunct="1">
              <a:lnSpc>
                <a:spcPct val="90000"/>
              </a:lnSpc>
              <a:spcBef>
                <a:spcPts val="485"/>
              </a:spcBef>
              <a:buFont typeface="Wingdings" panose="05000000000000000000" pitchFamily="2" charset="2"/>
              <a:buChar char="ü"/>
            </a:pPr>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2pPr marL="665665" indent="-221888">
              <a:defRPr lang="en-US" sz="2330" kern="1200" dirty="0">
                <a:solidFill>
                  <a:schemeClr val="tx1"/>
                </a:solidFill>
                <a:latin typeface="+mn-lt"/>
                <a:ea typeface="+mn-ea"/>
                <a:cs typeface="+mn-cs"/>
              </a:defRPr>
            </a:lvl2pPr>
            <a:lvl3pPr marL="1109442" indent="-221888">
              <a:defRPr lang="en-US" sz="1941" kern="1200" dirty="0">
                <a:solidFill>
                  <a:schemeClr val="tx1"/>
                </a:solidFill>
                <a:latin typeface="+mn-lt"/>
                <a:ea typeface="+mn-ea"/>
                <a:cs typeface="+mn-cs"/>
              </a:defRPr>
            </a:lvl3pPr>
            <a:lvl4pPr marL="1553218" indent="-221888">
              <a:defRPr lang="en-US" sz="1747" kern="1200" dirty="0">
                <a:solidFill>
                  <a:schemeClr val="tx1"/>
                </a:solidFill>
                <a:latin typeface="+mn-lt"/>
                <a:ea typeface="+mn-ea"/>
                <a:cs typeface="+mn-cs"/>
              </a:defRPr>
            </a:lvl4pPr>
          </a:lstStyle>
          <a:p>
            <a:pPr lvl="0"/>
            <a:r>
              <a:rPr lang="en-US"/>
              <a:t>Click to edit Master text styles</a:t>
            </a:r>
          </a:p>
          <a:p>
            <a:pPr marL="847210" lvl="1" indent="-403433" algn="l" defTabSz="887553" rtl="0" eaLnBrk="1" latinLnBrk="0" hangingPunct="1">
              <a:lnSpc>
                <a:spcPct val="90000"/>
              </a:lnSpc>
              <a:spcBef>
                <a:spcPts val="485"/>
              </a:spcBef>
              <a:buFont typeface="Calibri" panose="020F0502020204030204" pitchFamily="34" charset="0"/>
              <a:buChar char="ꟷ"/>
            </a:pPr>
            <a:r>
              <a:rPr lang="en-US"/>
              <a:t>Second level</a:t>
            </a:r>
          </a:p>
          <a:p>
            <a:pPr marL="1109442" lvl="2" indent="-221888" algn="l" defTabSz="887553" rtl="0" eaLnBrk="1" latinLnBrk="0" hangingPunct="1">
              <a:lnSpc>
                <a:spcPct val="90000"/>
              </a:lnSpc>
              <a:spcBef>
                <a:spcPts val="485"/>
              </a:spcBef>
              <a:buFont typeface="Wingdings" panose="05000000000000000000" pitchFamily="2" charset="2"/>
              <a:buChar char="§"/>
            </a:pPr>
            <a:r>
              <a:rPr lang="en-US"/>
              <a:t>Third level</a:t>
            </a:r>
          </a:p>
          <a:p>
            <a:pPr marL="1553218" lvl="3" indent="-221888" algn="l" defTabSz="887553" rtl="0" eaLnBrk="1" latinLnBrk="0" hangingPunct="1">
              <a:lnSpc>
                <a:spcPct val="90000"/>
              </a:lnSpc>
              <a:spcBef>
                <a:spcPts val="485"/>
              </a:spcBef>
              <a:buFont typeface="Wingdings" panose="05000000000000000000" pitchFamily="2" charset="2"/>
              <a:buChar char="ü"/>
            </a:pPr>
            <a:r>
              <a:rPr lang="en-US"/>
              <a:t>Fourth level</a:t>
            </a:r>
          </a:p>
          <a:p>
            <a:pPr lvl="4"/>
            <a:r>
              <a:rPr lang="en-US"/>
              <a:t>Fifth level</a:t>
            </a:r>
          </a:p>
        </p:txBody>
      </p:sp>
      <p:sp>
        <p:nvSpPr>
          <p:cNvPr id="8" name="Slide Number Placeholder 26">
            <a:extLst>
              <a:ext uri="{FF2B5EF4-FFF2-40B4-BE49-F238E27FC236}">
                <a16:creationId xmlns:a16="http://schemas.microsoft.com/office/drawing/2014/main" id="{A1CB2A6D-8316-C94C-A1A6-9AD605EED851}"/>
              </a:ext>
            </a:extLst>
          </p:cNvPr>
          <p:cNvSpPr>
            <a:spLocks noGrp="1"/>
          </p:cNvSpPr>
          <p:nvPr>
            <p:ph type="sldNum" sz="quarter" idx="4"/>
          </p:nvPr>
        </p:nvSpPr>
        <p:spPr>
          <a:xfrm>
            <a:off x="8660780" y="6492408"/>
            <a:ext cx="3177160" cy="365592"/>
          </a:xfrm>
          <a:prstGeom prst="rect">
            <a:avLst/>
          </a:prstGeom>
        </p:spPr>
        <p:txBody>
          <a:bodyPr vert="horz" lIns="91440" tIns="45720" rIns="91440" bIns="45720" rtlCol="0" anchor="ctr"/>
          <a:lstStyle>
            <a:lvl1pPr algn="r">
              <a:defRPr sz="1059" b="1">
                <a:solidFill>
                  <a:schemeClr val="bg1"/>
                </a:solidFill>
              </a:defRPr>
            </a:lvl1pPr>
          </a:lstStyle>
          <a:p>
            <a:pPr defTabSz="806867">
              <a:defRPr/>
            </a:pPr>
            <a:fld id="{DD9C2CD3-9CA6-904C-B630-B8450516688A}" type="slidenum">
              <a:rPr lang="en-US" smtClean="0">
                <a:solidFill>
                  <a:prstClr val="white"/>
                </a:solidFill>
              </a:rPr>
              <a:pPr defTabSz="806867">
                <a:defRPr/>
              </a:pPr>
              <a:t>‹#›</a:t>
            </a:fld>
            <a:endParaRPr lang="en-US">
              <a:solidFill>
                <a:prstClr val="white"/>
              </a:solidFill>
            </a:endParaRPr>
          </a:p>
        </p:txBody>
      </p:sp>
      <p:sp>
        <p:nvSpPr>
          <p:cNvPr id="6" name="TextBox 5">
            <a:extLst>
              <a:ext uri="{FF2B5EF4-FFF2-40B4-BE49-F238E27FC236}">
                <a16:creationId xmlns:a16="http://schemas.microsoft.com/office/drawing/2014/main" id="{E488E7DC-4951-4818-98FB-AA9AA62BDEB1}"/>
              </a:ext>
            </a:extLst>
          </p:cNvPr>
          <p:cNvSpPr txBox="1"/>
          <p:nvPr userDrawn="1"/>
        </p:nvSpPr>
        <p:spPr>
          <a:xfrm>
            <a:off x="838201" y="6368779"/>
            <a:ext cx="5762782" cy="336695"/>
          </a:xfrm>
          <a:prstGeom prst="rect">
            <a:avLst/>
          </a:prstGeom>
          <a:noFill/>
        </p:spPr>
        <p:txBody>
          <a:bodyPr wrap="squar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378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P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CA3571-0AEB-F845-9CBA-428F6D72843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392" y="0"/>
            <a:ext cx="12331451" cy="6936441"/>
          </a:xfrm>
          <a:prstGeom prst="rect">
            <a:avLst/>
          </a:prstGeom>
        </p:spPr>
      </p:pic>
      <p:pic>
        <p:nvPicPr>
          <p:cNvPr id="9" name="Picture 8" descr="Johns Hopkins Medicine Logo">
            <a:extLst>
              <a:ext uri="{FF2B5EF4-FFF2-40B4-BE49-F238E27FC236}">
                <a16:creationId xmlns:a16="http://schemas.microsoft.com/office/drawing/2014/main" id="{CF726435-E193-0445-A50E-BB31F95FAEC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85456" y="5183649"/>
            <a:ext cx="3138938" cy="949204"/>
          </a:xfrm>
          <a:prstGeom prst="rect">
            <a:avLst/>
          </a:prstGeom>
        </p:spPr>
      </p:pic>
      <p:pic>
        <p:nvPicPr>
          <p:cNvPr id="10" name="Picture 9" descr="NORC at the University of Chicago logo">
            <a:extLst>
              <a:ext uri="{FF2B5EF4-FFF2-40B4-BE49-F238E27FC236}">
                <a16:creationId xmlns:a16="http://schemas.microsoft.com/office/drawing/2014/main" id="{5D895291-F9D8-A745-8940-91B032F1DA3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091562" y="5453332"/>
            <a:ext cx="2686152" cy="480032"/>
          </a:xfrm>
          <a:prstGeom prst="rect">
            <a:avLst/>
          </a:prstGeom>
        </p:spPr>
      </p:pic>
      <p:sp>
        <p:nvSpPr>
          <p:cNvPr id="14" name="Text Placeholder 13">
            <a:extLst>
              <a:ext uri="{FF2B5EF4-FFF2-40B4-BE49-F238E27FC236}">
                <a16:creationId xmlns:a16="http://schemas.microsoft.com/office/drawing/2014/main" id="{01BFD701-DCDD-1541-947E-35D6195E93CD}"/>
              </a:ext>
            </a:extLst>
          </p:cNvPr>
          <p:cNvSpPr>
            <a:spLocks noGrp="1"/>
          </p:cNvSpPr>
          <p:nvPr>
            <p:ph type="body" sz="quarter" idx="14"/>
          </p:nvPr>
        </p:nvSpPr>
        <p:spPr>
          <a:xfrm>
            <a:off x="1406622" y="2252383"/>
            <a:ext cx="9378758" cy="1281596"/>
          </a:xfrm>
        </p:spPr>
        <p:txBody>
          <a:bodyPr anchor="ctr">
            <a:normAutofit/>
          </a:bodyPr>
          <a:lstStyle>
            <a:lvl1pPr marL="0" indent="0" algn="ctr">
              <a:buNone/>
              <a:defRPr sz="3883">
                <a:latin typeface="+mj-lt"/>
                <a:cs typeface="Arial" panose="020B0604020202020204" pitchFamily="34" charset="0"/>
              </a:defRPr>
            </a:lvl1pPr>
          </a:lstStyle>
          <a:p>
            <a:pPr lvl="0"/>
            <a:r>
              <a:rPr lang="en-US"/>
              <a:t>Click to edit Master text styles</a:t>
            </a:r>
          </a:p>
        </p:txBody>
      </p:sp>
      <p:sp>
        <p:nvSpPr>
          <p:cNvPr id="15" name="Text Placeholder 13">
            <a:extLst>
              <a:ext uri="{FF2B5EF4-FFF2-40B4-BE49-F238E27FC236}">
                <a16:creationId xmlns:a16="http://schemas.microsoft.com/office/drawing/2014/main" id="{9A5032BA-6CEA-D245-AEEB-D55D22D96BF6}"/>
              </a:ext>
            </a:extLst>
          </p:cNvPr>
          <p:cNvSpPr>
            <a:spLocks noGrp="1"/>
          </p:cNvSpPr>
          <p:nvPr>
            <p:ph type="body" sz="quarter" idx="15"/>
          </p:nvPr>
        </p:nvSpPr>
        <p:spPr>
          <a:xfrm>
            <a:off x="1398956" y="3729511"/>
            <a:ext cx="9378758" cy="1572333"/>
          </a:xfrm>
        </p:spPr>
        <p:txBody>
          <a:bodyPr anchor="t">
            <a:normAutofit/>
          </a:bodyPr>
          <a:lstStyle>
            <a:lvl1pPr marL="0" indent="0" algn="l">
              <a:buFont typeface="Arial" panose="020B0604020202020204" pitchFamily="34" charset="0"/>
              <a:buNone/>
              <a:defRPr sz="2471">
                <a:solidFill>
                  <a:schemeClr val="tx1">
                    <a:lumMod val="50000"/>
                    <a:lumOff val="50000"/>
                  </a:schemeClr>
                </a:solidFill>
                <a:latin typeface="+mn-lt"/>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933562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Norm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71F8A-64A9-C444-92AF-67B498CDC17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3140454-A8C6-064C-BF14-EA407302C99D}"/>
              </a:ext>
            </a:extLst>
          </p:cNvPr>
          <p:cNvSpPr>
            <a:spLocks noGrp="1"/>
          </p:cNvSpPr>
          <p:nvPr>
            <p:ph type="sldNum" sz="quarter" idx="10"/>
          </p:nvPr>
        </p:nvSpPr>
        <p:spPr/>
        <p:txBody>
          <a:bodyPr/>
          <a:lstStyle/>
          <a:p>
            <a:fld id="{DD9C2CD3-9CA6-904C-B630-B8450516688A}" type="slidenum">
              <a:rPr lang="en-US" smtClean="0"/>
              <a:pPr/>
              <a:t>‹#›</a:t>
            </a:fld>
            <a:endParaRPr lang="en-US"/>
          </a:p>
        </p:txBody>
      </p:sp>
      <p:sp>
        <p:nvSpPr>
          <p:cNvPr id="4" name="Content Placeholder 2">
            <a:extLst>
              <a:ext uri="{FF2B5EF4-FFF2-40B4-BE49-F238E27FC236}">
                <a16:creationId xmlns:a16="http://schemas.microsoft.com/office/drawing/2014/main" id="{404618EE-EEA2-0043-9319-D131356C211A}"/>
              </a:ext>
            </a:extLst>
          </p:cNvPr>
          <p:cNvSpPr>
            <a:spLocks noGrp="1"/>
          </p:cNvSpPr>
          <p:nvPr>
            <p:ph idx="1"/>
          </p:nvPr>
        </p:nvSpPr>
        <p:spPr>
          <a:xfrm>
            <a:off x="838200" y="1825625"/>
            <a:ext cx="10515600" cy="4351338"/>
          </a:xfrm>
        </p:spPr>
        <p:txBody>
          <a:bodyPr/>
          <a:lstStyle>
            <a:lvl2pPr marL="847210" indent="-403433">
              <a:buFont typeface="Calibri" panose="020F0502020204030204" pitchFamily="34" charset="0"/>
              <a:buChar char="ꟷ"/>
              <a:defRPr/>
            </a:lvl2pPr>
            <a:lvl3pPr marL="1109442" indent="-221888">
              <a:buFont typeface="Wingdings" panose="05000000000000000000" pitchFamily="2" charset="2"/>
              <a:buChar char="§"/>
              <a:defRPr/>
            </a:lvl3pPr>
            <a:lvl4pPr marL="1553218" indent="-221888">
              <a:buFont typeface="Wingdings" panose="05000000000000000000" pitchFamily="2" charset="2"/>
              <a:buChar char="ü"/>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4338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MANY text boxes">
    <p:spTree>
      <p:nvGrpSpPr>
        <p:cNvPr id="1" name=""/>
        <p:cNvGrpSpPr/>
        <p:nvPr/>
      </p:nvGrpSpPr>
      <p:grpSpPr>
        <a:xfrm>
          <a:off x="0" y="0"/>
          <a:ext cx="0" cy="0"/>
          <a:chOff x="0" y="0"/>
          <a:chExt cx="0" cy="0"/>
        </a:xfrm>
      </p:grpSpPr>
      <p:sp>
        <p:nvSpPr>
          <p:cNvPr id="2" name="Title 1"/>
          <p:cNvSpPr>
            <a:spLocks noGrp="1"/>
          </p:cNvSpPr>
          <p:nvPr>
            <p:ph type="title"/>
          </p:nvPr>
        </p:nvSpPr>
        <p:spPr>
          <a:xfrm>
            <a:off x="415272" y="225501"/>
            <a:ext cx="10515600" cy="569089"/>
          </a:xfrm>
        </p:spPr>
        <p:txBody>
          <a:bodyPr>
            <a:noAutofit/>
          </a:bodyPr>
          <a:lstStyle>
            <a:lvl1pPr>
              <a:defRPr sz="3883" b="0"/>
            </a:lvl1pPr>
          </a:lstStyle>
          <a:p>
            <a:r>
              <a:rPr lang="en-US"/>
              <a:t>Click to edit Master title style</a:t>
            </a:r>
          </a:p>
        </p:txBody>
      </p:sp>
      <p:sp>
        <p:nvSpPr>
          <p:cNvPr id="3" name="Content Placeholder 2"/>
          <p:cNvSpPr>
            <a:spLocks noGrp="1"/>
          </p:cNvSpPr>
          <p:nvPr>
            <p:ph idx="1"/>
          </p:nvPr>
        </p:nvSpPr>
        <p:spPr>
          <a:xfrm>
            <a:off x="415272" y="1114351"/>
            <a:ext cx="10515600" cy="4351338"/>
          </a:xfrm>
        </p:spPr>
        <p:txBody>
          <a:bodyPr/>
          <a:lstStyle>
            <a:lvl2pPr marL="847210" indent="-403433">
              <a:buFont typeface="Calibri" panose="020F0502020204030204" pitchFamily="34" charset="0"/>
              <a:buChar char="ꟷ"/>
              <a:defRPr/>
            </a:lvl2pPr>
            <a:lvl3pPr marL="1109442" indent="-221888">
              <a:buFont typeface="Wingdings" panose="05000000000000000000" pitchFamily="2" charset="2"/>
              <a:buChar char="§"/>
              <a:defRPr/>
            </a:lvl3pPr>
            <a:lvl4pPr marL="1553218" indent="-221888">
              <a:buFont typeface="Wingdings" panose="05000000000000000000" pitchFamily="2" charset="2"/>
              <a:buChar char="ü"/>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EDA3E31-A68C-E344-84B0-51EF079E9504}"/>
              </a:ext>
            </a:extLst>
          </p:cNvPr>
          <p:cNvSpPr>
            <a:spLocks noGrp="1"/>
          </p:cNvSpPr>
          <p:nvPr>
            <p:ph type="sldNum" sz="quarter" idx="10"/>
          </p:nvPr>
        </p:nvSpPr>
        <p:spPr/>
        <p:txBody>
          <a:bodyPr/>
          <a:lstStyle/>
          <a:p>
            <a:fld id="{DD9C2CD3-9CA6-904C-B630-B8450516688A}" type="slidenum">
              <a:rPr lang="en-US" smtClean="0"/>
              <a:t>‹#›</a:t>
            </a:fld>
            <a:endParaRPr lang="en-US"/>
          </a:p>
        </p:txBody>
      </p:sp>
      <p:sp>
        <p:nvSpPr>
          <p:cNvPr id="5" name="TextBox 4">
            <a:extLst>
              <a:ext uri="{FF2B5EF4-FFF2-40B4-BE49-F238E27FC236}">
                <a16:creationId xmlns:a16="http://schemas.microsoft.com/office/drawing/2014/main" id="{F2DAC91C-52B0-436C-8114-82D49EAC004A}"/>
              </a:ext>
            </a:extLst>
          </p:cNvPr>
          <p:cNvSpPr txBox="1"/>
          <p:nvPr userDrawn="1"/>
        </p:nvSpPr>
        <p:spPr>
          <a:xfrm>
            <a:off x="838201" y="6368779"/>
            <a:ext cx="5762782" cy="336695"/>
          </a:xfrm>
          <a:prstGeom prst="rect">
            <a:avLst/>
          </a:prstGeom>
          <a:noFill/>
        </p:spPr>
        <p:txBody>
          <a:bodyPr wrap="square" rtlCol="0">
            <a:spAutoFit/>
          </a:bodyPr>
          <a:lstStyle/>
          <a:p>
            <a:endParaRPr lang="en-US" sz="1588"/>
          </a:p>
        </p:txBody>
      </p:sp>
    </p:spTree>
    <p:extLst>
      <p:ext uri="{BB962C8B-B14F-4D97-AF65-F5344CB8AC3E}">
        <p14:creationId xmlns:p14="http://schemas.microsoft.com/office/powerpoint/2010/main" val="3525721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MANY text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847210" indent="-403433">
              <a:buFont typeface="Calibri" panose="020F0502020204030204" pitchFamily="34" charset="0"/>
              <a:buChar char="ꟷ"/>
              <a:defRPr/>
            </a:lvl2pPr>
            <a:lvl3pPr marL="1109442" indent="-221888">
              <a:buFont typeface="Wingdings" panose="05000000000000000000" pitchFamily="2" charset="2"/>
              <a:buChar char="§"/>
              <a:defRPr/>
            </a:lvl3pPr>
            <a:lvl4pPr marL="1553218" indent="-221888">
              <a:buFont typeface="Wingdings" panose="05000000000000000000" pitchFamily="2" charset="2"/>
              <a:buChar char="ü"/>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EDA3E31-A68C-E344-84B0-51EF079E9504}"/>
              </a:ext>
            </a:extLst>
          </p:cNvPr>
          <p:cNvSpPr>
            <a:spLocks noGrp="1"/>
          </p:cNvSpPr>
          <p:nvPr>
            <p:ph type="sldNum" sz="quarter" idx="10"/>
          </p:nvPr>
        </p:nvSpPr>
        <p:spPr/>
        <p:txBody>
          <a:bodyPr/>
          <a:lstStyle/>
          <a:p>
            <a:fld id="{DD9C2CD3-9CA6-904C-B630-B8450516688A}" type="slidenum">
              <a:rPr lang="en-US" smtClean="0"/>
              <a:t>‹#›</a:t>
            </a:fld>
            <a:endParaRPr lang="en-US"/>
          </a:p>
        </p:txBody>
      </p:sp>
      <p:sp>
        <p:nvSpPr>
          <p:cNvPr id="5" name="TextBox 4">
            <a:extLst>
              <a:ext uri="{FF2B5EF4-FFF2-40B4-BE49-F238E27FC236}">
                <a16:creationId xmlns:a16="http://schemas.microsoft.com/office/drawing/2014/main" id="{F2DAC91C-52B0-436C-8114-82D49EAC004A}"/>
              </a:ext>
            </a:extLst>
          </p:cNvPr>
          <p:cNvSpPr txBox="1"/>
          <p:nvPr userDrawn="1"/>
        </p:nvSpPr>
        <p:spPr>
          <a:xfrm>
            <a:off x="838201" y="6368779"/>
            <a:ext cx="5762782" cy="336695"/>
          </a:xfrm>
          <a:prstGeom prst="rect">
            <a:avLst/>
          </a:prstGeom>
          <a:noFill/>
        </p:spPr>
        <p:txBody>
          <a:bodyPr wrap="square" rtlCol="0">
            <a:spAutoFit/>
          </a:bodyPr>
          <a:lstStyle/>
          <a:p>
            <a:endParaRPr lang="en-US" sz="1588"/>
          </a:p>
        </p:txBody>
      </p:sp>
    </p:spTree>
    <p:extLst>
      <p:ext uri="{BB962C8B-B14F-4D97-AF65-F5344CB8AC3E}">
        <p14:creationId xmlns:p14="http://schemas.microsoft.com/office/powerpoint/2010/main" val="3050565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P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CA3571-0AEB-F845-9CBA-428F6D72843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724" y="-39221"/>
            <a:ext cx="12331451" cy="6936441"/>
          </a:xfrm>
          <a:prstGeom prst="rect">
            <a:avLst/>
          </a:prstGeom>
        </p:spPr>
      </p:pic>
      <p:pic>
        <p:nvPicPr>
          <p:cNvPr id="9" name="Picture 8" descr="Johns Hopkins Medicine Logo">
            <a:extLst>
              <a:ext uri="{FF2B5EF4-FFF2-40B4-BE49-F238E27FC236}">
                <a16:creationId xmlns:a16="http://schemas.microsoft.com/office/drawing/2014/main" id="{CF726435-E193-0445-A50E-BB31F95FAEC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85456" y="5183649"/>
            <a:ext cx="3138938" cy="949204"/>
          </a:xfrm>
          <a:prstGeom prst="rect">
            <a:avLst/>
          </a:prstGeom>
        </p:spPr>
      </p:pic>
      <p:pic>
        <p:nvPicPr>
          <p:cNvPr id="10" name="Picture 9" descr="NORC at the University of Chicago logo">
            <a:extLst>
              <a:ext uri="{FF2B5EF4-FFF2-40B4-BE49-F238E27FC236}">
                <a16:creationId xmlns:a16="http://schemas.microsoft.com/office/drawing/2014/main" id="{5D895291-F9D8-A745-8940-91B032F1DA3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091562" y="5453332"/>
            <a:ext cx="2686152" cy="480032"/>
          </a:xfrm>
          <a:prstGeom prst="rect">
            <a:avLst/>
          </a:prstGeom>
        </p:spPr>
      </p:pic>
      <p:sp>
        <p:nvSpPr>
          <p:cNvPr id="14" name="Text Placeholder 13">
            <a:extLst>
              <a:ext uri="{FF2B5EF4-FFF2-40B4-BE49-F238E27FC236}">
                <a16:creationId xmlns:a16="http://schemas.microsoft.com/office/drawing/2014/main" id="{01BFD701-DCDD-1541-947E-35D6195E93CD}"/>
              </a:ext>
            </a:extLst>
          </p:cNvPr>
          <p:cNvSpPr>
            <a:spLocks noGrp="1"/>
          </p:cNvSpPr>
          <p:nvPr>
            <p:ph type="body" sz="quarter" idx="14"/>
          </p:nvPr>
        </p:nvSpPr>
        <p:spPr>
          <a:xfrm>
            <a:off x="1406622" y="2252383"/>
            <a:ext cx="9378758" cy="1281596"/>
          </a:xfrm>
        </p:spPr>
        <p:txBody>
          <a:bodyPr anchor="ctr">
            <a:normAutofit/>
          </a:bodyPr>
          <a:lstStyle>
            <a:lvl1pPr marL="0" indent="0" algn="ctr">
              <a:buNone/>
              <a:defRPr sz="3883">
                <a:latin typeface="+mj-lt"/>
                <a:cs typeface="Arial" panose="020B0604020202020204" pitchFamily="34" charset="0"/>
              </a:defRPr>
            </a:lvl1pPr>
          </a:lstStyle>
          <a:p>
            <a:pPr lvl="0"/>
            <a:r>
              <a:rPr lang="en-US"/>
              <a:t>Click to edit Master text styles</a:t>
            </a:r>
          </a:p>
        </p:txBody>
      </p:sp>
      <p:sp>
        <p:nvSpPr>
          <p:cNvPr id="15" name="Text Placeholder 13">
            <a:extLst>
              <a:ext uri="{FF2B5EF4-FFF2-40B4-BE49-F238E27FC236}">
                <a16:creationId xmlns:a16="http://schemas.microsoft.com/office/drawing/2014/main" id="{9A5032BA-6CEA-D245-AEEB-D55D22D96BF6}"/>
              </a:ext>
            </a:extLst>
          </p:cNvPr>
          <p:cNvSpPr>
            <a:spLocks noGrp="1"/>
          </p:cNvSpPr>
          <p:nvPr>
            <p:ph type="body" sz="quarter" idx="15"/>
          </p:nvPr>
        </p:nvSpPr>
        <p:spPr>
          <a:xfrm>
            <a:off x="1398956" y="3729511"/>
            <a:ext cx="9378758" cy="1572333"/>
          </a:xfrm>
        </p:spPr>
        <p:txBody>
          <a:bodyPr anchor="t">
            <a:normAutofit/>
          </a:bodyPr>
          <a:lstStyle>
            <a:lvl1pPr marL="0" indent="0" algn="l">
              <a:buFont typeface="Arial" panose="020B0604020202020204" pitchFamily="34" charset="0"/>
              <a:buNone/>
              <a:defRPr sz="2471">
                <a:solidFill>
                  <a:schemeClr val="tx1">
                    <a:lumMod val="50000"/>
                    <a:lumOff val="50000"/>
                  </a:schemeClr>
                </a:solidFill>
                <a:latin typeface="+mn-lt"/>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13108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Norm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71F8A-64A9-C444-92AF-67B498CDC17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3140454-A8C6-064C-BF14-EA407302C99D}"/>
              </a:ext>
            </a:extLst>
          </p:cNvPr>
          <p:cNvSpPr>
            <a:spLocks noGrp="1"/>
          </p:cNvSpPr>
          <p:nvPr>
            <p:ph type="sldNum" sz="quarter" idx="10"/>
          </p:nvPr>
        </p:nvSpPr>
        <p:spPr/>
        <p:txBody>
          <a:bodyPr/>
          <a:lstStyle/>
          <a:p>
            <a:fld id="{DD9C2CD3-9CA6-904C-B630-B8450516688A}" type="slidenum">
              <a:rPr lang="en-US" smtClean="0"/>
              <a:pPr/>
              <a:t>‹#›</a:t>
            </a:fld>
            <a:endParaRPr lang="en-US"/>
          </a:p>
        </p:txBody>
      </p:sp>
      <p:sp>
        <p:nvSpPr>
          <p:cNvPr id="4" name="Content Placeholder 2">
            <a:extLst>
              <a:ext uri="{FF2B5EF4-FFF2-40B4-BE49-F238E27FC236}">
                <a16:creationId xmlns:a16="http://schemas.microsoft.com/office/drawing/2014/main" id="{404618EE-EEA2-0043-9319-D131356C211A}"/>
              </a:ext>
            </a:extLst>
          </p:cNvPr>
          <p:cNvSpPr>
            <a:spLocks noGrp="1"/>
          </p:cNvSpPr>
          <p:nvPr>
            <p:ph idx="1"/>
          </p:nvPr>
        </p:nvSpPr>
        <p:spPr>
          <a:xfrm>
            <a:off x="838200" y="1825625"/>
            <a:ext cx="10515600" cy="4351338"/>
          </a:xfrm>
        </p:spPr>
        <p:txBody>
          <a:bodyPr/>
          <a:lstStyle>
            <a:lvl2pPr marL="847210" indent="-403433">
              <a:buFont typeface="Calibri" panose="020F0502020204030204" pitchFamily="34" charset="0"/>
              <a:buChar char="ꟷ"/>
              <a:defRPr/>
            </a:lvl2pPr>
            <a:lvl3pPr marL="1109442" indent="-221888">
              <a:buFont typeface="Wingdings" panose="05000000000000000000" pitchFamily="2" charset="2"/>
              <a:buChar char="§"/>
              <a:defRPr/>
            </a:lvl3pPr>
            <a:lvl4pPr marL="1553218" indent="-221888">
              <a:buFont typeface="Wingdings" panose="05000000000000000000" pitchFamily="2" charset="2"/>
              <a:buChar char="ü"/>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739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843CD7-F40B-4142-960C-17CC47A59B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ext Placeholder 13">
            <a:extLst>
              <a:ext uri="{FF2B5EF4-FFF2-40B4-BE49-F238E27FC236}">
                <a16:creationId xmlns:a16="http://schemas.microsoft.com/office/drawing/2014/main" id="{01BFD701-DCDD-1541-947E-35D6195E93CD}"/>
              </a:ext>
            </a:extLst>
          </p:cNvPr>
          <p:cNvSpPr>
            <a:spLocks noGrp="1"/>
          </p:cNvSpPr>
          <p:nvPr>
            <p:ph type="body" sz="quarter" idx="14"/>
          </p:nvPr>
        </p:nvSpPr>
        <p:spPr>
          <a:xfrm>
            <a:off x="1406622" y="2252383"/>
            <a:ext cx="9378758" cy="1281596"/>
          </a:xfrm>
        </p:spPr>
        <p:txBody>
          <a:bodyPr anchor="ctr">
            <a:normAutofit/>
          </a:bodyPr>
          <a:lstStyle>
            <a:lvl1pPr marL="0" indent="0" algn="ctr">
              <a:buNone/>
              <a:defRPr sz="3883">
                <a:latin typeface="+mj-lt"/>
                <a:cs typeface="Arial" panose="020B0604020202020204" pitchFamily="34" charset="0"/>
              </a:defRPr>
            </a:lvl1pPr>
          </a:lstStyle>
          <a:p>
            <a:pPr lvl="0"/>
            <a:r>
              <a:rPr lang="en-US"/>
              <a:t>Click to edit Master text styles</a:t>
            </a:r>
          </a:p>
        </p:txBody>
      </p:sp>
      <p:sp>
        <p:nvSpPr>
          <p:cNvPr id="15" name="Text Placeholder 13">
            <a:extLst>
              <a:ext uri="{FF2B5EF4-FFF2-40B4-BE49-F238E27FC236}">
                <a16:creationId xmlns:a16="http://schemas.microsoft.com/office/drawing/2014/main" id="{9A5032BA-6CEA-D245-AEEB-D55D22D96BF6}"/>
              </a:ext>
            </a:extLst>
          </p:cNvPr>
          <p:cNvSpPr>
            <a:spLocks noGrp="1"/>
          </p:cNvSpPr>
          <p:nvPr>
            <p:ph type="body" sz="quarter" idx="15"/>
          </p:nvPr>
        </p:nvSpPr>
        <p:spPr>
          <a:xfrm>
            <a:off x="1398956" y="3729511"/>
            <a:ext cx="9378758" cy="1572333"/>
          </a:xfrm>
        </p:spPr>
        <p:txBody>
          <a:bodyPr anchor="t">
            <a:normAutofit/>
          </a:bodyPr>
          <a:lstStyle>
            <a:lvl1pPr marL="0" indent="0" algn="l">
              <a:buFont typeface="Arial" panose="020B0604020202020204" pitchFamily="34" charset="0"/>
              <a:buNone/>
              <a:defRPr sz="2471">
                <a:solidFill>
                  <a:schemeClr val="tx1">
                    <a:lumMod val="50000"/>
                    <a:lumOff val="50000"/>
                  </a:schemeClr>
                </a:solidFill>
                <a:latin typeface="+mn-lt"/>
                <a:cs typeface="Arial" panose="020B0604020202020204" pitchFamily="34" charset="0"/>
              </a:defRPr>
            </a:lvl1pPr>
          </a:lstStyle>
          <a:p>
            <a:pPr lvl="0"/>
            <a:r>
              <a:rPr lang="en-US"/>
              <a:t>Click to edit Master text styles</a:t>
            </a:r>
          </a:p>
        </p:txBody>
      </p:sp>
      <p:pic>
        <p:nvPicPr>
          <p:cNvPr id="5" name="Picture 4" descr="Johns Hopkins Medicine Logo">
            <a:extLst>
              <a:ext uri="{FF2B5EF4-FFF2-40B4-BE49-F238E27FC236}">
                <a16:creationId xmlns:a16="http://schemas.microsoft.com/office/drawing/2014/main" id="{75897A1B-630F-4AD1-BAAB-C35CAA1BEDA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85456" y="5183649"/>
            <a:ext cx="3138938" cy="949204"/>
          </a:xfrm>
          <a:prstGeom prst="rect">
            <a:avLst/>
          </a:prstGeom>
        </p:spPr>
      </p:pic>
      <p:pic>
        <p:nvPicPr>
          <p:cNvPr id="6" name="Picture 5" descr="NORC at the University of Chicago logo">
            <a:extLst>
              <a:ext uri="{FF2B5EF4-FFF2-40B4-BE49-F238E27FC236}">
                <a16:creationId xmlns:a16="http://schemas.microsoft.com/office/drawing/2014/main" id="{E7E7C595-32C7-467C-B161-EF2736A0CCD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91562" y="5453332"/>
            <a:ext cx="2686152" cy="480032"/>
          </a:xfrm>
          <a:prstGeom prst="rect">
            <a:avLst/>
          </a:prstGeom>
        </p:spPr>
      </p:pic>
    </p:spTree>
    <p:extLst>
      <p:ext uri="{BB962C8B-B14F-4D97-AF65-F5344CB8AC3E}">
        <p14:creationId xmlns:p14="http://schemas.microsoft.com/office/powerpoint/2010/main" val="1172328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NY text boxes">
    <p:spTree>
      <p:nvGrpSpPr>
        <p:cNvPr id="1" name=""/>
        <p:cNvGrpSpPr/>
        <p:nvPr/>
      </p:nvGrpSpPr>
      <p:grpSpPr>
        <a:xfrm>
          <a:off x="0" y="0"/>
          <a:ext cx="0" cy="0"/>
          <a:chOff x="0" y="0"/>
          <a:chExt cx="0" cy="0"/>
        </a:xfrm>
      </p:grpSpPr>
      <p:sp>
        <p:nvSpPr>
          <p:cNvPr id="2" name="Title 1"/>
          <p:cNvSpPr>
            <a:spLocks noGrp="1"/>
          </p:cNvSpPr>
          <p:nvPr>
            <p:ph type="title"/>
          </p:nvPr>
        </p:nvSpPr>
        <p:spPr>
          <a:xfrm>
            <a:off x="838200" y="24764"/>
            <a:ext cx="10515600" cy="797253"/>
          </a:xfrm>
        </p:spPr>
        <p:txBody>
          <a:bodyPr/>
          <a:lstStyle/>
          <a:p>
            <a:r>
              <a:rPr lang="en-US"/>
              <a:t>Click to edit Master title style</a:t>
            </a:r>
          </a:p>
        </p:txBody>
      </p:sp>
      <p:sp>
        <p:nvSpPr>
          <p:cNvPr id="3" name="Content Placeholder 2"/>
          <p:cNvSpPr>
            <a:spLocks noGrp="1"/>
          </p:cNvSpPr>
          <p:nvPr>
            <p:ph idx="1"/>
          </p:nvPr>
        </p:nvSpPr>
        <p:spPr/>
        <p:txBody>
          <a:bodyPr/>
          <a:lstStyle>
            <a:lvl2pPr marL="847210" indent="-403433">
              <a:buFont typeface="Calibri" panose="020F0502020204030204" pitchFamily="34" charset="0"/>
              <a:buChar char="ꟷ"/>
              <a:defRPr/>
            </a:lvl2pPr>
            <a:lvl3pPr marL="1109442" indent="-221888">
              <a:buFont typeface="Wingdings" panose="05000000000000000000" pitchFamily="2" charset="2"/>
              <a:buChar char="§"/>
              <a:defRPr/>
            </a:lvl3pPr>
            <a:lvl4pPr marL="1553218" indent="-221888">
              <a:buFont typeface="Wingdings" panose="05000000000000000000" pitchFamily="2" charset="2"/>
              <a:buChar char="ü"/>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EDA3E31-A68C-E344-84B0-51EF079E9504}"/>
              </a:ext>
            </a:extLst>
          </p:cNvPr>
          <p:cNvSpPr>
            <a:spLocks noGrp="1"/>
          </p:cNvSpPr>
          <p:nvPr>
            <p:ph type="sldNum" sz="quarter" idx="10"/>
          </p:nvPr>
        </p:nvSpPr>
        <p:spPr/>
        <p:txBody>
          <a:bodyPr/>
          <a:lstStyle/>
          <a:p>
            <a:pPr defTabSz="806867">
              <a:defRPr/>
            </a:pPr>
            <a:fld id="{DD9C2CD3-9CA6-904C-B630-B8450516688A}" type="slidenum">
              <a:rPr lang="en-US" smtClean="0">
                <a:solidFill>
                  <a:prstClr val="black"/>
                </a:solidFill>
              </a:rPr>
              <a:pPr defTabSz="806867">
                <a:defRPr/>
              </a:pPr>
              <a:t>‹#›</a:t>
            </a:fld>
            <a:endParaRPr lang="en-US">
              <a:solidFill>
                <a:prstClr val="black"/>
              </a:solidFill>
            </a:endParaRPr>
          </a:p>
        </p:txBody>
      </p:sp>
      <p:sp>
        <p:nvSpPr>
          <p:cNvPr id="5" name="TextBox 4">
            <a:extLst>
              <a:ext uri="{FF2B5EF4-FFF2-40B4-BE49-F238E27FC236}">
                <a16:creationId xmlns:a16="http://schemas.microsoft.com/office/drawing/2014/main" id="{F2DAC91C-52B0-436C-8114-82D49EAC004A}"/>
              </a:ext>
            </a:extLst>
          </p:cNvPr>
          <p:cNvSpPr txBox="1"/>
          <p:nvPr userDrawn="1"/>
        </p:nvSpPr>
        <p:spPr>
          <a:xfrm>
            <a:off x="838201" y="6368779"/>
            <a:ext cx="5762782" cy="336695"/>
          </a:xfrm>
          <a:prstGeom prst="rect">
            <a:avLst/>
          </a:prstGeom>
          <a:noFill/>
        </p:spPr>
        <p:txBody>
          <a:bodyPr wrap="squar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6F1F5E39-F92B-8B44-BB0A-8BC96E3E9CD1}"/>
              </a:ext>
            </a:extLst>
          </p:cNvPr>
          <p:cNvSpPr>
            <a:spLocks noGrp="1"/>
          </p:cNvSpPr>
          <p:nvPr>
            <p:ph type="body" sz="quarter" idx="11"/>
          </p:nvPr>
        </p:nvSpPr>
        <p:spPr>
          <a:xfrm>
            <a:off x="12694228" y="239527"/>
            <a:ext cx="3792681" cy="479051"/>
          </a:xfrm>
        </p:spPr>
        <p:txBody>
          <a:bodyPr>
            <a:normAutofit/>
          </a:bodyPr>
          <a:lstStyle>
            <a:lvl1pPr marL="0" indent="0">
              <a:buNone/>
              <a:defRPr sz="1765"/>
            </a:lvl1pPr>
          </a:lstStyle>
          <a:p>
            <a:pPr lvl="0"/>
            <a:r>
              <a:rPr lang="en-US"/>
              <a:t>Click to edit Master</a:t>
            </a:r>
          </a:p>
        </p:txBody>
      </p:sp>
      <p:sp>
        <p:nvSpPr>
          <p:cNvPr id="34" name="Text Placeholder 5">
            <a:extLst>
              <a:ext uri="{FF2B5EF4-FFF2-40B4-BE49-F238E27FC236}">
                <a16:creationId xmlns:a16="http://schemas.microsoft.com/office/drawing/2014/main" id="{AEAB3D3A-874B-0F4C-8D52-6640E5C70F35}"/>
              </a:ext>
            </a:extLst>
          </p:cNvPr>
          <p:cNvSpPr>
            <a:spLocks noGrp="1"/>
          </p:cNvSpPr>
          <p:nvPr>
            <p:ph type="body" sz="quarter" idx="12"/>
          </p:nvPr>
        </p:nvSpPr>
        <p:spPr>
          <a:xfrm>
            <a:off x="12878955" y="373997"/>
            <a:ext cx="3792681" cy="479051"/>
          </a:xfrm>
        </p:spPr>
        <p:txBody>
          <a:bodyPr>
            <a:normAutofit/>
          </a:bodyPr>
          <a:lstStyle>
            <a:lvl1pPr marL="0" indent="0">
              <a:buNone/>
              <a:defRPr sz="1765"/>
            </a:lvl1pPr>
          </a:lstStyle>
          <a:p>
            <a:pPr lvl="0"/>
            <a:r>
              <a:rPr lang="en-US"/>
              <a:t>Click to edit Master</a:t>
            </a:r>
          </a:p>
        </p:txBody>
      </p:sp>
      <p:sp>
        <p:nvSpPr>
          <p:cNvPr id="35" name="Text Placeholder 5">
            <a:extLst>
              <a:ext uri="{FF2B5EF4-FFF2-40B4-BE49-F238E27FC236}">
                <a16:creationId xmlns:a16="http://schemas.microsoft.com/office/drawing/2014/main" id="{A4631F6E-1BEF-384E-86D8-1FB1966AC383}"/>
              </a:ext>
            </a:extLst>
          </p:cNvPr>
          <p:cNvSpPr>
            <a:spLocks noGrp="1"/>
          </p:cNvSpPr>
          <p:nvPr>
            <p:ph type="body" sz="quarter" idx="13"/>
          </p:nvPr>
        </p:nvSpPr>
        <p:spPr>
          <a:xfrm>
            <a:off x="13063683" y="508468"/>
            <a:ext cx="3792681" cy="479051"/>
          </a:xfrm>
        </p:spPr>
        <p:txBody>
          <a:bodyPr>
            <a:normAutofit/>
          </a:bodyPr>
          <a:lstStyle>
            <a:lvl1pPr marL="0" indent="0">
              <a:buNone/>
              <a:defRPr sz="1765"/>
            </a:lvl1pPr>
          </a:lstStyle>
          <a:p>
            <a:pPr lvl="0"/>
            <a:r>
              <a:rPr lang="en-US"/>
              <a:t>Click to edit Master</a:t>
            </a:r>
          </a:p>
        </p:txBody>
      </p:sp>
      <p:sp>
        <p:nvSpPr>
          <p:cNvPr id="36" name="Text Placeholder 5">
            <a:extLst>
              <a:ext uri="{FF2B5EF4-FFF2-40B4-BE49-F238E27FC236}">
                <a16:creationId xmlns:a16="http://schemas.microsoft.com/office/drawing/2014/main" id="{8EE1869B-0147-D44B-87B1-20AEEFB04089}"/>
              </a:ext>
            </a:extLst>
          </p:cNvPr>
          <p:cNvSpPr>
            <a:spLocks noGrp="1"/>
          </p:cNvSpPr>
          <p:nvPr>
            <p:ph type="body" sz="quarter" idx="14"/>
          </p:nvPr>
        </p:nvSpPr>
        <p:spPr>
          <a:xfrm>
            <a:off x="13248410" y="642939"/>
            <a:ext cx="3792681" cy="479051"/>
          </a:xfrm>
        </p:spPr>
        <p:txBody>
          <a:bodyPr>
            <a:normAutofit/>
          </a:bodyPr>
          <a:lstStyle>
            <a:lvl1pPr marL="0" indent="0">
              <a:buNone/>
              <a:defRPr sz="1765"/>
            </a:lvl1pPr>
          </a:lstStyle>
          <a:p>
            <a:pPr lvl="0"/>
            <a:r>
              <a:rPr lang="en-US"/>
              <a:t>Click to edit Master</a:t>
            </a:r>
          </a:p>
        </p:txBody>
      </p:sp>
      <p:sp>
        <p:nvSpPr>
          <p:cNvPr id="37" name="Text Placeholder 5">
            <a:extLst>
              <a:ext uri="{FF2B5EF4-FFF2-40B4-BE49-F238E27FC236}">
                <a16:creationId xmlns:a16="http://schemas.microsoft.com/office/drawing/2014/main" id="{DEF3879D-82BB-F144-852D-34A41B56DF33}"/>
              </a:ext>
            </a:extLst>
          </p:cNvPr>
          <p:cNvSpPr>
            <a:spLocks noGrp="1"/>
          </p:cNvSpPr>
          <p:nvPr>
            <p:ph type="body" sz="quarter" idx="15"/>
          </p:nvPr>
        </p:nvSpPr>
        <p:spPr>
          <a:xfrm>
            <a:off x="13433137" y="777409"/>
            <a:ext cx="3792681" cy="479051"/>
          </a:xfrm>
        </p:spPr>
        <p:txBody>
          <a:bodyPr>
            <a:normAutofit/>
          </a:bodyPr>
          <a:lstStyle>
            <a:lvl1pPr marL="0" indent="0">
              <a:buNone/>
              <a:defRPr sz="1765"/>
            </a:lvl1pPr>
          </a:lstStyle>
          <a:p>
            <a:pPr lvl="0"/>
            <a:r>
              <a:rPr lang="en-US"/>
              <a:t>Click to edit Master</a:t>
            </a:r>
          </a:p>
        </p:txBody>
      </p:sp>
      <p:sp>
        <p:nvSpPr>
          <p:cNvPr id="38" name="Text Placeholder 5">
            <a:extLst>
              <a:ext uri="{FF2B5EF4-FFF2-40B4-BE49-F238E27FC236}">
                <a16:creationId xmlns:a16="http://schemas.microsoft.com/office/drawing/2014/main" id="{E9A895CA-5FE0-244B-BBD1-C8428EED8382}"/>
              </a:ext>
            </a:extLst>
          </p:cNvPr>
          <p:cNvSpPr>
            <a:spLocks noGrp="1"/>
          </p:cNvSpPr>
          <p:nvPr>
            <p:ph type="body" sz="quarter" idx="16"/>
          </p:nvPr>
        </p:nvSpPr>
        <p:spPr>
          <a:xfrm>
            <a:off x="13617864" y="911880"/>
            <a:ext cx="3792681" cy="479051"/>
          </a:xfrm>
        </p:spPr>
        <p:txBody>
          <a:bodyPr>
            <a:normAutofit/>
          </a:bodyPr>
          <a:lstStyle>
            <a:lvl1pPr marL="0" indent="0">
              <a:buNone/>
              <a:defRPr sz="1765"/>
            </a:lvl1pPr>
          </a:lstStyle>
          <a:p>
            <a:pPr lvl="0"/>
            <a:r>
              <a:rPr lang="en-US"/>
              <a:t>Click to edit Master</a:t>
            </a:r>
          </a:p>
        </p:txBody>
      </p:sp>
      <p:sp>
        <p:nvSpPr>
          <p:cNvPr id="39" name="Text Placeholder 5">
            <a:extLst>
              <a:ext uri="{FF2B5EF4-FFF2-40B4-BE49-F238E27FC236}">
                <a16:creationId xmlns:a16="http://schemas.microsoft.com/office/drawing/2014/main" id="{5BBA5876-8924-7B4A-AD1B-DF73C7D288BC}"/>
              </a:ext>
            </a:extLst>
          </p:cNvPr>
          <p:cNvSpPr>
            <a:spLocks noGrp="1"/>
          </p:cNvSpPr>
          <p:nvPr>
            <p:ph type="body" sz="quarter" idx="17"/>
          </p:nvPr>
        </p:nvSpPr>
        <p:spPr>
          <a:xfrm>
            <a:off x="13802592" y="1046350"/>
            <a:ext cx="3792681" cy="479051"/>
          </a:xfrm>
        </p:spPr>
        <p:txBody>
          <a:bodyPr>
            <a:normAutofit/>
          </a:bodyPr>
          <a:lstStyle>
            <a:lvl1pPr marL="0" indent="0">
              <a:buNone/>
              <a:defRPr sz="1765"/>
            </a:lvl1pPr>
          </a:lstStyle>
          <a:p>
            <a:pPr lvl="0"/>
            <a:r>
              <a:rPr lang="en-US"/>
              <a:t>Click to edit Master</a:t>
            </a:r>
          </a:p>
        </p:txBody>
      </p:sp>
      <p:sp>
        <p:nvSpPr>
          <p:cNvPr id="40" name="Text Placeholder 5">
            <a:extLst>
              <a:ext uri="{FF2B5EF4-FFF2-40B4-BE49-F238E27FC236}">
                <a16:creationId xmlns:a16="http://schemas.microsoft.com/office/drawing/2014/main" id="{5223A3B2-3B40-414E-AF6B-2E567FD3FCCD}"/>
              </a:ext>
            </a:extLst>
          </p:cNvPr>
          <p:cNvSpPr>
            <a:spLocks noGrp="1"/>
          </p:cNvSpPr>
          <p:nvPr>
            <p:ph type="body" sz="quarter" idx="18"/>
          </p:nvPr>
        </p:nvSpPr>
        <p:spPr>
          <a:xfrm>
            <a:off x="13987319" y="1180821"/>
            <a:ext cx="3792681" cy="479051"/>
          </a:xfrm>
        </p:spPr>
        <p:txBody>
          <a:bodyPr>
            <a:normAutofit/>
          </a:bodyPr>
          <a:lstStyle>
            <a:lvl1pPr marL="0" indent="0">
              <a:buNone/>
              <a:defRPr sz="1765"/>
            </a:lvl1pPr>
          </a:lstStyle>
          <a:p>
            <a:pPr lvl="0"/>
            <a:r>
              <a:rPr lang="en-US"/>
              <a:t>Click to edit Master</a:t>
            </a:r>
          </a:p>
        </p:txBody>
      </p:sp>
      <p:sp>
        <p:nvSpPr>
          <p:cNvPr id="41" name="Text Placeholder 5">
            <a:extLst>
              <a:ext uri="{FF2B5EF4-FFF2-40B4-BE49-F238E27FC236}">
                <a16:creationId xmlns:a16="http://schemas.microsoft.com/office/drawing/2014/main" id="{81CEC1A6-7785-9240-BED0-32CF0167D137}"/>
              </a:ext>
            </a:extLst>
          </p:cNvPr>
          <p:cNvSpPr>
            <a:spLocks noGrp="1"/>
          </p:cNvSpPr>
          <p:nvPr>
            <p:ph type="body" sz="quarter" idx="19"/>
          </p:nvPr>
        </p:nvSpPr>
        <p:spPr>
          <a:xfrm>
            <a:off x="14172046" y="1315292"/>
            <a:ext cx="3792681" cy="479051"/>
          </a:xfrm>
        </p:spPr>
        <p:txBody>
          <a:bodyPr>
            <a:normAutofit/>
          </a:bodyPr>
          <a:lstStyle>
            <a:lvl1pPr marL="0" indent="0">
              <a:buNone/>
              <a:defRPr sz="1765"/>
            </a:lvl1pPr>
          </a:lstStyle>
          <a:p>
            <a:pPr lvl="0"/>
            <a:r>
              <a:rPr lang="en-US"/>
              <a:t>Click to edit Master</a:t>
            </a:r>
          </a:p>
        </p:txBody>
      </p:sp>
      <p:sp>
        <p:nvSpPr>
          <p:cNvPr id="42" name="Text Placeholder 5">
            <a:extLst>
              <a:ext uri="{FF2B5EF4-FFF2-40B4-BE49-F238E27FC236}">
                <a16:creationId xmlns:a16="http://schemas.microsoft.com/office/drawing/2014/main" id="{CE2624AB-A18C-7941-B762-904B961E3BDC}"/>
              </a:ext>
            </a:extLst>
          </p:cNvPr>
          <p:cNvSpPr>
            <a:spLocks noGrp="1"/>
          </p:cNvSpPr>
          <p:nvPr>
            <p:ph type="body" sz="quarter" idx="20"/>
          </p:nvPr>
        </p:nvSpPr>
        <p:spPr>
          <a:xfrm>
            <a:off x="14356773" y="1449762"/>
            <a:ext cx="3792681" cy="479051"/>
          </a:xfrm>
        </p:spPr>
        <p:txBody>
          <a:bodyPr>
            <a:normAutofit/>
          </a:bodyPr>
          <a:lstStyle>
            <a:lvl1pPr marL="0" indent="0">
              <a:buNone/>
              <a:defRPr sz="1765"/>
            </a:lvl1pPr>
          </a:lstStyle>
          <a:p>
            <a:pPr lvl="0"/>
            <a:r>
              <a:rPr lang="en-US"/>
              <a:t>Click to edit Master</a:t>
            </a:r>
          </a:p>
        </p:txBody>
      </p:sp>
      <p:sp>
        <p:nvSpPr>
          <p:cNvPr id="43" name="Text Placeholder 5">
            <a:extLst>
              <a:ext uri="{FF2B5EF4-FFF2-40B4-BE49-F238E27FC236}">
                <a16:creationId xmlns:a16="http://schemas.microsoft.com/office/drawing/2014/main" id="{0C042A60-B74C-BF46-BD8C-4DBF24A5C5CF}"/>
              </a:ext>
            </a:extLst>
          </p:cNvPr>
          <p:cNvSpPr>
            <a:spLocks noGrp="1"/>
          </p:cNvSpPr>
          <p:nvPr>
            <p:ph type="body" sz="quarter" idx="21"/>
          </p:nvPr>
        </p:nvSpPr>
        <p:spPr>
          <a:xfrm>
            <a:off x="14541501" y="1584233"/>
            <a:ext cx="3792681" cy="479051"/>
          </a:xfrm>
        </p:spPr>
        <p:txBody>
          <a:bodyPr>
            <a:normAutofit/>
          </a:bodyPr>
          <a:lstStyle>
            <a:lvl1pPr marL="0" indent="0">
              <a:buNone/>
              <a:defRPr sz="1765"/>
            </a:lvl1pPr>
          </a:lstStyle>
          <a:p>
            <a:pPr lvl="0"/>
            <a:r>
              <a:rPr lang="en-US"/>
              <a:t>Click to edit Master</a:t>
            </a:r>
          </a:p>
        </p:txBody>
      </p:sp>
      <p:sp>
        <p:nvSpPr>
          <p:cNvPr id="44" name="Text Placeholder 5">
            <a:extLst>
              <a:ext uri="{FF2B5EF4-FFF2-40B4-BE49-F238E27FC236}">
                <a16:creationId xmlns:a16="http://schemas.microsoft.com/office/drawing/2014/main" id="{C6F028AB-BE6E-B842-8563-7CD6B9110611}"/>
              </a:ext>
            </a:extLst>
          </p:cNvPr>
          <p:cNvSpPr>
            <a:spLocks noGrp="1"/>
          </p:cNvSpPr>
          <p:nvPr>
            <p:ph type="body" sz="quarter" idx="22"/>
          </p:nvPr>
        </p:nvSpPr>
        <p:spPr>
          <a:xfrm>
            <a:off x="14726228" y="1718703"/>
            <a:ext cx="3792681" cy="479051"/>
          </a:xfrm>
        </p:spPr>
        <p:txBody>
          <a:bodyPr>
            <a:normAutofit/>
          </a:bodyPr>
          <a:lstStyle>
            <a:lvl1pPr marL="0" indent="0">
              <a:buNone/>
              <a:defRPr sz="1765"/>
            </a:lvl1pPr>
          </a:lstStyle>
          <a:p>
            <a:pPr lvl="0"/>
            <a:r>
              <a:rPr lang="en-US"/>
              <a:t>Click to edit Master</a:t>
            </a:r>
          </a:p>
        </p:txBody>
      </p:sp>
      <p:sp>
        <p:nvSpPr>
          <p:cNvPr id="45" name="Text Placeholder 5">
            <a:extLst>
              <a:ext uri="{FF2B5EF4-FFF2-40B4-BE49-F238E27FC236}">
                <a16:creationId xmlns:a16="http://schemas.microsoft.com/office/drawing/2014/main" id="{BA6FE9FC-78D1-0D4F-87E9-252051D07545}"/>
              </a:ext>
            </a:extLst>
          </p:cNvPr>
          <p:cNvSpPr>
            <a:spLocks noGrp="1"/>
          </p:cNvSpPr>
          <p:nvPr>
            <p:ph type="body" sz="quarter" idx="23"/>
          </p:nvPr>
        </p:nvSpPr>
        <p:spPr>
          <a:xfrm>
            <a:off x="14910955" y="1853174"/>
            <a:ext cx="3792681" cy="479051"/>
          </a:xfrm>
        </p:spPr>
        <p:txBody>
          <a:bodyPr>
            <a:normAutofit/>
          </a:bodyPr>
          <a:lstStyle>
            <a:lvl1pPr marL="0" indent="0">
              <a:buNone/>
              <a:defRPr sz="1765"/>
            </a:lvl1pPr>
          </a:lstStyle>
          <a:p>
            <a:pPr lvl="0"/>
            <a:r>
              <a:rPr lang="en-US"/>
              <a:t>Click to edit Master</a:t>
            </a:r>
          </a:p>
        </p:txBody>
      </p:sp>
      <p:sp>
        <p:nvSpPr>
          <p:cNvPr id="46" name="Text Placeholder 5">
            <a:extLst>
              <a:ext uri="{FF2B5EF4-FFF2-40B4-BE49-F238E27FC236}">
                <a16:creationId xmlns:a16="http://schemas.microsoft.com/office/drawing/2014/main" id="{E1905928-9C52-7E4A-A93D-FE6BAE6B4235}"/>
              </a:ext>
            </a:extLst>
          </p:cNvPr>
          <p:cNvSpPr>
            <a:spLocks noGrp="1"/>
          </p:cNvSpPr>
          <p:nvPr>
            <p:ph type="body" sz="quarter" idx="24"/>
          </p:nvPr>
        </p:nvSpPr>
        <p:spPr>
          <a:xfrm>
            <a:off x="15095683" y="1987645"/>
            <a:ext cx="3792681" cy="479051"/>
          </a:xfrm>
        </p:spPr>
        <p:txBody>
          <a:bodyPr>
            <a:normAutofit/>
          </a:bodyPr>
          <a:lstStyle>
            <a:lvl1pPr marL="0" indent="0">
              <a:buNone/>
              <a:defRPr sz="1765"/>
            </a:lvl1pPr>
          </a:lstStyle>
          <a:p>
            <a:pPr lvl="0"/>
            <a:r>
              <a:rPr lang="en-US"/>
              <a:t>Click to edit Master</a:t>
            </a:r>
          </a:p>
        </p:txBody>
      </p:sp>
      <p:sp>
        <p:nvSpPr>
          <p:cNvPr id="47" name="Text Placeholder 5">
            <a:extLst>
              <a:ext uri="{FF2B5EF4-FFF2-40B4-BE49-F238E27FC236}">
                <a16:creationId xmlns:a16="http://schemas.microsoft.com/office/drawing/2014/main" id="{C26F08BE-3B10-5148-8AAF-562472CE9AE8}"/>
              </a:ext>
            </a:extLst>
          </p:cNvPr>
          <p:cNvSpPr>
            <a:spLocks noGrp="1"/>
          </p:cNvSpPr>
          <p:nvPr>
            <p:ph type="body" sz="quarter" idx="25"/>
          </p:nvPr>
        </p:nvSpPr>
        <p:spPr>
          <a:xfrm>
            <a:off x="15280410" y="2122115"/>
            <a:ext cx="3792681" cy="479051"/>
          </a:xfrm>
        </p:spPr>
        <p:txBody>
          <a:bodyPr>
            <a:normAutofit/>
          </a:bodyPr>
          <a:lstStyle>
            <a:lvl1pPr marL="0" indent="0">
              <a:buNone/>
              <a:defRPr sz="1765"/>
            </a:lvl1pPr>
          </a:lstStyle>
          <a:p>
            <a:pPr lvl="0"/>
            <a:r>
              <a:rPr lang="en-US"/>
              <a:t>Click to edit Master</a:t>
            </a:r>
          </a:p>
        </p:txBody>
      </p:sp>
      <p:sp>
        <p:nvSpPr>
          <p:cNvPr id="48" name="Text Placeholder 5">
            <a:extLst>
              <a:ext uri="{FF2B5EF4-FFF2-40B4-BE49-F238E27FC236}">
                <a16:creationId xmlns:a16="http://schemas.microsoft.com/office/drawing/2014/main" id="{EE0FAC2C-81E8-D248-987C-DE5444DDF05F}"/>
              </a:ext>
            </a:extLst>
          </p:cNvPr>
          <p:cNvSpPr>
            <a:spLocks noGrp="1"/>
          </p:cNvSpPr>
          <p:nvPr>
            <p:ph type="body" sz="quarter" idx="26"/>
          </p:nvPr>
        </p:nvSpPr>
        <p:spPr>
          <a:xfrm>
            <a:off x="15465137" y="2256586"/>
            <a:ext cx="3792681" cy="479051"/>
          </a:xfrm>
        </p:spPr>
        <p:txBody>
          <a:bodyPr>
            <a:normAutofit/>
          </a:bodyPr>
          <a:lstStyle>
            <a:lvl1pPr marL="0" indent="0">
              <a:buNone/>
              <a:defRPr sz="1765"/>
            </a:lvl1pPr>
          </a:lstStyle>
          <a:p>
            <a:pPr lvl="0"/>
            <a:r>
              <a:rPr lang="en-US"/>
              <a:t>Click to edit Master</a:t>
            </a:r>
          </a:p>
        </p:txBody>
      </p:sp>
      <p:sp>
        <p:nvSpPr>
          <p:cNvPr id="49" name="Text Placeholder 5">
            <a:extLst>
              <a:ext uri="{FF2B5EF4-FFF2-40B4-BE49-F238E27FC236}">
                <a16:creationId xmlns:a16="http://schemas.microsoft.com/office/drawing/2014/main" id="{88D1FC9B-F351-8D4F-B610-8CB199F9B798}"/>
              </a:ext>
            </a:extLst>
          </p:cNvPr>
          <p:cNvSpPr>
            <a:spLocks noGrp="1"/>
          </p:cNvSpPr>
          <p:nvPr>
            <p:ph type="body" sz="quarter" idx="27"/>
          </p:nvPr>
        </p:nvSpPr>
        <p:spPr>
          <a:xfrm>
            <a:off x="15649864" y="2391056"/>
            <a:ext cx="3792681" cy="479051"/>
          </a:xfrm>
        </p:spPr>
        <p:txBody>
          <a:bodyPr>
            <a:normAutofit/>
          </a:bodyPr>
          <a:lstStyle>
            <a:lvl1pPr marL="0" indent="0">
              <a:buNone/>
              <a:defRPr sz="1765"/>
            </a:lvl1pPr>
          </a:lstStyle>
          <a:p>
            <a:pPr lvl="0"/>
            <a:r>
              <a:rPr lang="en-US"/>
              <a:t>Click to edit Master</a:t>
            </a:r>
          </a:p>
        </p:txBody>
      </p:sp>
      <p:sp>
        <p:nvSpPr>
          <p:cNvPr id="50" name="Text Placeholder 5">
            <a:extLst>
              <a:ext uri="{FF2B5EF4-FFF2-40B4-BE49-F238E27FC236}">
                <a16:creationId xmlns:a16="http://schemas.microsoft.com/office/drawing/2014/main" id="{3A8EAAFB-A88D-B640-9594-40CF06363FCE}"/>
              </a:ext>
            </a:extLst>
          </p:cNvPr>
          <p:cNvSpPr>
            <a:spLocks noGrp="1"/>
          </p:cNvSpPr>
          <p:nvPr>
            <p:ph type="body" sz="quarter" idx="28"/>
          </p:nvPr>
        </p:nvSpPr>
        <p:spPr>
          <a:xfrm>
            <a:off x="15834592" y="2525527"/>
            <a:ext cx="3792681" cy="479051"/>
          </a:xfrm>
        </p:spPr>
        <p:txBody>
          <a:bodyPr>
            <a:normAutofit/>
          </a:bodyPr>
          <a:lstStyle>
            <a:lvl1pPr marL="0" indent="0">
              <a:buNone/>
              <a:defRPr sz="1765"/>
            </a:lvl1pPr>
          </a:lstStyle>
          <a:p>
            <a:pPr lvl="0"/>
            <a:r>
              <a:rPr lang="en-US"/>
              <a:t>Click to edit Master</a:t>
            </a:r>
          </a:p>
        </p:txBody>
      </p:sp>
      <p:sp>
        <p:nvSpPr>
          <p:cNvPr id="51" name="Text Placeholder 5">
            <a:extLst>
              <a:ext uri="{FF2B5EF4-FFF2-40B4-BE49-F238E27FC236}">
                <a16:creationId xmlns:a16="http://schemas.microsoft.com/office/drawing/2014/main" id="{89A44BF9-F511-9946-B2D3-3FFB41C6AE46}"/>
              </a:ext>
            </a:extLst>
          </p:cNvPr>
          <p:cNvSpPr>
            <a:spLocks noGrp="1"/>
          </p:cNvSpPr>
          <p:nvPr>
            <p:ph type="body" sz="quarter" idx="29"/>
          </p:nvPr>
        </p:nvSpPr>
        <p:spPr>
          <a:xfrm>
            <a:off x="16019319" y="2659997"/>
            <a:ext cx="3792681" cy="479051"/>
          </a:xfrm>
        </p:spPr>
        <p:txBody>
          <a:bodyPr>
            <a:normAutofit/>
          </a:bodyPr>
          <a:lstStyle>
            <a:lvl1pPr marL="0" indent="0">
              <a:buNone/>
              <a:defRPr sz="1765"/>
            </a:lvl1pPr>
          </a:lstStyle>
          <a:p>
            <a:pPr lvl="0"/>
            <a:r>
              <a:rPr lang="en-US"/>
              <a:t>Click to edit Master</a:t>
            </a:r>
          </a:p>
        </p:txBody>
      </p:sp>
      <p:sp>
        <p:nvSpPr>
          <p:cNvPr id="52" name="Text Placeholder 5">
            <a:extLst>
              <a:ext uri="{FF2B5EF4-FFF2-40B4-BE49-F238E27FC236}">
                <a16:creationId xmlns:a16="http://schemas.microsoft.com/office/drawing/2014/main" id="{59390F98-FF31-C842-883D-DF044F1AFD4A}"/>
              </a:ext>
            </a:extLst>
          </p:cNvPr>
          <p:cNvSpPr>
            <a:spLocks noGrp="1"/>
          </p:cNvSpPr>
          <p:nvPr>
            <p:ph type="body" sz="quarter" idx="30"/>
          </p:nvPr>
        </p:nvSpPr>
        <p:spPr>
          <a:xfrm>
            <a:off x="16204046" y="2794468"/>
            <a:ext cx="3792681" cy="479051"/>
          </a:xfrm>
        </p:spPr>
        <p:txBody>
          <a:bodyPr>
            <a:normAutofit/>
          </a:bodyPr>
          <a:lstStyle>
            <a:lvl1pPr marL="0" indent="0">
              <a:buNone/>
              <a:defRPr sz="1765"/>
            </a:lvl1pPr>
          </a:lstStyle>
          <a:p>
            <a:pPr lvl="0"/>
            <a:r>
              <a:rPr lang="en-US"/>
              <a:t>Click to edit Master</a:t>
            </a:r>
          </a:p>
        </p:txBody>
      </p:sp>
    </p:spTree>
    <p:extLst>
      <p:ext uri="{BB962C8B-B14F-4D97-AF65-F5344CB8AC3E}">
        <p14:creationId xmlns:p14="http://schemas.microsoft.com/office/powerpoint/2010/main" val="2499933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FCD100-E9A3-48B0-8DE9-76F6D3CB6DB0}" type="datetime1">
              <a:rPr lang="en-US" smtClean="0"/>
              <a:t>7/27/23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AAE4469-4F63-41CD-98C0-1D3250367B29}"/>
              </a:ext>
            </a:extLst>
          </p:cNvPr>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dirty="0"/>
          </a:p>
        </p:txBody>
      </p:sp>
    </p:spTree>
    <p:extLst>
      <p:ext uri="{BB962C8B-B14F-4D97-AF65-F5344CB8AC3E}">
        <p14:creationId xmlns:p14="http://schemas.microsoft.com/office/powerpoint/2010/main" val="3670957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orm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71F8A-64A9-C444-92AF-67B498CDC17E}"/>
              </a:ext>
            </a:extLst>
          </p:cNvPr>
          <p:cNvSpPr>
            <a:spLocks noGrp="1"/>
          </p:cNvSpPr>
          <p:nvPr>
            <p:ph type="title"/>
          </p:nvPr>
        </p:nvSpPr>
        <p:spPr>
          <a:xfrm>
            <a:off x="838200" y="18256"/>
            <a:ext cx="10515600" cy="819600"/>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3140454-A8C6-064C-BF14-EA407302C99D}"/>
              </a:ext>
            </a:extLst>
          </p:cNvPr>
          <p:cNvSpPr>
            <a:spLocks noGrp="1"/>
          </p:cNvSpPr>
          <p:nvPr>
            <p:ph type="sldNum" sz="quarter" idx="10"/>
          </p:nvPr>
        </p:nvSpPr>
        <p:spPr/>
        <p:txBody>
          <a:bodyPr/>
          <a:lstStyle/>
          <a:p>
            <a:pPr defTabSz="806867">
              <a:defRPr/>
            </a:pPr>
            <a:fld id="{DD9C2CD3-9CA6-904C-B630-B8450516688A}" type="slidenum">
              <a:rPr lang="en-US" smtClean="0">
                <a:solidFill>
                  <a:prstClr val="black"/>
                </a:solidFill>
              </a:rPr>
              <a:pPr defTabSz="806867">
                <a:defRPr/>
              </a:pPr>
              <a:t>‹#›</a:t>
            </a:fld>
            <a:endParaRPr lang="en-US">
              <a:solidFill>
                <a:prstClr val="black"/>
              </a:solidFill>
            </a:endParaRPr>
          </a:p>
        </p:txBody>
      </p:sp>
      <p:sp>
        <p:nvSpPr>
          <p:cNvPr id="4" name="Content Placeholder 2">
            <a:extLst>
              <a:ext uri="{FF2B5EF4-FFF2-40B4-BE49-F238E27FC236}">
                <a16:creationId xmlns:a16="http://schemas.microsoft.com/office/drawing/2014/main" id="{404618EE-EEA2-0043-9319-D131356C211A}"/>
              </a:ext>
            </a:extLst>
          </p:cNvPr>
          <p:cNvSpPr>
            <a:spLocks noGrp="1"/>
          </p:cNvSpPr>
          <p:nvPr>
            <p:ph idx="1"/>
          </p:nvPr>
        </p:nvSpPr>
        <p:spPr>
          <a:xfrm>
            <a:off x="838200" y="1825625"/>
            <a:ext cx="10515600" cy="4351338"/>
          </a:xfrm>
        </p:spPr>
        <p:txBody>
          <a:bodyPr/>
          <a:lstStyle>
            <a:lvl2pPr marL="847210" indent="-403433">
              <a:buFont typeface="Calibri" panose="020F0502020204030204" pitchFamily="34" charset="0"/>
              <a:buChar char="ꟷ"/>
              <a:defRPr/>
            </a:lvl2pPr>
            <a:lvl3pPr marL="1109442" indent="-221888">
              <a:buFont typeface="Wingdings" panose="05000000000000000000" pitchFamily="2" charset="2"/>
              <a:buChar char="§"/>
              <a:defRPr/>
            </a:lvl3pPr>
            <a:lvl4pPr marL="1553218" indent="-221888">
              <a:buFont typeface="Wingdings" panose="05000000000000000000" pitchFamily="2" charset="2"/>
              <a:buChar char="ü"/>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1897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ubtitle Page">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5824"/>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330">
                <a:solidFill>
                  <a:schemeClr val="tx1"/>
                </a:solidFill>
              </a:defRPr>
            </a:lvl1pPr>
            <a:lvl2pPr marL="443777" indent="0">
              <a:buNone/>
              <a:defRPr sz="1941">
                <a:solidFill>
                  <a:schemeClr val="tx1">
                    <a:tint val="75000"/>
                  </a:schemeClr>
                </a:solidFill>
              </a:defRPr>
            </a:lvl2pPr>
            <a:lvl3pPr marL="887553" indent="0">
              <a:buNone/>
              <a:defRPr sz="1747">
                <a:solidFill>
                  <a:schemeClr val="tx1">
                    <a:tint val="75000"/>
                  </a:schemeClr>
                </a:solidFill>
              </a:defRPr>
            </a:lvl3pPr>
            <a:lvl4pPr marL="1331330" indent="0">
              <a:buNone/>
              <a:defRPr sz="1553">
                <a:solidFill>
                  <a:schemeClr val="tx1">
                    <a:tint val="75000"/>
                  </a:schemeClr>
                </a:solidFill>
              </a:defRPr>
            </a:lvl4pPr>
            <a:lvl5pPr marL="1775106" indent="0">
              <a:buNone/>
              <a:defRPr sz="1553">
                <a:solidFill>
                  <a:schemeClr val="tx1">
                    <a:tint val="75000"/>
                  </a:schemeClr>
                </a:solidFill>
              </a:defRPr>
            </a:lvl5pPr>
            <a:lvl6pPr marL="2218883" indent="0">
              <a:buNone/>
              <a:defRPr sz="1553">
                <a:solidFill>
                  <a:schemeClr val="tx1">
                    <a:tint val="75000"/>
                  </a:schemeClr>
                </a:solidFill>
              </a:defRPr>
            </a:lvl6pPr>
            <a:lvl7pPr marL="2662660" indent="0">
              <a:buNone/>
              <a:defRPr sz="1553">
                <a:solidFill>
                  <a:schemeClr val="tx1">
                    <a:tint val="75000"/>
                  </a:schemeClr>
                </a:solidFill>
              </a:defRPr>
            </a:lvl7pPr>
            <a:lvl8pPr marL="3106436" indent="0">
              <a:buNone/>
              <a:defRPr sz="1553">
                <a:solidFill>
                  <a:schemeClr val="tx1">
                    <a:tint val="75000"/>
                  </a:schemeClr>
                </a:solidFill>
              </a:defRPr>
            </a:lvl8pPr>
            <a:lvl9pPr marL="3550213" indent="0">
              <a:buNone/>
              <a:defRPr sz="1553">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0CE9B62C-EF46-2345-86BC-7C68796F04A1}"/>
              </a:ext>
            </a:extLst>
          </p:cNvPr>
          <p:cNvSpPr>
            <a:spLocks noGrp="1"/>
          </p:cNvSpPr>
          <p:nvPr>
            <p:ph type="sldNum" sz="quarter" idx="10"/>
          </p:nvPr>
        </p:nvSpPr>
        <p:spPr/>
        <p:txBody>
          <a:bodyPr/>
          <a:lstStyle/>
          <a:p>
            <a:pPr defTabSz="806867">
              <a:defRPr/>
            </a:pPr>
            <a:fld id="{DD9C2CD3-9CA6-904C-B630-B8450516688A}" type="slidenum">
              <a:rPr lang="en-US" smtClean="0">
                <a:solidFill>
                  <a:prstClr val="black"/>
                </a:solidFill>
              </a:rPr>
              <a:pPr defTabSz="806867">
                <a:defRPr/>
              </a:pPr>
              <a:t>‹#›</a:t>
            </a:fld>
            <a:endParaRPr lang="en-US">
              <a:solidFill>
                <a:prstClr val="black"/>
              </a:solidFill>
            </a:endParaRPr>
          </a:p>
        </p:txBody>
      </p:sp>
    </p:spTree>
    <p:extLst>
      <p:ext uri="{BB962C8B-B14F-4D97-AF65-F5344CB8AC3E}">
        <p14:creationId xmlns:p14="http://schemas.microsoft.com/office/powerpoint/2010/main" val="191149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Compare Slide">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6"/>
            <a:ext cx="10515600" cy="819600"/>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2pPr marL="665665" indent="-221888">
              <a:defRPr lang="en-US" sz="2330" kern="1200" dirty="0">
                <a:solidFill>
                  <a:schemeClr val="tx1"/>
                </a:solidFill>
                <a:latin typeface="+mn-lt"/>
                <a:ea typeface="+mn-ea"/>
                <a:cs typeface="+mn-cs"/>
              </a:defRPr>
            </a:lvl2pPr>
            <a:lvl3pPr marL="1109442" indent="-221888">
              <a:defRPr lang="en-US" sz="1941" kern="1200" dirty="0">
                <a:solidFill>
                  <a:schemeClr val="tx1"/>
                </a:solidFill>
                <a:latin typeface="+mn-lt"/>
                <a:ea typeface="+mn-ea"/>
                <a:cs typeface="+mn-cs"/>
              </a:defRPr>
            </a:lvl3pPr>
            <a:lvl4pPr marL="1553218" indent="-221888">
              <a:defRPr lang="en-US" sz="1747" kern="1200" dirty="0">
                <a:solidFill>
                  <a:schemeClr val="tx1"/>
                </a:solidFill>
                <a:latin typeface="+mn-lt"/>
                <a:ea typeface="+mn-ea"/>
                <a:cs typeface="+mn-cs"/>
              </a:defRPr>
            </a:lvl4pPr>
          </a:lstStyle>
          <a:p>
            <a:pPr lvl="0"/>
            <a:r>
              <a:rPr lang="en-US"/>
              <a:t>Click to edit Master text styles</a:t>
            </a:r>
          </a:p>
          <a:p>
            <a:pPr marL="847210" lvl="1" indent="-403433" algn="l" defTabSz="887553" rtl="0" eaLnBrk="1" latinLnBrk="0" hangingPunct="1">
              <a:lnSpc>
                <a:spcPct val="90000"/>
              </a:lnSpc>
              <a:spcBef>
                <a:spcPts val="485"/>
              </a:spcBef>
              <a:buFont typeface="Calibri" panose="020F0502020204030204" pitchFamily="34" charset="0"/>
              <a:buChar char="ꟷ"/>
            </a:pPr>
            <a:r>
              <a:rPr lang="en-US"/>
              <a:t>Second level</a:t>
            </a:r>
          </a:p>
          <a:p>
            <a:pPr marL="1109442" lvl="2" indent="-221888" algn="l" defTabSz="887553" rtl="0" eaLnBrk="1" latinLnBrk="0" hangingPunct="1">
              <a:lnSpc>
                <a:spcPct val="90000"/>
              </a:lnSpc>
              <a:spcBef>
                <a:spcPts val="485"/>
              </a:spcBef>
              <a:buFont typeface="Wingdings" panose="05000000000000000000" pitchFamily="2" charset="2"/>
              <a:buChar char="§"/>
            </a:pPr>
            <a:r>
              <a:rPr lang="en-US"/>
              <a:t>Third level</a:t>
            </a:r>
          </a:p>
          <a:p>
            <a:pPr marL="1553218" lvl="3" indent="-221888" algn="l" defTabSz="887553" rtl="0" eaLnBrk="1" latinLnBrk="0" hangingPunct="1">
              <a:lnSpc>
                <a:spcPct val="90000"/>
              </a:lnSpc>
              <a:spcBef>
                <a:spcPts val="485"/>
              </a:spcBef>
              <a:buFont typeface="Wingdings" panose="05000000000000000000" pitchFamily="2" charset="2"/>
              <a:buChar char="ü"/>
            </a:pPr>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2pPr marL="665665" indent="-221888">
              <a:defRPr lang="en-US" sz="2330" kern="1200" dirty="0">
                <a:solidFill>
                  <a:schemeClr val="tx1"/>
                </a:solidFill>
                <a:latin typeface="+mn-lt"/>
                <a:ea typeface="+mn-ea"/>
                <a:cs typeface="+mn-cs"/>
              </a:defRPr>
            </a:lvl2pPr>
            <a:lvl3pPr marL="1109442" indent="-221888">
              <a:defRPr lang="en-US" sz="1941" kern="1200" dirty="0">
                <a:solidFill>
                  <a:schemeClr val="tx1"/>
                </a:solidFill>
                <a:latin typeface="+mn-lt"/>
                <a:ea typeface="+mn-ea"/>
                <a:cs typeface="+mn-cs"/>
              </a:defRPr>
            </a:lvl3pPr>
            <a:lvl4pPr marL="1553218" indent="-221888">
              <a:defRPr lang="en-US" sz="1747" kern="1200" dirty="0">
                <a:solidFill>
                  <a:schemeClr val="tx1"/>
                </a:solidFill>
                <a:latin typeface="+mn-lt"/>
                <a:ea typeface="+mn-ea"/>
                <a:cs typeface="+mn-cs"/>
              </a:defRPr>
            </a:lvl4pPr>
          </a:lstStyle>
          <a:p>
            <a:pPr lvl="0"/>
            <a:r>
              <a:rPr lang="en-US"/>
              <a:t>Click to edit Master text styles</a:t>
            </a:r>
          </a:p>
          <a:p>
            <a:pPr marL="847210" lvl="1" indent="-403433" algn="l" defTabSz="887553" rtl="0" eaLnBrk="1" latinLnBrk="0" hangingPunct="1">
              <a:lnSpc>
                <a:spcPct val="90000"/>
              </a:lnSpc>
              <a:spcBef>
                <a:spcPts val="485"/>
              </a:spcBef>
              <a:buFont typeface="Calibri" panose="020F0502020204030204" pitchFamily="34" charset="0"/>
              <a:buChar char="ꟷ"/>
            </a:pPr>
            <a:r>
              <a:rPr lang="en-US"/>
              <a:t>Second level</a:t>
            </a:r>
          </a:p>
          <a:p>
            <a:pPr marL="1109442" lvl="2" indent="-221888" algn="l" defTabSz="887553" rtl="0" eaLnBrk="1" latinLnBrk="0" hangingPunct="1">
              <a:lnSpc>
                <a:spcPct val="90000"/>
              </a:lnSpc>
              <a:spcBef>
                <a:spcPts val="485"/>
              </a:spcBef>
              <a:buFont typeface="Wingdings" panose="05000000000000000000" pitchFamily="2" charset="2"/>
              <a:buChar char="§"/>
            </a:pPr>
            <a:r>
              <a:rPr lang="en-US"/>
              <a:t>Third level</a:t>
            </a:r>
          </a:p>
          <a:p>
            <a:pPr marL="1553218" lvl="3" indent="-221888" algn="l" defTabSz="887553" rtl="0" eaLnBrk="1" latinLnBrk="0" hangingPunct="1">
              <a:lnSpc>
                <a:spcPct val="90000"/>
              </a:lnSpc>
              <a:spcBef>
                <a:spcPts val="485"/>
              </a:spcBef>
              <a:buFont typeface="Wingdings" panose="05000000000000000000" pitchFamily="2" charset="2"/>
              <a:buChar char="ü"/>
            </a:pPr>
            <a:r>
              <a:rPr lang="en-US"/>
              <a:t>Fourth level</a:t>
            </a:r>
          </a:p>
          <a:p>
            <a:pPr lvl="4"/>
            <a:r>
              <a:rPr lang="en-US"/>
              <a:t>Fifth level</a:t>
            </a:r>
          </a:p>
        </p:txBody>
      </p:sp>
      <p:sp>
        <p:nvSpPr>
          <p:cNvPr id="8" name="Slide Number Placeholder 26">
            <a:extLst>
              <a:ext uri="{FF2B5EF4-FFF2-40B4-BE49-F238E27FC236}">
                <a16:creationId xmlns:a16="http://schemas.microsoft.com/office/drawing/2014/main" id="{A1CB2A6D-8316-C94C-A1A6-9AD605EED851}"/>
              </a:ext>
            </a:extLst>
          </p:cNvPr>
          <p:cNvSpPr>
            <a:spLocks noGrp="1"/>
          </p:cNvSpPr>
          <p:nvPr>
            <p:ph type="sldNum" sz="quarter" idx="4"/>
          </p:nvPr>
        </p:nvSpPr>
        <p:spPr>
          <a:xfrm>
            <a:off x="8660780" y="6492408"/>
            <a:ext cx="3177160" cy="365592"/>
          </a:xfrm>
          <a:prstGeom prst="rect">
            <a:avLst/>
          </a:prstGeom>
        </p:spPr>
        <p:txBody>
          <a:bodyPr vert="horz" lIns="91440" tIns="45720" rIns="91440" bIns="45720" rtlCol="0" anchor="ctr"/>
          <a:lstStyle>
            <a:lvl1pPr algn="r">
              <a:defRPr sz="1059" b="1">
                <a:solidFill>
                  <a:schemeClr val="bg1"/>
                </a:solidFill>
              </a:defRPr>
            </a:lvl1pPr>
          </a:lstStyle>
          <a:p>
            <a:pPr defTabSz="806867">
              <a:defRPr/>
            </a:pPr>
            <a:fld id="{DD9C2CD3-9CA6-904C-B630-B8450516688A}" type="slidenum">
              <a:rPr lang="en-US" smtClean="0">
                <a:solidFill>
                  <a:prstClr val="white"/>
                </a:solidFill>
              </a:rPr>
              <a:pPr defTabSz="806867">
                <a:defRPr/>
              </a:pPr>
              <a:t>‹#›</a:t>
            </a:fld>
            <a:endParaRPr lang="en-US">
              <a:solidFill>
                <a:prstClr val="white"/>
              </a:solidFill>
            </a:endParaRPr>
          </a:p>
        </p:txBody>
      </p:sp>
      <p:sp>
        <p:nvSpPr>
          <p:cNvPr id="6" name="TextBox 5">
            <a:extLst>
              <a:ext uri="{FF2B5EF4-FFF2-40B4-BE49-F238E27FC236}">
                <a16:creationId xmlns:a16="http://schemas.microsoft.com/office/drawing/2014/main" id="{E488E7DC-4951-4818-98FB-AA9AA62BDEB1}"/>
              </a:ext>
            </a:extLst>
          </p:cNvPr>
          <p:cNvSpPr txBox="1"/>
          <p:nvPr userDrawn="1"/>
        </p:nvSpPr>
        <p:spPr>
          <a:xfrm>
            <a:off x="838201" y="6368779"/>
            <a:ext cx="5762782" cy="336695"/>
          </a:xfrm>
          <a:prstGeom prst="rect">
            <a:avLst/>
          </a:prstGeom>
          <a:noFill/>
        </p:spPr>
        <p:txBody>
          <a:bodyPr wrap="squar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54014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D5BF86-F425-0F4A-B1AE-704CED9AECA5}" type="datetime1">
              <a:rPr lang="en-US" smtClean="0"/>
              <a:t>7/27/23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2CCC22-E921-4D35-A414-C2838F139C94}" type="slidenum">
              <a:rPr lang="en-US" smtClean="0"/>
              <a:t>‹#›</a:t>
            </a:fld>
            <a:endParaRPr lang="en-US"/>
          </a:p>
        </p:txBody>
      </p:sp>
    </p:spTree>
    <p:extLst>
      <p:ext uri="{BB962C8B-B14F-4D97-AF65-F5344CB8AC3E}">
        <p14:creationId xmlns:p14="http://schemas.microsoft.com/office/powerpoint/2010/main" val="3808872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P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01BFD701-DCDD-1541-947E-35D6195E93CD}"/>
              </a:ext>
            </a:extLst>
          </p:cNvPr>
          <p:cNvSpPr>
            <a:spLocks noGrp="1"/>
          </p:cNvSpPr>
          <p:nvPr>
            <p:ph type="body" sz="quarter" idx="14"/>
          </p:nvPr>
        </p:nvSpPr>
        <p:spPr>
          <a:xfrm>
            <a:off x="1406621" y="2018226"/>
            <a:ext cx="9378758" cy="2150362"/>
          </a:xfrm>
        </p:spPr>
        <p:txBody>
          <a:bodyPr anchor="ctr">
            <a:normAutofit/>
          </a:bodyPr>
          <a:lstStyle>
            <a:lvl1pPr marL="0" indent="0" algn="ctr">
              <a:buNone/>
              <a:defRPr sz="4765" b="1">
                <a:latin typeface="+mj-lt"/>
                <a:cs typeface="Arial" panose="020B0604020202020204" pitchFamily="34" charset="0"/>
              </a:defRPr>
            </a:lvl1pPr>
          </a:lstStyle>
          <a:p>
            <a:pPr lvl="0"/>
            <a:r>
              <a:rPr lang="en-US"/>
              <a:t>Click to edit Master text styles</a:t>
            </a:r>
          </a:p>
        </p:txBody>
      </p:sp>
      <p:sp>
        <p:nvSpPr>
          <p:cNvPr id="15" name="Text Placeholder 13">
            <a:extLst>
              <a:ext uri="{FF2B5EF4-FFF2-40B4-BE49-F238E27FC236}">
                <a16:creationId xmlns:a16="http://schemas.microsoft.com/office/drawing/2014/main" id="{9A5032BA-6CEA-D245-AEEB-D55D22D96BF6}"/>
              </a:ext>
            </a:extLst>
          </p:cNvPr>
          <p:cNvSpPr>
            <a:spLocks noGrp="1"/>
          </p:cNvSpPr>
          <p:nvPr>
            <p:ph type="body" sz="quarter" idx="15"/>
          </p:nvPr>
        </p:nvSpPr>
        <p:spPr>
          <a:xfrm>
            <a:off x="1398956" y="4304070"/>
            <a:ext cx="9378758" cy="997774"/>
          </a:xfrm>
        </p:spPr>
        <p:txBody>
          <a:bodyPr anchor="t">
            <a:normAutofit/>
          </a:bodyPr>
          <a:lstStyle>
            <a:lvl1pPr marL="0" indent="0" algn="ctr">
              <a:buFont typeface="Arial" panose="020B0604020202020204" pitchFamily="34" charset="0"/>
              <a:buNone/>
              <a:defRPr sz="3177">
                <a:solidFill>
                  <a:schemeClr val="tx1">
                    <a:lumMod val="50000"/>
                    <a:lumOff val="50000"/>
                  </a:schemeClr>
                </a:solidFill>
                <a:latin typeface="+mn-lt"/>
                <a:cs typeface="Arial" panose="020B0604020202020204" pitchFamily="34" charset="0"/>
              </a:defRPr>
            </a:lvl1pPr>
          </a:lstStyle>
          <a:p>
            <a:pPr lvl="0"/>
            <a:r>
              <a:rPr lang="en-US"/>
              <a:t>Click to edit Master text styles</a:t>
            </a:r>
          </a:p>
        </p:txBody>
      </p:sp>
      <p:pic>
        <p:nvPicPr>
          <p:cNvPr id="5" name="Picture 4" descr="Johns Hopkins Medicine Logo">
            <a:extLst>
              <a:ext uri="{FF2B5EF4-FFF2-40B4-BE49-F238E27FC236}">
                <a16:creationId xmlns:a16="http://schemas.microsoft.com/office/drawing/2014/main" id="{150881D1-3F90-46F3-91FC-DD84EEC726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456" y="5183649"/>
            <a:ext cx="3138938" cy="949204"/>
          </a:xfrm>
          <a:prstGeom prst="rect">
            <a:avLst/>
          </a:prstGeom>
        </p:spPr>
      </p:pic>
      <p:pic>
        <p:nvPicPr>
          <p:cNvPr id="6" name="Picture 5" descr="NORC at the University of Chicago logo">
            <a:extLst>
              <a:ext uri="{FF2B5EF4-FFF2-40B4-BE49-F238E27FC236}">
                <a16:creationId xmlns:a16="http://schemas.microsoft.com/office/drawing/2014/main" id="{75529DCC-F2EE-423F-B052-B87374643A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91562" y="5453332"/>
            <a:ext cx="2686152" cy="480032"/>
          </a:xfrm>
          <a:prstGeom prst="rect">
            <a:avLst/>
          </a:prstGeom>
        </p:spPr>
      </p:pic>
      <p:pic>
        <p:nvPicPr>
          <p:cNvPr id="9" name="Picture 8">
            <a:extLst>
              <a:ext uri="{FF2B5EF4-FFF2-40B4-BE49-F238E27FC236}">
                <a16:creationId xmlns:a16="http://schemas.microsoft.com/office/drawing/2014/main" id="{3137EF3E-3590-4DD9-BE3B-F44B7398602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57277" y="5288993"/>
            <a:ext cx="3262112" cy="712901"/>
          </a:xfrm>
          <a:prstGeom prst="rect">
            <a:avLst/>
          </a:prstGeom>
        </p:spPr>
      </p:pic>
      <p:pic>
        <p:nvPicPr>
          <p:cNvPr id="16" name="Picture 15">
            <a:extLst>
              <a:ext uri="{FF2B5EF4-FFF2-40B4-BE49-F238E27FC236}">
                <a16:creationId xmlns:a16="http://schemas.microsoft.com/office/drawing/2014/main" id="{F70C7093-BA55-4A83-A782-B7AB57D3836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6095552"/>
            <a:ext cx="12192000" cy="762448"/>
          </a:xfrm>
          <a:prstGeom prst="rect">
            <a:avLst/>
          </a:prstGeom>
        </p:spPr>
      </p:pic>
      <p:pic>
        <p:nvPicPr>
          <p:cNvPr id="17" name="Picture 16" descr="Background pattern&#10;&#10;Description automatically generated">
            <a:extLst>
              <a:ext uri="{FF2B5EF4-FFF2-40B4-BE49-F238E27FC236}">
                <a16:creationId xmlns:a16="http://schemas.microsoft.com/office/drawing/2014/main" id="{6DE6FD88-FF14-4FC6-A79F-8350CC51C305}"/>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1"/>
            <a:ext cx="12192000" cy="1438130"/>
          </a:xfrm>
          <a:prstGeom prst="rect">
            <a:avLst/>
          </a:prstGeom>
        </p:spPr>
      </p:pic>
      <p:pic>
        <p:nvPicPr>
          <p:cNvPr id="4" name="Picture 3" descr="Background pattern&#10;&#10;Description automatically generated">
            <a:extLst>
              <a:ext uri="{FF2B5EF4-FFF2-40B4-BE49-F238E27FC236}">
                <a16:creationId xmlns:a16="http://schemas.microsoft.com/office/drawing/2014/main" id="{7C0137B7-1E03-1892-778A-D2042585ABF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1"/>
            <a:ext cx="12192000" cy="1440057"/>
          </a:xfrm>
          <a:prstGeom prst="rect">
            <a:avLst/>
          </a:prstGeom>
        </p:spPr>
      </p:pic>
      <p:pic>
        <p:nvPicPr>
          <p:cNvPr id="18" name="Picture 17" descr="A blue circle with black text&#10;&#10;Description automatically generated with low confidence">
            <a:extLst>
              <a:ext uri="{FF2B5EF4-FFF2-40B4-BE49-F238E27FC236}">
                <a16:creationId xmlns:a16="http://schemas.microsoft.com/office/drawing/2014/main" id="{FD12BDF7-B27A-4E97-A9D4-92C18637EA46}"/>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38666" y="569699"/>
            <a:ext cx="1985698" cy="1445471"/>
          </a:xfrm>
          <a:prstGeom prst="rect">
            <a:avLst/>
          </a:prstGeom>
        </p:spPr>
      </p:pic>
      <p:sp>
        <p:nvSpPr>
          <p:cNvPr id="20" name="Title 19">
            <a:extLst>
              <a:ext uri="{FF2B5EF4-FFF2-40B4-BE49-F238E27FC236}">
                <a16:creationId xmlns:a16="http://schemas.microsoft.com/office/drawing/2014/main" id="{B3857BB3-B5BA-45EC-A93E-167A095F2831}"/>
              </a:ext>
            </a:extLst>
          </p:cNvPr>
          <p:cNvSpPr>
            <a:spLocks noGrp="1"/>
          </p:cNvSpPr>
          <p:nvPr>
            <p:ph type="title" hasCustomPrompt="1"/>
          </p:nvPr>
        </p:nvSpPr>
        <p:spPr>
          <a:xfrm>
            <a:off x="2124364" y="245500"/>
            <a:ext cx="8370211" cy="975962"/>
          </a:xfrm>
        </p:spPr>
        <p:txBody>
          <a:bodyPr>
            <a:noAutofit/>
          </a:bodyPr>
          <a:lstStyle>
            <a:lvl1pPr algn="ctr">
              <a:defRPr sz="3530" b="1" i="0">
                <a:effectLst/>
                <a:latin typeface="+mn-lt"/>
              </a:defRPr>
            </a:lvl1pPr>
          </a:lstStyle>
          <a:p>
            <a:r>
              <a:rPr lang="en-US"/>
              <a:t>AHRQ Safety Program for MRSA Prevention</a:t>
            </a:r>
          </a:p>
        </p:txBody>
      </p:sp>
    </p:spTree>
    <p:extLst>
      <p:ext uri="{BB962C8B-B14F-4D97-AF65-F5344CB8AC3E}">
        <p14:creationId xmlns:p14="http://schemas.microsoft.com/office/powerpoint/2010/main" val="3661422149"/>
      </p:ext>
    </p:extLst>
  </p:cSld>
  <p:clrMapOvr>
    <a:masterClrMapping/>
  </p:clrMapOvr>
  <p:extLst>
    <p:ext uri="{DCECCB84-F9BA-43D5-87BE-67443E8EF086}">
      <p15:sldGuideLst xmlns:p15="http://schemas.microsoft.com/office/powerpoint/2012/main">
        <p15:guide id="1" orient="horz" pos="2448">
          <p15:clr>
            <a:srgbClr val="FBAE40"/>
          </p15:clr>
        </p15:guide>
        <p15:guide id="2" pos="316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Subtitle Pag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3E3BED50-AF1B-DB19-8F4F-AE2D423048B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1492624"/>
          </a:xfrm>
          <a:prstGeom prst="rect">
            <a:avLst/>
          </a:prstGeom>
        </p:spPr>
      </p:pic>
      <p:pic>
        <p:nvPicPr>
          <p:cNvPr id="2" name="Picture 1" descr="Background pattern&#10;&#10;Description automatically generated">
            <a:extLst>
              <a:ext uri="{FF2B5EF4-FFF2-40B4-BE49-F238E27FC236}">
                <a16:creationId xmlns:a16="http://schemas.microsoft.com/office/drawing/2014/main" id="{3BE86881-6D89-EF98-44E0-48E8BF76810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1492624"/>
          </a:xfrm>
          <a:prstGeom prst="rect">
            <a:avLst/>
          </a:prstGeom>
        </p:spPr>
      </p:pic>
      <p:sp>
        <p:nvSpPr>
          <p:cNvPr id="8" name="Oval 7">
            <a:extLst>
              <a:ext uri="{FF2B5EF4-FFF2-40B4-BE49-F238E27FC236}">
                <a16:creationId xmlns:a16="http://schemas.microsoft.com/office/drawing/2014/main" id="{A33CE8D5-042B-DBDA-A264-EA94EDE3F71D}"/>
              </a:ext>
            </a:extLst>
          </p:cNvPr>
          <p:cNvSpPr/>
          <p:nvPr userDrawn="1"/>
        </p:nvSpPr>
        <p:spPr>
          <a:xfrm>
            <a:off x="9416701" y="242047"/>
            <a:ext cx="2438400" cy="1048871"/>
          </a:xfrm>
          <a:prstGeom prst="ellipse">
            <a:avLst/>
          </a:prstGeom>
          <a:noFill/>
          <a:ln w="63500">
            <a:solidFill>
              <a:srgbClr val="FED7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3" name="Text Placeholder 2"/>
          <p:cNvSpPr>
            <a:spLocks noGrp="1"/>
          </p:cNvSpPr>
          <p:nvPr>
            <p:ph type="body" idx="1"/>
          </p:nvPr>
        </p:nvSpPr>
        <p:spPr>
          <a:xfrm>
            <a:off x="831851" y="3811546"/>
            <a:ext cx="10515600" cy="2278106"/>
          </a:xfrm>
        </p:spPr>
        <p:txBody>
          <a:bodyPr>
            <a:normAutofit/>
          </a:bodyPr>
          <a:lstStyle>
            <a:lvl1pPr marL="0" indent="0">
              <a:buNone/>
              <a:defRPr sz="3530">
                <a:solidFill>
                  <a:schemeClr val="tx1"/>
                </a:solidFill>
              </a:defRPr>
            </a:lvl1pPr>
            <a:lvl2pPr marL="443777" indent="0">
              <a:buNone/>
              <a:defRPr sz="1941">
                <a:solidFill>
                  <a:schemeClr val="tx1">
                    <a:tint val="75000"/>
                  </a:schemeClr>
                </a:solidFill>
              </a:defRPr>
            </a:lvl2pPr>
            <a:lvl3pPr marL="887553" indent="0">
              <a:buNone/>
              <a:defRPr sz="1747">
                <a:solidFill>
                  <a:schemeClr val="tx1">
                    <a:tint val="75000"/>
                  </a:schemeClr>
                </a:solidFill>
              </a:defRPr>
            </a:lvl3pPr>
            <a:lvl4pPr marL="1331330" indent="0">
              <a:buNone/>
              <a:defRPr sz="1553">
                <a:solidFill>
                  <a:schemeClr val="tx1">
                    <a:tint val="75000"/>
                  </a:schemeClr>
                </a:solidFill>
              </a:defRPr>
            </a:lvl4pPr>
            <a:lvl5pPr marL="1775106" indent="0">
              <a:buNone/>
              <a:defRPr sz="1553">
                <a:solidFill>
                  <a:schemeClr val="tx1">
                    <a:tint val="75000"/>
                  </a:schemeClr>
                </a:solidFill>
              </a:defRPr>
            </a:lvl5pPr>
            <a:lvl6pPr marL="2218883" indent="0">
              <a:buNone/>
              <a:defRPr sz="1553">
                <a:solidFill>
                  <a:schemeClr val="tx1">
                    <a:tint val="75000"/>
                  </a:schemeClr>
                </a:solidFill>
              </a:defRPr>
            </a:lvl6pPr>
            <a:lvl7pPr marL="2662660" indent="0">
              <a:buNone/>
              <a:defRPr sz="1553">
                <a:solidFill>
                  <a:schemeClr val="tx1">
                    <a:tint val="75000"/>
                  </a:schemeClr>
                </a:solidFill>
              </a:defRPr>
            </a:lvl7pPr>
            <a:lvl8pPr marL="3106436" indent="0">
              <a:buNone/>
              <a:defRPr sz="1553">
                <a:solidFill>
                  <a:schemeClr val="tx1">
                    <a:tint val="75000"/>
                  </a:schemeClr>
                </a:solidFill>
              </a:defRPr>
            </a:lvl8pPr>
            <a:lvl9pPr marL="3550213" indent="0">
              <a:buNone/>
              <a:defRPr sz="1553">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0CE9B62C-EF46-2345-86BC-7C68796F04A1}"/>
              </a:ext>
            </a:extLst>
          </p:cNvPr>
          <p:cNvSpPr>
            <a:spLocks noGrp="1"/>
          </p:cNvSpPr>
          <p:nvPr>
            <p:ph type="sldNum" sz="quarter" idx="10"/>
          </p:nvPr>
        </p:nvSpPr>
        <p:spPr/>
        <p:txBody>
          <a:bodyPr/>
          <a:lstStyle/>
          <a:p>
            <a:fld id="{DD9C2CD3-9CA6-904C-B630-B8450516688A}" type="slidenum">
              <a:rPr lang="en-US" smtClean="0"/>
              <a:t>‹#›</a:t>
            </a:fld>
            <a:endParaRPr lang="en-US"/>
          </a:p>
        </p:txBody>
      </p:sp>
      <p:sp>
        <p:nvSpPr>
          <p:cNvPr id="5" name="Title 19">
            <a:extLst>
              <a:ext uri="{FF2B5EF4-FFF2-40B4-BE49-F238E27FC236}">
                <a16:creationId xmlns:a16="http://schemas.microsoft.com/office/drawing/2014/main" id="{D60824F3-7837-8449-E040-3DC8B3557B82}"/>
              </a:ext>
            </a:extLst>
          </p:cNvPr>
          <p:cNvSpPr txBox="1">
            <a:spLocks/>
          </p:cNvSpPr>
          <p:nvPr userDrawn="1"/>
        </p:nvSpPr>
        <p:spPr>
          <a:xfrm>
            <a:off x="618382" y="-4895"/>
            <a:ext cx="10955236" cy="975962"/>
          </a:xfrm>
          <a:prstGeom prst="rect">
            <a:avLst/>
          </a:prstGeom>
        </p:spPr>
        <p:txBody>
          <a:bodyPr vert="horz" lIns="80682" tIns="40341" rIns="80682" bIns="40341" rtlCol="0" anchor="ctr">
            <a:noAutofit/>
          </a:bodyPr>
          <a:lstStyle>
            <a:lvl1pPr algn="ctr" defTabSz="1005840" rtl="0" eaLnBrk="1" latinLnBrk="0" hangingPunct="1">
              <a:lnSpc>
                <a:spcPct val="100000"/>
              </a:lnSpc>
              <a:spcBef>
                <a:spcPct val="0"/>
              </a:spcBef>
              <a:buNone/>
              <a:defRPr sz="4000" b="1" i="0" kern="1200">
                <a:solidFill>
                  <a:schemeClr val="tx1"/>
                </a:solidFill>
                <a:effectLst/>
                <a:latin typeface="+mn-lt"/>
                <a:ea typeface="+mj-ea"/>
                <a:cs typeface="+mj-cs"/>
              </a:defRPr>
            </a:lvl1pPr>
          </a:lstStyle>
          <a:p>
            <a:endParaRPr lang="en-US" sz="3530"/>
          </a:p>
        </p:txBody>
      </p:sp>
      <p:sp>
        <p:nvSpPr>
          <p:cNvPr id="13" name="Title 12">
            <a:extLst>
              <a:ext uri="{FF2B5EF4-FFF2-40B4-BE49-F238E27FC236}">
                <a16:creationId xmlns:a16="http://schemas.microsoft.com/office/drawing/2014/main" id="{B04F26C1-6685-E456-C04E-A82AD91891BA}"/>
              </a:ext>
            </a:extLst>
          </p:cNvPr>
          <p:cNvSpPr>
            <a:spLocks noGrp="1"/>
          </p:cNvSpPr>
          <p:nvPr>
            <p:ph type="title" hasCustomPrompt="1"/>
          </p:nvPr>
        </p:nvSpPr>
        <p:spPr>
          <a:xfrm>
            <a:off x="387927" y="0"/>
            <a:ext cx="8866909" cy="1492624"/>
          </a:xfrm>
        </p:spPr>
        <p:txBody>
          <a:bodyPr>
            <a:normAutofit/>
          </a:bodyPr>
          <a:lstStyle>
            <a:lvl1pPr algn="l">
              <a:defRPr sz="3177" b="1">
                <a:solidFill>
                  <a:schemeClr val="tx1"/>
                </a:solidFill>
                <a:effectLst/>
              </a:defRPr>
            </a:lvl1pPr>
          </a:lstStyle>
          <a:p>
            <a:r>
              <a:rPr lang="en-US"/>
              <a:t>Webinar ##: &lt;webinar title&gt;</a:t>
            </a:r>
          </a:p>
        </p:txBody>
      </p:sp>
      <p:sp>
        <p:nvSpPr>
          <p:cNvPr id="15" name="Text Placeholder 14">
            <a:extLst>
              <a:ext uri="{FF2B5EF4-FFF2-40B4-BE49-F238E27FC236}">
                <a16:creationId xmlns:a16="http://schemas.microsoft.com/office/drawing/2014/main" id="{07D2900A-E72D-AB9D-85F2-D0BBB65AD21B}"/>
              </a:ext>
            </a:extLst>
          </p:cNvPr>
          <p:cNvSpPr>
            <a:spLocks noGrp="1"/>
          </p:cNvSpPr>
          <p:nvPr>
            <p:ph type="body" sz="quarter" idx="11" hasCustomPrompt="1"/>
          </p:nvPr>
        </p:nvSpPr>
        <p:spPr>
          <a:xfrm>
            <a:off x="831273" y="1790140"/>
            <a:ext cx="10515985" cy="2021406"/>
          </a:xfrm>
        </p:spPr>
        <p:txBody>
          <a:bodyPr anchor="b">
            <a:normAutofit/>
          </a:bodyPr>
          <a:lstStyle>
            <a:lvl1pPr marL="0" indent="0">
              <a:buNone/>
              <a:defRPr sz="4236" b="1">
                <a:latin typeface="+mj-lt"/>
              </a:defRPr>
            </a:lvl1pPr>
          </a:lstStyle>
          <a:p>
            <a:pPr lvl="0"/>
            <a:r>
              <a:rPr lang="en-US"/>
              <a:t>Enter Subtitle</a:t>
            </a:r>
          </a:p>
        </p:txBody>
      </p:sp>
      <p:sp>
        <p:nvSpPr>
          <p:cNvPr id="6" name="Text Placeholder 5">
            <a:extLst>
              <a:ext uri="{FF2B5EF4-FFF2-40B4-BE49-F238E27FC236}">
                <a16:creationId xmlns:a16="http://schemas.microsoft.com/office/drawing/2014/main" id="{720FE38B-E5E3-7124-6204-A6688FFDE160}"/>
              </a:ext>
            </a:extLst>
          </p:cNvPr>
          <p:cNvSpPr>
            <a:spLocks noGrp="1"/>
          </p:cNvSpPr>
          <p:nvPr>
            <p:ph type="body" sz="quarter" idx="12" hasCustomPrompt="1"/>
          </p:nvPr>
        </p:nvSpPr>
        <p:spPr>
          <a:xfrm>
            <a:off x="9421091" y="242047"/>
            <a:ext cx="2438400" cy="1048871"/>
          </a:xfrm>
          <a:prstGeom prst="ellipse">
            <a:avLst/>
          </a:prstGeom>
          <a:ln w="63500" cmpd="sng">
            <a:solidFill>
              <a:srgbClr val="FED700"/>
            </a:solidFill>
          </a:ln>
          <a:effectLst/>
        </p:spPr>
        <p:txBody>
          <a:bodyPr lIns="182880" tIns="91440" rIns="182880" bIns="91440" anchor="ctr" anchorCtr="0">
            <a:noAutofit/>
          </a:bodyPr>
          <a:lstStyle>
            <a:lvl1pPr marL="0" indent="0" algn="ctr">
              <a:buNone/>
              <a:defRPr sz="2471" b="1">
                <a:solidFill>
                  <a:schemeClr val="tx1"/>
                </a:solidFill>
                <a:effectLst/>
                <a:latin typeface="+mj-lt"/>
              </a:defRPr>
            </a:lvl1pPr>
          </a:lstStyle>
          <a:p>
            <a:pPr lvl="0"/>
            <a:r>
              <a:rPr lang="en-US"/>
              <a:t>Part # of #</a:t>
            </a:r>
          </a:p>
        </p:txBody>
      </p:sp>
    </p:spTree>
    <p:extLst>
      <p:ext uri="{BB962C8B-B14F-4D97-AF65-F5344CB8AC3E}">
        <p14:creationId xmlns:p14="http://schemas.microsoft.com/office/powerpoint/2010/main" val="22011916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Content_block">
    <p:spTree>
      <p:nvGrpSpPr>
        <p:cNvPr id="1" name=""/>
        <p:cNvGrpSpPr/>
        <p:nvPr/>
      </p:nvGrpSpPr>
      <p:grpSpPr>
        <a:xfrm>
          <a:off x="0" y="0"/>
          <a:ext cx="0" cy="0"/>
          <a:chOff x="0" y="0"/>
          <a:chExt cx="0" cy="0"/>
        </a:xfrm>
      </p:grpSpPr>
      <p:sp>
        <p:nvSpPr>
          <p:cNvPr id="4" name="Rounded Rectangle 3"/>
          <p:cNvSpPr/>
          <p:nvPr userDrawn="1"/>
        </p:nvSpPr>
        <p:spPr bwMode="auto">
          <a:xfrm>
            <a:off x="0" y="304800"/>
            <a:ext cx="11277600" cy="1295400"/>
          </a:xfrm>
          <a:custGeom>
            <a:avLst/>
            <a:gdLst/>
            <a:ahLst/>
            <a:cxnLst/>
            <a:rect l="l" t="t" r="r" b="b"/>
            <a:pathLst>
              <a:path w="8458200" h="1295400">
                <a:moveTo>
                  <a:pt x="0" y="0"/>
                </a:moveTo>
                <a:lnTo>
                  <a:pt x="8376525" y="0"/>
                </a:lnTo>
                <a:cubicBezTo>
                  <a:pt x="8421633" y="0"/>
                  <a:pt x="8458200" y="36567"/>
                  <a:pt x="8458200" y="81675"/>
                </a:cubicBezTo>
                <a:lnTo>
                  <a:pt x="8458200" y="1213725"/>
                </a:lnTo>
                <a:cubicBezTo>
                  <a:pt x="8458200" y="1258833"/>
                  <a:pt x="8421633" y="1295400"/>
                  <a:pt x="8376525" y="1295400"/>
                </a:cubicBezTo>
                <a:lnTo>
                  <a:pt x="0" y="1295400"/>
                </a:lnTo>
                <a:close/>
              </a:path>
            </a:pathLst>
          </a:custGeom>
          <a:solidFill>
            <a:schemeClr val="bg1"/>
          </a:solidFill>
          <a:ln w="9525" cap="flat" cmpd="sng" algn="ctr">
            <a:solidFill>
              <a:schemeClr val="accent2">
                <a:lumMod val="20000"/>
                <a:lumOff val="80000"/>
              </a:schemeClr>
            </a:solidFill>
            <a:prstDash val="solid"/>
            <a:round/>
            <a:headEnd type="none" w="med" len="med"/>
            <a:tailEnd type="none" w="med" len="med"/>
          </a:ln>
          <a:effectLst>
            <a:outerShdw blurRad="38100" dist="38100" dir="8100000" algn="tr" rotWithShape="0">
              <a:schemeClr val="tx1">
                <a:lumMod val="50000"/>
                <a:lumOff val="50000"/>
                <a:alpha val="40000"/>
              </a:schemeClr>
            </a:outerShdw>
          </a:effectLst>
        </p:spPr>
        <p:txBody>
          <a:bodyPr vert="horz" wrap="square" lIns="66563" tIns="33281" rIns="66563" bIns="33281" numCol="1" rtlCol="0" anchor="t" anchorCtr="0" compatLnSpc="1">
            <a:prstTxWarp prst="textNoShape">
              <a:avLst/>
            </a:prstTxWarp>
          </a:bodyPr>
          <a:lstStyle/>
          <a:p>
            <a:pPr marL="0" marR="0" indent="0" algn="l" defTabSz="665665" rtl="0" eaLnBrk="0" fontAlgn="base" latinLnBrk="0" hangingPunct="0">
              <a:lnSpc>
                <a:spcPct val="100000"/>
              </a:lnSpc>
              <a:spcBef>
                <a:spcPct val="0"/>
              </a:spcBef>
              <a:spcAft>
                <a:spcPct val="0"/>
              </a:spcAft>
              <a:buClrTx/>
              <a:buSzTx/>
              <a:buFontTx/>
              <a:buNone/>
              <a:tabLst/>
            </a:pPr>
            <a:endParaRPr kumimoji="0" lang="en-US" sz="1747" b="0" i="0" u="none" strike="noStrike" cap="none" normalizeH="0" baseline="0">
              <a:ln>
                <a:noFill/>
              </a:ln>
              <a:solidFill>
                <a:schemeClr val="tx1"/>
              </a:solidFill>
              <a:effectLst/>
              <a:latin typeface="Times" charset="0"/>
            </a:endParaRPr>
          </a:p>
        </p:txBody>
      </p:sp>
      <p:sp>
        <p:nvSpPr>
          <p:cNvPr id="2" name="Title 1"/>
          <p:cNvSpPr>
            <a:spLocks noGrp="1"/>
          </p:cNvSpPr>
          <p:nvPr>
            <p:ph type="title" hasCustomPrompt="1"/>
          </p:nvPr>
        </p:nvSpPr>
        <p:spPr>
          <a:xfrm>
            <a:off x="1079501" y="381000"/>
            <a:ext cx="9893301" cy="1143000"/>
          </a:xfrm>
        </p:spPr>
        <p:txBody>
          <a:bodyPr anchor="ctr"/>
          <a:lstStyle>
            <a:lvl1pPr>
              <a:defRPr sz="2330" baseline="0"/>
            </a:lvl1pPr>
          </a:lstStyle>
          <a:p>
            <a:r>
              <a:rPr lang="en-US"/>
              <a:t>State the take-home up front; you may need 2 lines</a:t>
            </a:r>
          </a:p>
        </p:txBody>
      </p:sp>
      <p:sp>
        <p:nvSpPr>
          <p:cNvPr id="5" name="Slide Number Placeholder 5"/>
          <p:cNvSpPr>
            <a:spLocks noGrp="1"/>
          </p:cNvSpPr>
          <p:nvPr>
            <p:ph type="sldNum" sz="quarter" idx="12"/>
          </p:nvPr>
        </p:nvSpPr>
        <p:spPr>
          <a:xfrm>
            <a:off x="10871200" y="6324600"/>
            <a:ext cx="558800" cy="304800"/>
          </a:xfrm>
        </p:spPr>
        <p:txBody>
          <a:bodyPr/>
          <a:lstStyle>
            <a:lvl1pPr>
              <a:defRPr/>
            </a:lvl1pPr>
          </a:lstStyle>
          <a:p>
            <a:fld id="{700BC924-6907-417A-B366-F607245C071E}" type="slidenum">
              <a:rPr lang="en-US"/>
              <a:pPr/>
              <a:t>‹#›</a:t>
            </a:fld>
            <a:endParaRPr lang="en-US">
              <a:solidFill>
                <a:srgbClr val="002C77"/>
              </a:solidFill>
            </a:endParaRPr>
          </a:p>
        </p:txBody>
      </p:sp>
      <p:sp>
        <p:nvSpPr>
          <p:cNvPr id="6" name="Text Placeholder 9"/>
          <p:cNvSpPr>
            <a:spLocks noGrp="1"/>
          </p:cNvSpPr>
          <p:nvPr>
            <p:ph type="body" sz="quarter" idx="13" hasCustomPrompt="1"/>
          </p:nvPr>
        </p:nvSpPr>
        <p:spPr>
          <a:xfrm>
            <a:off x="7010400" y="6324600"/>
            <a:ext cx="3657600" cy="304800"/>
          </a:xfrm>
          <a:prstGeom prst="rect">
            <a:avLst/>
          </a:prstGeom>
        </p:spPr>
        <p:txBody>
          <a:bodyPr/>
          <a:lstStyle>
            <a:lvl1pPr marL="0" indent="0">
              <a:buFontTx/>
              <a:buNone/>
              <a:defRPr sz="874"/>
            </a:lvl1pPr>
            <a:lvl2pPr marL="332832" indent="0">
              <a:buFontTx/>
              <a:buNone/>
              <a:defRPr/>
            </a:lvl2pPr>
            <a:lvl3pPr marL="665665" indent="0">
              <a:buFontTx/>
              <a:buNone/>
              <a:defRPr/>
            </a:lvl3pPr>
            <a:lvl4pPr marL="998497" indent="0">
              <a:buFontTx/>
              <a:buNone/>
              <a:defRPr/>
            </a:lvl4pPr>
            <a:lvl5pPr marL="1331330" indent="0">
              <a:buFontTx/>
              <a:buNone/>
              <a:defRPr/>
            </a:lvl5pPr>
          </a:lstStyle>
          <a:p>
            <a:pPr lvl="0"/>
            <a:r>
              <a:rPr lang="en-US"/>
              <a:t>Reference or </a:t>
            </a:r>
            <a:r>
              <a:rPr lang="en-US" err="1"/>
              <a:t>url</a:t>
            </a:r>
            <a:r>
              <a:rPr lang="en-US"/>
              <a:t> goes here</a:t>
            </a:r>
          </a:p>
        </p:txBody>
      </p:sp>
      <p:sp>
        <p:nvSpPr>
          <p:cNvPr id="7" name="Content Placeholder 2"/>
          <p:cNvSpPr>
            <a:spLocks noGrp="1"/>
          </p:cNvSpPr>
          <p:nvPr>
            <p:ph idx="1"/>
          </p:nvPr>
        </p:nvSpPr>
        <p:spPr>
          <a:xfrm>
            <a:off x="1079501" y="1981200"/>
            <a:ext cx="10363200" cy="4114800"/>
          </a:xfrm>
          <a:prstGeom prst="rect">
            <a:avLst/>
          </a:prstGeom>
        </p:spPr>
        <p:txBody>
          <a:bodyPr/>
          <a:lstStyle>
            <a:lvl1pPr>
              <a:spcAft>
                <a:spcPts val="291"/>
              </a:spcAft>
              <a:buClr>
                <a:srgbClr val="41B649"/>
              </a:buClr>
              <a:defRPr sz="2038"/>
            </a:lvl1pPr>
            <a:lvl2pPr>
              <a:spcAft>
                <a:spcPts val="146"/>
              </a:spcAft>
              <a:buClr>
                <a:srgbClr val="41B649"/>
              </a:buClr>
              <a:defRPr sz="1747"/>
            </a:lvl2pPr>
            <a:lvl3pPr>
              <a:buClr>
                <a:srgbClr val="41B649"/>
              </a:buClr>
              <a:defRPr sz="1456"/>
            </a:lvl3pPr>
            <a:lvl4pPr>
              <a:buClr>
                <a:srgbClr val="41B649"/>
              </a:buClr>
              <a:defRPr sz="1310"/>
            </a:lvl4pPr>
            <a:lvl5pPr>
              <a:buClr>
                <a:srgbClr val="41B649"/>
              </a:buClr>
              <a:defRPr sz="11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790696"/>
            <a:ext cx="12192000" cy="79310"/>
          </a:xfrm>
          <a:prstGeom prst="rect">
            <a:avLst/>
          </a:prstGeom>
        </p:spPr>
      </p:pic>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112"/>
            <a:ext cx="12192000" cy="79310"/>
          </a:xfrm>
          <a:prstGeom prst="rect">
            <a:avLst/>
          </a:prstGeom>
        </p:spPr>
      </p:pic>
    </p:spTree>
    <p:extLst>
      <p:ext uri="{BB962C8B-B14F-4D97-AF65-F5344CB8AC3E}">
        <p14:creationId xmlns:p14="http://schemas.microsoft.com/office/powerpoint/2010/main" val="1668414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A31C23-0CBD-4BAC-9CD9-D6FA5F16C52D}" type="datetime1">
              <a:rPr lang="en-US" smtClean="0"/>
              <a:t>7/27/23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dirty="0"/>
          </a:p>
        </p:txBody>
      </p:sp>
    </p:spTree>
    <p:extLst>
      <p:ext uri="{BB962C8B-B14F-4D97-AF65-F5344CB8AC3E}">
        <p14:creationId xmlns:p14="http://schemas.microsoft.com/office/powerpoint/2010/main" val="1557719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half" idx="2"/>
          </p:nvPr>
        </p:nvSpPr>
        <p:spPr>
          <a:xfrm>
            <a:off x="1069848" y="2331720"/>
            <a:ext cx="4754880" cy="370332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364224" y="2331720"/>
            <a:ext cx="4754880" cy="370332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4A8097C-E0E4-450F-AD0A-CFD52DEE9FEE}" type="datetime1">
              <a:rPr lang="en-US" smtClean="0"/>
              <a:t>7/27/23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dirty="0"/>
          </a:p>
        </p:txBody>
      </p:sp>
    </p:spTree>
    <p:extLst>
      <p:ext uri="{BB962C8B-B14F-4D97-AF65-F5344CB8AC3E}">
        <p14:creationId xmlns:p14="http://schemas.microsoft.com/office/powerpoint/2010/main" val="740740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DFBE5536-47CA-471A-B45B-AD1B60871868}" type="datetime1">
              <a:rPr lang="en-US" smtClean="0"/>
              <a:t>7/27/23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dirty="0"/>
          </a:p>
        </p:txBody>
      </p:sp>
    </p:spTree>
    <p:extLst>
      <p:ext uri="{BB962C8B-B14F-4D97-AF65-F5344CB8AC3E}">
        <p14:creationId xmlns:p14="http://schemas.microsoft.com/office/powerpoint/2010/main" val="3500672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EC7E1E-044D-4619-898C-ADF3E96B7F5B}" type="datetime1">
              <a:rPr lang="en-US" smtClean="0"/>
              <a:t>7/27/23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dirty="0"/>
          </a:p>
        </p:txBody>
      </p:sp>
    </p:spTree>
    <p:extLst>
      <p:ext uri="{BB962C8B-B14F-4D97-AF65-F5344CB8AC3E}">
        <p14:creationId xmlns:p14="http://schemas.microsoft.com/office/powerpoint/2010/main" val="2927251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843CD7-F40B-4142-960C-17CC47A59BD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ext Placeholder 13">
            <a:extLst>
              <a:ext uri="{FF2B5EF4-FFF2-40B4-BE49-F238E27FC236}">
                <a16:creationId xmlns:a16="http://schemas.microsoft.com/office/drawing/2014/main" id="{01BFD701-DCDD-1541-947E-35D6195E93CD}"/>
              </a:ext>
            </a:extLst>
          </p:cNvPr>
          <p:cNvSpPr>
            <a:spLocks noGrp="1"/>
          </p:cNvSpPr>
          <p:nvPr>
            <p:ph type="body" sz="quarter" idx="14"/>
          </p:nvPr>
        </p:nvSpPr>
        <p:spPr>
          <a:xfrm>
            <a:off x="1406622" y="2252383"/>
            <a:ext cx="9378758" cy="1281596"/>
          </a:xfrm>
        </p:spPr>
        <p:txBody>
          <a:bodyPr anchor="ctr">
            <a:normAutofit/>
          </a:bodyPr>
          <a:lstStyle>
            <a:lvl1pPr marL="0" indent="0" algn="ctr">
              <a:buNone/>
              <a:defRPr sz="3883">
                <a:latin typeface="+mj-lt"/>
                <a:cs typeface="Arial" panose="020B0604020202020204" pitchFamily="34" charset="0"/>
              </a:defRPr>
            </a:lvl1pPr>
          </a:lstStyle>
          <a:p>
            <a:pPr lvl="0"/>
            <a:r>
              <a:rPr lang="en-US"/>
              <a:t>Click to edit Master text styles</a:t>
            </a:r>
          </a:p>
        </p:txBody>
      </p:sp>
      <p:sp>
        <p:nvSpPr>
          <p:cNvPr id="15" name="Text Placeholder 13">
            <a:extLst>
              <a:ext uri="{FF2B5EF4-FFF2-40B4-BE49-F238E27FC236}">
                <a16:creationId xmlns:a16="http://schemas.microsoft.com/office/drawing/2014/main" id="{9A5032BA-6CEA-D245-AEEB-D55D22D96BF6}"/>
              </a:ext>
            </a:extLst>
          </p:cNvPr>
          <p:cNvSpPr>
            <a:spLocks noGrp="1"/>
          </p:cNvSpPr>
          <p:nvPr>
            <p:ph type="body" sz="quarter" idx="15"/>
          </p:nvPr>
        </p:nvSpPr>
        <p:spPr>
          <a:xfrm>
            <a:off x="1398956" y="3729511"/>
            <a:ext cx="9378758" cy="1572333"/>
          </a:xfrm>
        </p:spPr>
        <p:txBody>
          <a:bodyPr anchor="t">
            <a:normAutofit/>
          </a:bodyPr>
          <a:lstStyle>
            <a:lvl1pPr marL="0" indent="0" algn="l">
              <a:buFont typeface="Arial" panose="020B0604020202020204" pitchFamily="34" charset="0"/>
              <a:buNone/>
              <a:defRPr sz="2471">
                <a:solidFill>
                  <a:schemeClr val="tx1">
                    <a:lumMod val="50000"/>
                    <a:lumOff val="50000"/>
                  </a:schemeClr>
                </a:solidFill>
                <a:latin typeface="+mn-lt"/>
                <a:cs typeface="Arial" panose="020B0604020202020204" pitchFamily="34" charset="0"/>
              </a:defRPr>
            </a:lvl1pPr>
          </a:lstStyle>
          <a:p>
            <a:pPr lvl="0"/>
            <a:r>
              <a:rPr lang="en-US"/>
              <a:t>Click to edit Master text styles</a:t>
            </a:r>
          </a:p>
        </p:txBody>
      </p:sp>
      <p:pic>
        <p:nvPicPr>
          <p:cNvPr id="5" name="Picture 4" descr="Johns Hopkins Medicine Logo">
            <a:extLst>
              <a:ext uri="{FF2B5EF4-FFF2-40B4-BE49-F238E27FC236}">
                <a16:creationId xmlns:a16="http://schemas.microsoft.com/office/drawing/2014/main" id="{75897A1B-630F-4AD1-BAAB-C35CAA1BED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85456" y="5183649"/>
            <a:ext cx="3138938" cy="949204"/>
          </a:xfrm>
          <a:prstGeom prst="rect">
            <a:avLst/>
          </a:prstGeom>
        </p:spPr>
      </p:pic>
      <p:pic>
        <p:nvPicPr>
          <p:cNvPr id="6" name="Picture 5" descr="NORC at the University of Chicago logo">
            <a:extLst>
              <a:ext uri="{FF2B5EF4-FFF2-40B4-BE49-F238E27FC236}">
                <a16:creationId xmlns:a16="http://schemas.microsoft.com/office/drawing/2014/main" id="{E7E7C595-32C7-467C-B161-EF2736A0CCD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091562" y="5453332"/>
            <a:ext cx="2686152" cy="480032"/>
          </a:xfrm>
          <a:prstGeom prst="rect">
            <a:avLst/>
          </a:prstGeom>
        </p:spPr>
      </p:pic>
    </p:spTree>
    <p:extLst>
      <p:ext uri="{BB962C8B-B14F-4D97-AF65-F5344CB8AC3E}">
        <p14:creationId xmlns:p14="http://schemas.microsoft.com/office/powerpoint/2010/main" val="595951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NY text boxes">
    <p:spTree>
      <p:nvGrpSpPr>
        <p:cNvPr id="1" name=""/>
        <p:cNvGrpSpPr/>
        <p:nvPr/>
      </p:nvGrpSpPr>
      <p:grpSpPr>
        <a:xfrm>
          <a:off x="0" y="0"/>
          <a:ext cx="0" cy="0"/>
          <a:chOff x="0" y="0"/>
          <a:chExt cx="0" cy="0"/>
        </a:xfrm>
      </p:grpSpPr>
      <p:sp>
        <p:nvSpPr>
          <p:cNvPr id="2" name="Title 1"/>
          <p:cNvSpPr>
            <a:spLocks noGrp="1"/>
          </p:cNvSpPr>
          <p:nvPr>
            <p:ph type="title"/>
          </p:nvPr>
        </p:nvSpPr>
        <p:spPr>
          <a:xfrm>
            <a:off x="838200" y="24764"/>
            <a:ext cx="10515600" cy="797253"/>
          </a:xfrm>
        </p:spPr>
        <p:txBody>
          <a:bodyPr/>
          <a:lstStyle/>
          <a:p>
            <a:r>
              <a:rPr lang="en-US"/>
              <a:t>Click to edit Master title style</a:t>
            </a:r>
          </a:p>
        </p:txBody>
      </p:sp>
      <p:sp>
        <p:nvSpPr>
          <p:cNvPr id="3" name="Content Placeholder 2"/>
          <p:cNvSpPr>
            <a:spLocks noGrp="1"/>
          </p:cNvSpPr>
          <p:nvPr>
            <p:ph idx="1"/>
          </p:nvPr>
        </p:nvSpPr>
        <p:spPr/>
        <p:txBody>
          <a:bodyPr/>
          <a:lstStyle>
            <a:lvl2pPr marL="847210" indent="-403433">
              <a:buFont typeface="Calibri" panose="020F0502020204030204" pitchFamily="34" charset="0"/>
              <a:buChar char="ꟷ"/>
              <a:defRPr/>
            </a:lvl2pPr>
            <a:lvl3pPr marL="1109442" indent="-221888">
              <a:buFont typeface="Wingdings" panose="05000000000000000000" pitchFamily="2" charset="2"/>
              <a:buChar char="§"/>
              <a:defRPr/>
            </a:lvl3pPr>
            <a:lvl4pPr marL="1553218" indent="-221888">
              <a:buFont typeface="Wingdings" panose="05000000000000000000" pitchFamily="2" charset="2"/>
              <a:buChar char="ü"/>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EDA3E31-A68C-E344-84B0-51EF079E9504}"/>
              </a:ext>
            </a:extLst>
          </p:cNvPr>
          <p:cNvSpPr>
            <a:spLocks noGrp="1"/>
          </p:cNvSpPr>
          <p:nvPr>
            <p:ph type="sldNum" sz="quarter" idx="10"/>
          </p:nvPr>
        </p:nvSpPr>
        <p:spPr/>
        <p:txBody>
          <a:bodyPr/>
          <a:lstStyle/>
          <a:p>
            <a:pPr defTabSz="806867">
              <a:defRPr/>
            </a:pPr>
            <a:fld id="{DD9C2CD3-9CA6-904C-B630-B8450516688A}" type="slidenum">
              <a:rPr lang="en-US" smtClean="0">
                <a:solidFill>
                  <a:prstClr val="black"/>
                </a:solidFill>
              </a:rPr>
              <a:pPr defTabSz="806867">
                <a:defRPr/>
              </a:pPr>
              <a:t>‹#›</a:t>
            </a:fld>
            <a:endParaRPr lang="en-US">
              <a:solidFill>
                <a:prstClr val="black"/>
              </a:solidFill>
            </a:endParaRPr>
          </a:p>
        </p:txBody>
      </p:sp>
      <p:sp>
        <p:nvSpPr>
          <p:cNvPr id="5" name="TextBox 4">
            <a:extLst>
              <a:ext uri="{FF2B5EF4-FFF2-40B4-BE49-F238E27FC236}">
                <a16:creationId xmlns:a16="http://schemas.microsoft.com/office/drawing/2014/main" id="{F2DAC91C-52B0-436C-8114-82D49EAC004A}"/>
              </a:ext>
            </a:extLst>
          </p:cNvPr>
          <p:cNvSpPr txBox="1"/>
          <p:nvPr userDrawn="1"/>
        </p:nvSpPr>
        <p:spPr>
          <a:xfrm>
            <a:off x="838201" y="6368779"/>
            <a:ext cx="5762782" cy="336695"/>
          </a:xfrm>
          <a:prstGeom prst="rect">
            <a:avLst/>
          </a:prstGeom>
          <a:noFill/>
        </p:spPr>
        <p:txBody>
          <a:bodyPr wrap="squar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6F1F5E39-F92B-8B44-BB0A-8BC96E3E9CD1}"/>
              </a:ext>
            </a:extLst>
          </p:cNvPr>
          <p:cNvSpPr>
            <a:spLocks noGrp="1"/>
          </p:cNvSpPr>
          <p:nvPr>
            <p:ph type="body" sz="quarter" idx="11"/>
          </p:nvPr>
        </p:nvSpPr>
        <p:spPr>
          <a:xfrm>
            <a:off x="12694228" y="239527"/>
            <a:ext cx="3792681" cy="479051"/>
          </a:xfrm>
        </p:spPr>
        <p:txBody>
          <a:bodyPr>
            <a:normAutofit/>
          </a:bodyPr>
          <a:lstStyle>
            <a:lvl1pPr marL="0" indent="0">
              <a:buNone/>
              <a:defRPr sz="1765"/>
            </a:lvl1pPr>
          </a:lstStyle>
          <a:p>
            <a:pPr lvl="0"/>
            <a:r>
              <a:rPr lang="en-US"/>
              <a:t>Click to edit Master</a:t>
            </a:r>
          </a:p>
        </p:txBody>
      </p:sp>
      <p:sp>
        <p:nvSpPr>
          <p:cNvPr id="34" name="Text Placeholder 5">
            <a:extLst>
              <a:ext uri="{FF2B5EF4-FFF2-40B4-BE49-F238E27FC236}">
                <a16:creationId xmlns:a16="http://schemas.microsoft.com/office/drawing/2014/main" id="{AEAB3D3A-874B-0F4C-8D52-6640E5C70F35}"/>
              </a:ext>
            </a:extLst>
          </p:cNvPr>
          <p:cNvSpPr>
            <a:spLocks noGrp="1"/>
          </p:cNvSpPr>
          <p:nvPr>
            <p:ph type="body" sz="quarter" idx="12"/>
          </p:nvPr>
        </p:nvSpPr>
        <p:spPr>
          <a:xfrm>
            <a:off x="12878955" y="373997"/>
            <a:ext cx="3792681" cy="479051"/>
          </a:xfrm>
        </p:spPr>
        <p:txBody>
          <a:bodyPr>
            <a:normAutofit/>
          </a:bodyPr>
          <a:lstStyle>
            <a:lvl1pPr marL="0" indent="0">
              <a:buNone/>
              <a:defRPr sz="1765"/>
            </a:lvl1pPr>
          </a:lstStyle>
          <a:p>
            <a:pPr lvl="0"/>
            <a:r>
              <a:rPr lang="en-US"/>
              <a:t>Click to edit Master</a:t>
            </a:r>
          </a:p>
        </p:txBody>
      </p:sp>
      <p:sp>
        <p:nvSpPr>
          <p:cNvPr id="35" name="Text Placeholder 5">
            <a:extLst>
              <a:ext uri="{FF2B5EF4-FFF2-40B4-BE49-F238E27FC236}">
                <a16:creationId xmlns:a16="http://schemas.microsoft.com/office/drawing/2014/main" id="{A4631F6E-1BEF-384E-86D8-1FB1966AC383}"/>
              </a:ext>
            </a:extLst>
          </p:cNvPr>
          <p:cNvSpPr>
            <a:spLocks noGrp="1"/>
          </p:cNvSpPr>
          <p:nvPr>
            <p:ph type="body" sz="quarter" idx="13"/>
          </p:nvPr>
        </p:nvSpPr>
        <p:spPr>
          <a:xfrm>
            <a:off x="13063683" y="508468"/>
            <a:ext cx="3792681" cy="479051"/>
          </a:xfrm>
        </p:spPr>
        <p:txBody>
          <a:bodyPr>
            <a:normAutofit/>
          </a:bodyPr>
          <a:lstStyle>
            <a:lvl1pPr marL="0" indent="0">
              <a:buNone/>
              <a:defRPr sz="1765"/>
            </a:lvl1pPr>
          </a:lstStyle>
          <a:p>
            <a:pPr lvl="0"/>
            <a:r>
              <a:rPr lang="en-US"/>
              <a:t>Click to edit Master</a:t>
            </a:r>
          </a:p>
        </p:txBody>
      </p:sp>
      <p:sp>
        <p:nvSpPr>
          <p:cNvPr id="36" name="Text Placeholder 5">
            <a:extLst>
              <a:ext uri="{FF2B5EF4-FFF2-40B4-BE49-F238E27FC236}">
                <a16:creationId xmlns:a16="http://schemas.microsoft.com/office/drawing/2014/main" id="{8EE1869B-0147-D44B-87B1-20AEEFB04089}"/>
              </a:ext>
            </a:extLst>
          </p:cNvPr>
          <p:cNvSpPr>
            <a:spLocks noGrp="1"/>
          </p:cNvSpPr>
          <p:nvPr>
            <p:ph type="body" sz="quarter" idx="14"/>
          </p:nvPr>
        </p:nvSpPr>
        <p:spPr>
          <a:xfrm>
            <a:off x="13248410" y="642939"/>
            <a:ext cx="3792681" cy="479051"/>
          </a:xfrm>
        </p:spPr>
        <p:txBody>
          <a:bodyPr>
            <a:normAutofit/>
          </a:bodyPr>
          <a:lstStyle>
            <a:lvl1pPr marL="0" indent="0">
              <a:buNone/>
              <a:defRPr sz="1765"/>
            </a:lvl1pPr>
          </a:lstStyle>
          <a:p>
            <a:pPr lvl="0"/>
            <a:r>
              <a:rPr lang="en-US"/>
              <a:t>Click to edit Master</a:t>
            </a:r>
          </a:p>
        </p:txBody>
      </p:sp>
      <p:sp>
        <p:nvSpPr>
          <p:cNvPr id="37" name="Text Placeholder 5">
            <a:extLst>
              <a:ext uri="{FF2B5EF4-FFF2-40B4-BE49-F238E27FC236}">
                <a16:creationId xmlns:a16="http://schemas.microsoft.com/office/drawing/2014/main" id="{DEF3879D-82BB-F144-852D-34A41B56DF33}"/>
              </a:ext>
            </a:extLst>
          </p:cNvPr>
          <p:cNvSpPr>
            <a:spLocks noGrp="1"/>
          </p:cNvSpPr>
          <p:nvPr>
            <p:ph type="body" sz="quarter" idx="15"/>
          </p:nvPr>
        </p:nvSpPr>
        <p:spPr>
          <a:xfrm>
            <a:off x="13433137" y="777409"/>
            <a:ext cx="3792681" cy="479051"/>
          </a:xfrm>
        </p:spPr>
        <p:txBody>
          <a:bodyPr>
            <a:normAutofit/>
          </a:bodyPr>
          <a:lstStyle>
            <a:lvl1pPr marL="0" indent="0">
              <a:buNone/>
              <a:defRPr sz="1765"/>
            </a:lvl1pPr>
          </a:lstStyle>
          <a:p>
            <a:pPr lvl="0"/>
            <a:r>
              <a:rPr lang="en-US"/>
              <a:t>Click to edit Master</a:t>
            </a:r>
          </a:p>
        </p:txBody>
      </p:sp>
      <p:sp>
        <p:nvSpPr>
          <p:cNvPr id="38" name="Text Placeholder 5">
            <a:extLst>
              <a:ext uri="{FF2B5EF4-FFF2-40B4-BE49-F238E27FC236}">
                <a16:creationId xmlns:a16="http://schemas.microsoft.com/office/drawing/2014/main" id="{E9A895CA-5FE0-244B-BBD1-C8428EED8382}"/>
              </a:ext>
            </a:extLst>
          </p:cNvPr>
          <p:cNvSpPr>
            <a:spLocks noGrp="1"/>
          </p:cNvSpPr>
          <p:nvPr>
            <p:ph type="body" sz="quarter" idx="16"/>
          </p:nvPr>
        </p:nvSpPr>
        <p:spPr>
          <a:xfrm>
            <a:off x="13617864" y="911880"/>
            <a:ext cx="3792681" cy="479051"/>
          </a:xfrm>
        </p:spPr>
        <p:txBody>
          <a:bodyPr>
            <a:normAutofit/>
          </a:bodyPr>
          <a:lstStyle>
            <a:lvl1pPr marL="0" indent="0">
              <a:buNone/>
              <a:defRPr sz="1765"/>
            </a:lvl1pPr>
          </a:lstStyle>
          <a:p>
            <a:pPr lvl="0"/>
            <a:r>
              <a:rPr lang="en-US"/>
              <a:t>Click to edit Master</a:t>
            </a:r>
          </a:p>
        </p:txBody>
      </p:sp>
      <p:sp>
        <p:nvSpPr>
          <p:cNvPr id="39" name="Text Placeholder 5">
            <a:extLst>
              <a:ext uri="{FF2B5EF4-FFF2-40B4-BE49-F238E27FC236}">
                <a16:creationId xmlns:a16="http://schemas.microsoft.com/office/drawing/2014/main" id="{5BBA5876-8924-7B4A-AD1B-DF73C7D288BC}"/>
              </a:ext>
            </a:extLst>
          </p:cNvPr>
          <p:cNvSpPr>
            <a:spLocks noGrp="1"/>
          </p:cNvSpPr>
          <p:nvPr>
            <p:ph type="body" sz="quarter" idx="17"/>
          </p:nvPr>
        </p:nvSpPr>
        <p:spPr>
          <a:xfrm>
            <a:off x="13802592" y="1046350"/>
            <a:ext cx="3792681" cy="479051"/>
          </a:xfrm>
        </p:spPr>
        <p:txBody>
          <a:bodyPr>
            <a:normAutofit/>
          </a:bodyPr>
          <a:lstStyle>
            <a:lvl1pPr marL="0" indent="0">
              <a:buNone/>
              <a:defRPr sz="1765"/>
            </a:lvl1pPr>
          </a:lstStyle>
          <a:p>
            <a:pPr lvl="0"/>
            <a:r>
              <a:rPr lang="en-US"/>
              <a:t>Click to edit Master</a:t>
            </a:r>
          </a:p>
        </p:txBody>
      </p:sp>
      <p:sp>
        <p:nvSpPr>
          <p:cNvPr id="40" name="Text Placeholder 5">
            <a:extLst>
              <a:ext uri="{FF2B5EF4-FFF2-40B4-BE49-F238E27FC236}">
                <a16:creationId xmlns:a16="http://schemas.microsoft.com/office/drawing/2014/main" id="{5223A3B2-3B40-414E-AF6B-2E567FD3FCCD}"/>
              </a:ext>
            </a:extLst>
          </p:cNvPr>
          <p:cNvSpPr>
            <a:spLocks noGrp="1"/>
          </p:cNvSpPr>
          <p:nvPr>
            <p:ph type="body" sz="quarter" idx="18"/>
          </p:nvPr>
        </p:nvSpPr>
        <p:spPr>
          <a:xfrm>
            <a:off x="13987319" y="1180821"/>
            <a:ext cx="3792681" cy="479051"/>
          </a:xfrm>
        </p:spPr>
        <p:txBody>
          <a:bodyPr>
            <a:normAutofit/>
          </a:bodyPr>
          <a:lstStyle>
            <a:lvl1pPr marL="0" indent="0">
              <a:buNone/>
              <a:defRPr sz="1765"/>
            </a:lvl1pPr>
          </a:lstStyle>
          <a:p>
            <a:pPr lvl="0"/>
            <a:r>
              <a:rPr lang="en-US"/>
              <a:t>Click to edit Master</a:t>
            </a:r>
          </a:p>
        </p:txBody>
      </p:sp>
      <p:sp>
        <p:nvSpPr>
          <p:cNvPr id="41" name="Text Placeholder 5">
            <a:extLst>
              <a:ext uri="{FF2B5EF4-FFF2-40B4-BE49-F238E27FC236}">
                <a16:creationId xmlns:a16="http://schemas.microsoft.com/office/drawing/2014/main" id="{81CEC1A6-7785-9240-BED0-32CF0167D137}"/>
              </a:ext>
            </a:extLst>
          </p:cNvPr>
          <p:cNvSpPr>
            <a:spLocks noGrp="1"/>
          </p:cNvSpPr>
          <p:nvPr>
            <p:ph type="body" sz="quarter" idx="19"/>
          </p:nvPr>
        </p:nvSpPr>
        <p:spPr>
          <a:xfrm>
            <a:off x="14172046" y="1315292"/>
            <a:ext cx="3792681" cy="479051"/>
          </a:xfrm>
        </p:spPr>
        <p:txBody>
          <a:bodyPr>
            <a:normAutofit/>
          </a:bodyPr>
          <a:lstStyle>
            <a:lvl1pPr marL="0" indent="0">
              <a:buNone/>
              <a:defRPr sz="1765"/>
            </a:lvl1pPr>
          </a:lstStyle>
          <a:p>
            <a:pPr lvl="0"/>
            <a:r>
              <a:rPr lang="en-US"/>
              <a:t>Click to edit Master</a:t>
            </a:r>
          </a:p>
        </p:txBody>
      </p:sp>
      <p:sp>
        <p:nvSpPr>
          <p:cNvPr id="42" name="Text Placeholder 5">
            <a:extLst>
              <a:ext uri="{FF2B5EF4-FFF2-40B4-BE49-F238E27FC236}">
                <a16:creationId xmlns:a16="http://schemas.microsoft.com/office/drawing/2014/main" id="{CE2624AB-A18C-7941-B762-904B961E3BDC}"/>
              </a:ext>
            </a:extLst>
          </p:cNvPr>
          <p:cNvSpPr>
            <a:spLocks noGrp="1"/>
          </p:cNvSpPr>
          <p:nvPr>
            <p:ph type="body" sz="quarter" idx="20"/>
          </p:nvPr>
        </p:nvSpPr>
        <p:spPr>
          <a:xfrm>
            <a:off x="14356773" y="1449762"/>
            <a:ext cx="3792681" cy="479051"/>
          </a:xfrm>
        </p:spPr>
        <p:txBody>
          <a:bodyPr>
            <a:normAutofit/>
          </a:bodyPr>
          <a:lstStyle>
            <a:lvl1pPr marL="0" indent="0">
              <a:buNone/>
              <a:defRPr sz="1765"/>
            </a:lvl1pPr>
          </a:lstStyle>
          <a:p>
            <a:pPr lvl="0"/>
            <a:r>
              <a:rPr lang="en-US"/>
              <a:t>Click to edit Master</a:t>
            </a:r>
          </a:p>
        </p:txBody>
      </p:sp>
      <p:sp>
        <p:nvSpPr>
          <p:cNvPr id="43" name="Text Placeholder 5">
            <a:extLst>
              <a:ext uri="{FF2B5EF4-FFF2-40B4-BE49-F238E27FC236}">
                <a16:creationId xmlns:a16="http://schemas.microsoft.com/office/drawing/2014/main" id="{0C042A60-B74C-BF46-BD8C-4DBF24A5C5CF}"/>
              </a:ext>
            </a:extLst>
          </p:cNvPr>
          <p:cNvSpPr>
            <a:spLocks noGrp="1"/>
          </p:cNvSpPr>
          <p:nvPr>
            <p:ph type="body" sz="quarter" idx="21"/>
          </p:nvPr>
        </p:nvSpPr>
        <p:spPr>
          <a:xfrm>
            <a:off x="14541501" y="1584233"/>
            <a:ext cx="3792681" cy="479051"/>
          </a:xfrm>
        </p:spPr>
        <p:txBody>
          <a:bodyPr>
            <a:normAutofit/>
          </a:bodyPr>
          <a:lstStyle>
            <a:lvl1pPr marL="0" indent="0">
              <a:buNone/>
              <a:defRPr sz="1765"/>
            </a:lvl1pPr>
          </a:lstStyle>
          <a:p>
            <a:pPr lvl="0"/>
            <a:r>
              <a:rPr lang="en-US"/>
              <a:t>Click to edit Master</a:t>
            </a:r>
          </a:p>
        </p:txBody>
      </p:sp>
      <p:sp>
        <p:nvSpPr>
          <p:cNvPr id="44" name="Text Placeholder 5">
            <a:extLst>
              <a:ext uri="{FF2B5EF4-FFF2-40B4-BE49-F238E27FC236}">
                <a16:creationId xmlns:a16="http://schemas.microsoft.com/office/drawing/2014/main" id="{C6F028AB-BE6E-B842-8563-7CD6B9110611}"/>
              </a:ext>
            </a:extLst>
          </p:cNvPr>
          <p:cNvSpPr>
            <a:spLocks noGrp="1"/>
          </p:cNvSpPr>
          <p:nvPr>
            <p:ph type="body" sz="quarter" idx="22"/>
          </p:nvPr>
        </p:nvSpPr>
        <p:spPr>
          <a:xfrm>
            <a:off x="14726228" y="1718703"/>
            <a:ext cx="3792681" cy="479051"/>
          </a:xfrm>
        </p:spPr>
        <p:txBody>
          <a:bodyPr>
            <a:normAutofit/>
          </a:bodyPr>
          <a:lstStyle>
            <a:lvl1pPr marL="0" indent="0">
              <a:buNone/>
              <a:defRPr sz="1765"/>
            </a:lvl1pPr>
          </a:lstStyle>
          <a:p>
            <a:pPr lvl="0"/>
            <a:r>
              <a:rPr lang="en-US"/>
              <a:t>Click to edit Master</a:t>
            </a:r>
          </a:p>
        </p:txBody>
      </p:sp>
      <p:sp>
        <p:nvSpPr>
          <p:cNvPr id="45" name="Text Placeholder 5">
            <a:extLst>
              <a:ext uri="{FF2B5EF4-FFF2-40B4-BE49-F238E27FC236}">
                <a16:creationId xmlns:a16="http://schemas.microsoft.com/office/drawing/2014/main" id="{BA6FE9FC-78D1-0D4F-87E9-252051D07545}"/>
              </a:ext>
            </a:extLst>
          </p:cNvPr>
          <p:cNvSpPr>
            <a:spLocks noGrp="1"/>
          </p:cNvSpPr>
          <p:nvPr>
            <p:ph type="body" sz="quarter" idx="23"/>
          </p:nvPr>
        </p:nvSpPr>
        <p:spPr>
          <a:xfrm>
            <a:off x="14910955" y="1853174"/>
            <a:ext cx="3792681" cy="479051"/>
          </a:xfrm>
        </p:spPr>
        <p:txBody>
          <a:bodyPr>
            <a:normAutofit/>
          </a:bodyPr>
          <a:lstStyle>
            <a:lvl1pPr marL="0" indent="0">
              <a:buNone/>
              <a:defRPr sz="1765"/>
            </a:lvl1pPr>
          </a:lstStyle>
          <a:p>
            <a:pPr lvl="0"/>
            <a:r>
              <a:rPr lang="en-US"/>
              <a:t>Click to edit Master</a:t>
            </a:r>
          </a:p>
        </p:txBody>
      </p:sp>
      <p:sp>
        <p:nvSpPr>
          <p:cNvPr id="46" name="Text Placeholder 5">
            <a:extLst>
              <a:ext uri="{FF2B5EF4-FFF2-40B4-BE49-F238E27FC236}">
                <a16:creationId xmlns:a16="http://schemas.microsoft.com/office/drawing/2014/main" id="{E1905928-9C52-7E4A-A93D-FE6BAE6B4235}"/>
              </a:ext>
            </a:extLst>
          </p:cNvPr>
          <p:cNvSpPr>
            <a:spLocks noGrp="1"/>
          </p:cNvSpPr>
          <p:nvPr>
            <p:ph type="body" sz="quarter" idx="24"/>
          </p:nvPr>
        </p:nvSpPr>
        <p:spPr>
          <a:xfrm>
            <a:off x="15095683" y="1987645"/>
            <a:ext cx="3792681" cy="479051"/>
          </a:xfrm>
        </p:spPr>
        <p:txBody>
          <a:bodyPr>
            <a:normAutofit/>
          </a:bodyPr>
          <a:lstStyle>
            <a:lvl1pPr marL="0" indent="0">
              <a:buNone/>
              <a:defRPr sz="1765"/>
            </a:lvl1pPr>
          </a:lstStyle>
          <a:p>
            <a:pPr lvl="0"/>
            <a:r>
              <a:rPr lang="en-US"/>
              <a:t>Click to edit Master</a:t>
            </a:r>
          </a:p>
        </p:txBody>
      </p:sp>
      <p:sp>
        <p:nvSpPr>
          <p:cNvPr id="47" name="Text Placeholder 5">
            <a:extLst>
              <a:ext uri="{FF2B5EF4-FFF2-40B4-BE49-F238E27FC236}">
                <a16:creationId xmlns:a16="http://schemas.microsoft.com/office/drawing/2014/main" id="{C26F08BE-3B10-5148-8AAF-562472CE9AE8}"/>
              </a:ext>
            </a:extLst>
          </p:cNvPr>
          <p:cNvSpPr>
            <a:spLocks noGrp="1"/>
          </p:cNvSpPr>
          <p:nvPr>
            <p:ph type="body" sz="quarter" idx="25"/>
          </p:nvPr>
        </p:nvSpPr>
        <p:spPr>
          <a:xfrm>
            <a:off x="15280410" y="2122115"/>
            <a:ext cx="3792681" cy="479051"/>
          </a:xfrm>
        </p:spPr>
        <p:txBody>
          <a:bodyPr>
            <a:normAutofit/>
          </a:bodyPr>
          <a:lstStyle>
            <a:lvl1pPr marL="0" indent="0">
              <a:buNone/>
              <a:defRPr sz="1765"/>
            </a:lvl1pPr>
          </a:lstStyle>
          <a:p>
            <a:pPr lvl="0"/>
            <a:r>
              <a:rPr lang="en-US"/>
              <a:t>Click to edit Master</a:t>
            </a:r>
          </a:p>
        </p:txBody>
      </p:sp>
      <p:sp>
        <p:nvSpPr>
          <p:cNvPr id="48" name="Text Placeholder 5">
            <a:extLst>
              <a:ext uri="{FF2B5EF4-FFF2-40B4-BE49-F238E27FC236}">
                <a16:creationId xmlns:a16="http://schemas.microsoft.com/office/drawing/2014/main" id="{EE0FAC2C-81E8-D248-987C-DE5444DDF05F}"/>
              </a:ext>
            </a:extLst>
          </p:cNvPr>
          <p:cNvSpPr>
            <a:spLocks noGrp="1"/>
          </p:cNvSpPr>
          <p:nvPr>
            <p:ph type="body" sz="quarter" idx="26"/>
          </p:nvPr>
        </p:nvSpPr>
        <p:spPr>
          <a:xfrm>
            <a:off x="15465137" y="2256586"/>
            <a:ext cx="3792681" cy="479051"/>
          </a:xfrm>
        </p:spPr>
        <p:txBody>
          <a:bodyPr>
            <a:normAutofit/>
          </a:bodyPr>
          <a:lstStyle>
            <a:lvl1pPr marL="0" indent="0">
              <a:buNone/>
              <a:defRPr sz="1765"/>
            </a:lvl1pPr>
          </a:lstStyle>
          <a:p>
            <a:pPr lvl="0"/>
            <a:r>
              <a:rPr lang="en-US"/>
              <a:t>Click to edit Master</a:t>
            </a:r>
          </a:p>
        </p:txBody>
      </p:sp>
      <p:sp>
        <p:nvSpPr>
          <p:cNvPr id="49" name="Text Placeholder 5">
            <a:extLst>
              <a:ext uri="{FF2B5EF4-FFF2-40B4-BE49-F238E27FC236}">
                <a16:creationId xmlns:a16="http://schemas.microsoft.com/office/drawing/2014/main" id="{88D1FC9B-F351-8D4F-B610-8CB199F9B798}"/>
              </a:ext>
            </a:extLst>
          </p:cNvPr>
          <p:cNvSpPr>
            <a:spLocks noGrp="1"/>
          </p:cNvSpPr>
          <p:nvPr>
            <p:ph type="body" sz="quarter" idx="27"/>
          </p:nvPr>
        </p:nvSpPr>
        <p:spPr>
          <a:xfrm>
            <a:off x="15649864" y="2391056"/>
            <a:ext cx="3792681" cy="479051"/>
          </a:xfrm>
        </p:spPr>
        <p:txBody>
          <a:bodyPr>
            <a:normAutofit/>
          </a:bodyPr>
          <a:lstStyle>
            <a:lvl1pPr marL="0" indent="0">
              <a:buNone/>
              <a:defRPr sz="1765"/>
            </a:lvl1pPr>
          </a:lstStyle>
          <a:p>
            <a:pPr lvl="0"/>
            <a:r>
              <a:rPr lang="en-US"/>
              <a:t>Click to edit Master</a:t>
            </a:r>
          </a:p>
        </p:txBody>
      </p:sp>
      <p:sp>
        <p:nvSpPr>
          <p:cNvPr id="50" name="Text Placeholder 5">
            <a:extLst>
              <a:ext uri="{FF2B5EF4-FFF2-40B4-BE49-F238E27FC236}">
                <a16:creationId xmlns:a16="http://schemas.microsoft.com/office/drawing/2014/main" id="{3A8EAAFB-A88D-B640-9594-40CF06363FCE}"/>
              </a:ext>
            </a:extLst>
          </p:cNvPr>
          <p:cNvSpPr>
            <a:spLocks noGrp="1"/>
          </p:cNvSpPr>
          <p:nvPr>
            <p:ph type="body" sz="quarter" idx="28"/>
          </p:nvPr>
        </p:nvSpPr>
        <p:spPr>
          <a:xfrm>
            <a:off x="15834592" y="2525527"/>
            <a:ext cx="3792681" cy="479051"/>
          </a:xfrm>
        </p:spPr>
        <p:txBody>
          <a:bodyPr>
            <a:normAutofit/>
          </a:bodyPr>
          <a:lstStyle>
            <a:lvl1pPr marL="0" indent="0">
              <a:buNone/>
              <a:defRPr sz="1765"/>
            </a:lvl1pPr>
          </a:lstStyle>
          <a:p>
            <a:pPr lvl="0"/>
            <a:r>
              <a:rPr lang="en-US"/>
              <a:t>Click to edit Master</a:t>
            </a:r>
          </a:p>
        </p:txBody>
      </p:sp>
      <p:sp>
        <p:nvSpPr>
          <p:cNvPr id="51" name="Text Placeholder 5">
            <a:extLst>
              <a:ext uri="{FF2B5EF4-FFF2-40B4-BE49-F238E27FC236}">
                <a16:creationId xmlns:a16="http://schemas.microsoft.com/office/drawing/2014/main" id="{89A44BF9-F511-9946-B2D3-3FFB41C6AE46}"/>
              </a:ext>
            </a:extLst>
          </p:cNvPr>
          <p:cNvSpPr>
            <a:spLocks noGrp="1"/>
          </p:cNvSpPr>
          <p:nvPr>
            <p:ph type="body" sz="quarter" idx="29"/>
          </p:nvPr>
        </p:nvSpPr>
        <p:spPr>
          <a:xfrm>
            <a:off x="16019319" y="2659997"/>
            <a:ext cx="3792681" cy="479051"/>
          </a:xfrm>
        </p:spPr>
        <p:txBody>
          <a:bodyPr>
            <a:normAutofit/>
          </a:bodyPr>
          <a:lstStyle>
            <a:lvl1pPr marL="0" indent="0">
              <a:buNone/>
              <a:defRPr sz="1765"/>
            </a:lvl1pPr>
          </a:lstStyle>
          <a:p>
            <a:pPr lvl="0"/>
            <a:r>
              <a:rPr lang="en-US"/>
              <a:t>Click to edit Master</a:t>
            </a:r>
          </a:p>
        </p:txBody>
      </p:sp>
      <p:sp>
        <p:nvSpPr>
          <p:cNvPr id="52" name="Text Placeholder 5">
            <a:extLst>
              <a:ext uri="{FF2B5EF4-FFF2-40B4-BE49-F238E27FC236}">
                <a16:creationId xmlns:a16="http://schemas.microsoft.com/office/drawing/2014/main" id="{59390F98-FF31-C842-883D-DF044F1AFD4A}"/>
              </a:ext>
            </a:extLst>
          </p:cNvPr>
          <p:cNvSpPr>
            <a:spLocks noGrp="1"/>
          </p:cNvSpPr>
          <p:nvPr>
            <p:ph type="body" sz="quarter" idx="30"/>
          </p:nvPr>
        </p:nvSpPr>
        <p:spPr>
          <a:xfrm>
            <a:off x="16204046" y="2794468"/>
            <a:ext cx="3792681" cy="479051"/>
          </a:xfrm>
        </p:spPr>
        <p:txBody>
          <a:bodyPr>
            <a:normAutofit/>
          </a:bodyPr>
          <a:lstStyle>
            <a:lvl1pPr marL="0" indent="0">
              <a:buNone/>
              <a:defRPr sz="1765"/>
            </a:lvl1pPr>
          </a:lstStyle>
          <a:p>
            <a:pPr lvl="0"/>
            <a:r>
              <a:rPr lang="en-US"/>
              <a:t>Click to edit Master</a:t>
            </a:r>
          </a:p>
        </p:txBody>
      </p:sp>
    </p:spTree>
    <p:extLst>
      <p:ext uri="{BB962C8B-B14F-4D97-AF65-F5344CB8AC3E}">
        <p14:creationId xmlns:p14="http://schemas.microsoft.com/office/powerpoint/2010/main" val="1594591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orm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71F8A-64A9-C444-92AF-67B498CDC17E}"/>
              </a:ext>
            </a:extLst>
          </p:cNvPr>
          <p:cNvSpPr>
            <a:spLocks noGrp="1"/>
          </p:cNvSpPr>
          <p:nvPr>
            <p:ph type="title"/>
          </p:nvPr>
        </p:nvSpPr>
        <p:spPr>
          <a:xfrm>
            <a:off x="838200" y="18256"/>
            <a:ext cx="10515600" cy="819600"/>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3140454-A8C6-064C-BF14-EA407302C99D}"/>
              </a:ext>
            </a:extLst>
          </p:cNvPr>
          <p:cNvSpPr>
            <a:spLocks noGrp="1"/>
          </p:cNvSpPr>
          <p:nvPr>
            <p:ph type="sldNum" sz="quarter" idx="10"/>
          </p:nvPr>
        </p:nvSpPr>
        <p:spPr/>
        <p:txBody>
          <a:bodyPr/>
          <a:lstStyle/>
          <a:p>
            <a:pPr defTabSz="806867">
              <a:defRPr/>
            </a:pPr>
            <a:fld id="{DD9C2CD3-9CA6-904C-B630-B8450516688A}" type="slidenum">
              <a:rPr lang="en-US" smtClean="0">
                <a:solidFill>
                  <a:prstClr val="black"/>
                </a:solidFill>
              </a:rPr>
              <a:pPr defTabSz="806867">
                <a:defRPr/>
              </a:pPr>
              <a:t>‹#›</a:t>
            </a:fld>
            <a:endParaRPr lang="en-US">
              <a:solidFill>
                <a:prstClr val="black"/>
              </a:solidFill>
            </a:endParaRPr>
          </a:p>
        </p:txBody>
      </p:sp>
      <p:sp>
        <p:nvSpPr>
          <p:cNvPr id="4" name="Content Placeholder 2">
            <a:extLst>
              <a:ext uri="{FF2B5EF4-FFF2-40B4-BE49-F238E27FC236}">
                <a16:creationId xmlns:a16="http://schemas.microsoft.com/office/drawing/2014/main" id="{404618EE-EEA2-0043-9319-D131356C211A}"/>
              </a:ext>
            </a:extLst>
          </p:cNvPr>
          <p:cNvSpPr>
            <a:spLocks noGrp="1"/>
          </p:cNvSpPr>
          <p:nvPr>
            <p:ph idx="1"/>
          </p:nvPr>
        </p:nvSpPr>
        <p:spPr>
          <a:xfrm>
            <a:off x="838200" y="1825625"/>
            <a:ext cx="10515600" cy="4351338"/>
          </a:xfrm>
        </p:spPr>
        <p:txBody>
          <a:bodyPr/>
          <a:lstStyle>
            <a:lvl2pPr marL="847210" indent="-403433">
              <a:buFont typeface="Calibri" panose="020F0502020204030204" pitchFamily="34" charset="0"/>
              <a:buChar char="ꟷ"/>
              <a:defRPr/>
            </a:lvl2pPr>
            <a:lvl3pPr marL="1109442" indent="-221888">
              <a:buFont typeface="Wingdings" panose="05000000000000000000" pitchFamily="2" charset="2"/>
              <a:buChar char="§"/>
              <a:defRPr/>
            </a:lvl3pPr>
            <a:lvl4pPr marL="1553218" indent="-221888">
              <a:buFont typeface="Wingdings" panose="05000000000000000000" pitchFamily="2" charset="2"/>
              <a:buChar char="ü"/>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0035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5.jpe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10.jpeg"/><Relationship Id="rId5" Type="http://schemas.openxmlformats.org/officeDocument/2006/relationships/slideLayout" Target="../slideLayouts/slideLayout22.xml"/><Relationship Id="rId10"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Blue-Square.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1468100" y="6299200"/>
            <a:ext cx="342900" cy="342900"/>
          </a:xfrm>
          <a:prstGeom prst="rect">
            <a:avLst/>
          </a:prstGeom>
        </p:spPr>
      </p:pic>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058400" y="6272784"/>
            <a:ext cx="1179576" cy="365125"/>
          </a:xfrm>
          <a:prstGeom prst="rect">
            <a:avLst/>
          </a:prstGeom>
        </p:spPr>
        <p:txBody>
          <a:bodyPr vert="horz" lIns="91440" tIns="45720" rIns="91440" bIns="45720" rtlCol="0" anchor="ctr"/>
          <a:lstStyle>
            <a:lvl1pPr algn="r">
              <a:defRPr sz="1100">
                <a:solidFill>
                  <a:schemeClr val="accent2">
                    <a:lumMod val="50000"/>
                  </a:schemeClr>
                </a:solidFill>
              </a:defRPr>
            </a:lvl1pPr>
          </a:lstStyle>
          <a:p>
            <a:fld id="{E08558A3-57F0-49EB-B801-192A7D3CB342}" type="datetime1">
              <a:rPr lang="en-US" smtClean="0"/>
              <a:t>7/27/23</a:t>
            </a:fld>
            <a:endParaRPr lang="en-US" dirty="0"/>
          </a:p>
        </p:txBody>
      </p:sp>
      <p:sp>
        <p:nvSpPr>
          <p:cNvPr id="5" name="Footer Placeholder 4"/>
          <p:cNvSpPr>
            <a:spLocks noGrp="1"/>
          </p:cNvSpPr>
          <p:nvPr>
            <p:ph type="ftr" sz="quarter" idx="3"/>
          </p:nvPr>
        </p:nvSpPr>
        <p:spPr>
          <a:xfrm>
            <a:off x="3515454" y="6272784"/>
            <a:ext cx="6327648" cy="365125"/>
          </a:xfrm>
          <a:prstGeom prst="rect">
            <a:avLst/>
          </a:prstGeom>
        </p:spPr>
        <p:txBody>
          <a:bodyPr vert="horz" lIns="91440" tIns="45720" rIns="91440" bIns="45720" rtlCol="0" anchor="ctr"/>
          <a:lstStyle>
            <a:lvl1pPr algn="l">
              <a:defRPr sz="1100">
                <a:solidFill>
                  <a:schemeClr val="accent2">
                    <a:lumMod val="50000"/>
                  </a:schemeClr>
                </a:solidFill>
              </a:defRPr>
            </a:lvl1pPr>
          </a:lstStyle>
          <a:p>
            <a:endParaRPr lang="en-US" dirty="0"/>
          </a:p>
        </p:txBody>
      </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chemeClr val="tx1"/>
                </a:solidFill>
                <a:latin typeface="+mj-lt"/>
              </a:defRPr>
            </a:lvl1pPr>
          </a:lstStyle>
          <a:p>
            <a:fld id="{3FCCF984-64AA-42B4-8D2F-66BCDE3A50F4}" type="slidenum">
              <a:rPr lang="en-US" smtClean="0"/>
              <a:pPr/>
              <a:t>‹#›</a:t>
            </a:fld>
            <a:endParaRPr lang="en-US" dirty="0"/>
          </a:p>
        </p:txBody>
      </p:sp>
      <p:pic>
        <p:nvPicPr>
          <p:cNvPr id="12" name="Picture 11" descr="Star-and-Blue.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37735" y="977900"/>
            <a:ext cx="1275570" cy="635000"/>
          </a:xfrm>
          <a:prstGeom prst="rect">
            <a:avLst/>
          </a:prstGeom>
        </p:spPr>
      </p:pic>
    </p:spTree>
    <p:extLst>
      <p:ext uri="{BB962C8B-B14F-4D97-AF65-F5344CB8AC3E}">
        <p14:creationId xmlns:p14="http://schemas.microsoft.com/office/powerpoint/2010/main" val="8856717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lgn="l" defTabSz="914400" rtl="0" eaLnBrk="1" latinLnBrk="0" hangingPunct="1">
        <a:lnSpc>
          <a:spcPct val="90000"/>
        </a:lnSpc>
        <a:spcBef>
          <a:spcPct val="0"/>
        </a:spcBef>
        <a:buNone/>
        <a:defRPr sz="4000" b="1" kern="1200" cap="none" baseline="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rgbClr val="E4002B"/>
        </a:buClr>
        <a:buSzPct val="90000"/>
        <a:buFont typeface="Arial"/>
        <a:buChar char="•"/>
        <a:defRPr sz="2000" kern="1200">
          <a:solidFill>
            <a:srgbClr val="005899"/>
          </a:solidFill>
          <a:latin typeface="Century Gothic"/>
          <a:ea typeface="+mn-ea"/>
          <a:cs typeface="+mn-cs"/>
        </a:defRPr>
      </a:lvl1pPr>
      <a:lvl2pPr marL="457200" indent="-182880" algn="l" defTabSz="914400" rtl="0" eaLnBrk="1" latinLnBrk="0" hangingPunct="1">
        <a:lnSpc>
          <a:spcPct val="90000"/>
        </a:lnSpc>
        <a:spcBef>
          <a:spcPts val="400"/>
        </a:spcBef>
        <a:spcAft>
          <a:spcPts val="200"/>
        </a:spcAft>
        <a:buClr>
          <a:srgbClr val="E4002B"/>
        </a:buClr>
        <a:buSzPct val="90000"/>
        <a:buFont typeface="Arial"/>
        <a:buChar char="•"/>
        <a:defRPr sz="1800" kern="1200">
          <a:solidFill>
            <a:srgbClr val="005899"/>
          </a:solidFill>
          <a:latin typeface="Century Gothic"/>
          <a:ea typeface="+mn-ea"/>
          <a:cs typeface="+mn-cs"/>
        </a:defRPr>
      </a:lvl2pPr>
      <a:lvl3pPr marL="73152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899"/>
          </a:solidFill>
          <a:latin typeface="Century Gothic"/>
          <a:ea typeface="+mn-ea"/>
          <a:cs typeface="+mn-cs"/>
        </a:defRPr>
      </a:lvl3pPr>
      <a:lvl4pPr marL="100584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899"/>
          </a:solidFill>
          <a:latin typeface="Century Gothic"/>
          <a:ea typeface="+mn-ea"/>
          <a:cs typeface="+mn-cs"/>
        </a:defRPr>
      </a:lvl4pPr>
      <a:lvl5pPr marL="128016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899"/>
          </a:solidFill>
          <a:latin typeface="Century Gothic"/>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E46D8D92-5360-1547-BB68-592F1DE39048}"/>
              </a:ext>
            </a:extLst>
          </p:cNvPr>
          <p:cNvPicPr>
            <a:picLocks noGrp="1"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 y="0"/>
            <a:ext cx="12195223" cy="6858000"/>
          </a:xfrm>
          <a:prstGeom prst="rect">
            <a:avLst/>
          </a:prstGeom>
        </p:spPr>
      </p:pic>
      <p:sp>
        <p:nvSpPr>
          <p:cNvPr id="2" name="Title Placeholder 1"/>
          <p:cNvSpPr>
            <a:spLocks noGrp="1"/>
          </p:cNvSpPr>
          <p:nvPr>
            <p:ph type="title"/>
          </p:nvPr>
        </p:nvSpPr>
        <p:spPr>
          <a:xfrm>
            <a:off x="838200" y="18256"/>
            <a:ext cx="10515600" cy="819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marL="847210" lvl="1" indent="-403433" algn="l" defTabSz="887553" rtl="0" eaLnBrk="1" latinLnBrk="0" hangingPunct="1">
              <a:lnSpc>
                <a:spcPct val="90000"/>
              </a:lnSpc>
              <a:spcBef>
                <a:spcPts val="485"/>
              </a:spcBef>
              <a:buFont typeface="Calibri" panose="020F0502020204030204" pitchFamily="34" charset="0"/>
              <a:buChar char="ꟷ"/>
            </a:pPr>
            <a:r>
              <a:rPr lang="en-US"/>
              <a:t>Second level</a:t>
            </a:r>
          </a:p>
          <a:p>
            <a:pPr marL="1109442" lvl="2" indent="-221888" algn="l" defTabSz="887553" rtl="0" eaLnBrk="1" latinLnBrk="0" hangingPunct="1">
              <a:lnSpc>
                <a:spcPct val="90000"/>
              </a:lnSpc>
              <a:spcBef>
                <a:spcPts val="485"/>
              </a:spcBef>
              <a:buFont typeface="Wingdings" panose="05000000000000000000" pitchFamily="2" charset="2"/>
              <a:buChar char="§"/>
            </a:pPr>
            <a:r>
              <a:rPr lang="en-US"/>
              <a:t>Third level</a:t>
            </a:r>
          </a:p>
          <a:p>
            <a:pPr marL="1553218" lvl="3" indent="-221888" algn="l" defTabSz="887553" rtl="0" eaLnBrk="1" latinLnBrk="0" hangingPunct="1">
              <a:lnSpc>
                <a:spcPct val="90000"/>
              </a:lnSpc>
              <a:spcBef>
                <a:spcPts val="485"/>
              </a:spcBef>
              <a:buFont typeface="Wingdings" panose="05000000000000000000" pitchFamily="2" charset="2"/>
              <a:buChar char="ü"/>
            </a:pPr>
            <a:r>
              <a:rPr lang="en-US"/>
              <a:t>Fourth level</a:t>
            </a:r>
          </a:p>
          <a:p>
            <a:pPr lvl="4"/>
            <a:r>
              <a:rPr lang="en-US"/>
              <a:t>Fifth level</a:t>
            </a:r>
          </a:p>
        </p:txBody>
      </p:sp>
      <p:sp>
        <p:nvSpPr>
          <p:cNvPr id="27" name="Slide Number Placeholder 26">
            <a:extLst>
              <a:ext uri="{FF2B5EF4-FFF2-40B4-BE49-F238E27FC236}">
                <a16:creationId xmlns:a16="http://schemas.microsoft.com/office/drawing/2014/main" id="{9304CB92-6834-444B-BE69-CD82A15FF3A4}"/>
              </a:ext>
            </a:extLst>
          </p:cNvPr>
          <p:cNvSpPr>
            <a:spLocks noGrp="1"/>
          </p:cNvSpPr>
          <p:nvPr>
            <p:ph type="sldNum" sz="quarter" idx="4"/>
          </p:nvPr>
        </p:nvSpPr>
        <p:spPr>
          <a:xfrm>
            <a:off x="8660780" y="6492408"/>
            <a:ext cx="3177160" cy="365592"/>
          </a:xfrm>
          <a:prstGeom prst="rect">
            <a:avLst/>
          </a:prstGeom>
        </p:spPr>
        <p:txBody>
          <a:bodyPr vert="horz" lIns="91440" tIns="45720" rIns="91440" bIns="45720" rtlCol="0" anchor="ctr"/>
          <a:lstStyle>
            <a:lvl1pPr algn="r">
              <a:defRPr sz="1059" b="1">
                <a:solidFill>
                  <a:schemeClr val="tx1"/>
                </a:solidFill>
              </a:defRPr>
            </a:lvl1pPr>
          </a:lstStyle>
          <a:p>
            <a:pPr defTabSz="806867">
              <a:defRPr/>
            </a:pPr>
            <a:fld id="{DD9C2CD3-9CA6-904C-B630-B8450516688A}" type="slidenum">
              <a:rPr lang="en-US" smtClean="0">
                <a:solidFill>
                  <a:prstClr val="black"/>
                </a:solidFill>
              </a:rPr>
              <a:pPr defTabSz="806867">
                <a:defRPr/>
              </a:pPr>
              <a:t>‹#›</a:t>
            </a:fld>
            <a:endParaRPr lang="en-US">
              <a:solidFill>
                <a:prstClr val="black"/>
              </a:solidFill>
            </a:endParaRPr>
          </a:p>
        </p:txBody>
      </p:sp>
    </p:spTree>
    <p:extLst>
      <p:ext uri="{BB962C8B-B14F-4D97-AF65-F5344CB8AC3E}">
        <p14:creationId xmlns:p14="http://schemas.microsoft.com/office/powerpoint/2010/main" val="143792220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7" r:id="rId9"/>
    <p:sldLayoutId id="2147483678" r:id="rId10"/>
    <p:sldLayoutId id="2147483679" r:id="rId11"/>
  </p:sldLayoutIdLst>
  <p:hf hdr="0" ftr="0" dt="0"/>
  <p:txStyles>
    <p:titleStyle>
      <a:lvl1pPr algn="l" defTabSz="887553" rtl="0" eaLnBrk="1" latinLnBrk="0" hangingPunct="1">
        <a:lnSpc>
          <a:spcPct val="90000"/>
        </a:lnSpc>
        <a:spcBef>
          <a:spcPct val="0"/>
        </a:spcBef>
        <a:buNone/>
        <a:defRPr sz="4271" kern="1200">
          <a:solidFill>
            <a:schemeClr val="tx1"/>
          </a:solidFill>
          <a:latin typeface="+mj-lt"/>
          <a:ea typeface="+mj-ea"/>
          <a:cs typeface="+mj-cs"/>
        </a:defRPr>
      </a:lvl1pPr>
    </p:titleStyle>
    <p:bodyStyle>
      <a:lvl1pPr marL="221888" indent="-221888" algn="l" defTabSz="887553" rtl="0" eaLnBrk="1" latinLnBrk="0" hangingPunct="1">
        <a:lnSpc>
          <a:spcPct val="90000"/>
        </a:lnSpc>
        <a:spcBef>
          <a:spcPts val="971"/>
        </a:spcBef>
        <a:buFont typeface="Arial" panose="020B0604020202020204" pitchFamily="34" charset="0"/>
        <a:buChar char="•"/>
        <a:defRPr sz="2718" kern="1200">
          <a:solidFill>
            <a:schemeClr val="tx1"/>
          </a:solidFill>
          <a:latin typeface="+mn-lt"/>
          <a:ea typeface="+mn-ea"/>
          <a:cs typeface="+mn-cs"/>
        </a:defRPr>
      </a:lvl1pPr>
      <a:lvl2pPr marL="665665" indent="-221888" algn="l" defTabSz="887553" rtl="0" eaLnBrk="1" latinLnBrk="0" hangingPunct="1">
        <a:lnSpc>
          <a:spcPct val="90000"/>
        </a:lnSpc>
        <a:spcBef>
          <a:spcPts val="485"/>
        </a:spcBef>
        <a:buFont typeface="Arial" panose="020B0604020202020204" pitchFamily="34" charset="0"/>
        <a:buChar char="•"/>
        <a:defRPr lang="en-US" sz="2330" kern="1200" dirty="0">
          <a:solidFill>
            <a:schemeClr val="tx1"/>
          </a:solidFill>
          <a:latin typeface="+mn-lt"/>
          <a:ea typeface="+mn-ea"/>
          <a:cs typeface="+mn-cs"/>
        </a:defRPr>
      </a:lvl2pPr>
      <a:lvl3pPr marL="1109442" indent="-221888" algn="l" defTabSz="887553" rtl="0" eaLnBrk="1" latinLnBrk="0" hangingPunct="1">
        <a:lnSpc>
          <a:spcPct val="90000"/>
        </a:lnSpc>
        <a:spcBef>
          <a:spcPts val="485"/>
        </a:spcBef>
        <a:buFont typeface="Arial" panose="020B0604020202020204" pitchFamily="34" charset="0"/>
        <a:buChar char="•"/>
        <a:defRPr lang="en-US" sz="1941" kern="1200" dirty="0">
          <a:solidFill>
            <a:schemeClr val="tx1"/>
          </a:solidFill>
          <a:latin typeface="+mn-lt"/>
          <a:ea typeface="+mn-ea"/>
          <a:cs typeface="+mn-cs"/>
        </a:defRPr>
      </a:lvl3pPr>
      <a:lvl4pPr marL="1553218" indent="-221888" algn="l" defTabSz="887553" rtl="0" eaLnBrk="1" latinLnBrk="0" hangingPunct="1">
        <a:lnSpc>
          <a:spcPct val="90000"/>
        </a:lnSpc>
        <a:spcBef>
          <a:spcPts val="485"/>
        </a:spcBef>
        <a:buFont typeface="Arial" panose="020B0604020202020204" pitchFamily="34" charset="0"/>
        <a:buChar char="•"/>
        <a:defRPr lang="en-US" sz="1747" kern="1200" dirty="0">
          <a:solidFill>
            <a:schemeClr val="tx1"/>
          </a:solidFill>
          <a:latin typeface="+mn-lt"/>
          <a:ea typeface="+mn-ea"/>
          <a:cs typeface="+mn-cs"/>
        </a:defRPr>
      </a:lvl4pPr>
      <a:lvl5pPr marL="199699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p:bodyStyle>
    <p:otherStyle>
      <a:defPPr>
        <a:defRPr lang="en-US"/>
      </a:defPPr>
      <a:lvl1pPr marL="0" algn="l" defTabSz="887553" rtl="0" eaLnBrk="1" latinLnBrk="0" hangingPunct="1">
        <a:defRPr sz="1747" kern="1200">
          <a:solidFill>
            <a:schemeClr val="tx1"/>
          </a:solidFill>
          <a:latin typeface="+mn-lt"/>
          <a:ea typeface="+mn-ea"/>
          <a:cs typeface="+mn-cs"/>
        </a:defRPr>
      </a:lvl1pPr>
      <a:lvl2pPr marL="443777" algn="l" defTabSz="887553" rtl="0" eaLnBrk="1" latinLnBrk="0" hangingPunct="1">
        <a:defRPr sz="1747" kern="1200">
          <a:solidFill>
            <a:schemeClr val="tx1"/>
          </a:solidFill>
          <a:latin typeface="+mn-lt"/>
          <a:ea typeface="+mn-ea"/>
          <a:cs typeface="+mn-cs"/>
        </a:defRPr>
      </a:lvl2pPr>
      <a:lvl3pPr marL="887553" algn="l" defTabSz="887553" rtl="0" eaLnBrk="1" latinLnBrk="0" hangingPunct="1">
        <a:defRPr sz="1747" kern="1200">
          <a:solidFill>
            <a:schemeClr val="tx1"/>
          </a:solidFill>
          <a:latin typeface="+mn-lt"/>
          <a:ea typeface="+mn-ea"/>
          <a:cs typeface="+mn-cs"/>
        </a:defRPr>
      </a:lvl3pPr>
      <a:lvl4pPr marL="1331330" algn="l" defTabSz="887553" rtl="0" eaLnBrk="1" latinLnBrk="0" hangingPunct="1">
        <a:defRPr sz="1747" kern="1200">
          <a:solidFill>
            <a:schemeClr val="tx1"/>
          </a:solidFill>
          <a:latin typeface="+mn-lt"/>
          <a:ea typeface="+mn-ea"/>
          <a:cs typeface="+mn-cs"/>
        </a:defRPr>
      </a:lvl4pPr>
      <a:lvl5pPr marL="1775106" algn="l" defTabSz="887553" rtl="0" eaLnBrk="1" latinLnBrk="0" hangingPunct="1">
        <a:defRPr sz="1747" kern="1200">
          <a:solidFill>
            <a:schemeClr val="tx1"/>
          </a:solidFill>
          <a:latin typeface="+mn-lt"/>
          <a:ea typeface="+mn-ea"/>
          <a:cs typeface="+mn-cs"/>
        </a:defRPr>
      </a:lvl5pPr>
      <a:lvl6pPr marL="2218883" algn="l" defTabSz="887553" rtl="0" eaLnBrk="1" latinLnBrk="0" hangingPunct="1">
        <a:defRPr sz="1747" kern="1200">
          <a:solidFill>
            <a:schemeClr val="tx1"/>
          </a:solidFill>
          <a:latin typeface="+mn-lt"/>
          <a:ea typeface="+mn-ea"/>
          <a:cs typeface="+mn-cs"/>
        </a:defRPr>
      </a:lvl6pPr>
      <a:lvl7pPr marL="2662660" algn="l" defTabSz="887553" rtl="0" eaLnBrk="1" latinLnBrk="0" hangingPunct="1">
        <a:defRPr sz="1747" kern="1200">
          <a:solidFill>
            <a:schemeClr val="tx1"/>
          </a:solidFill>
          <a:latin typeface="+mn-lt"/>
          <a:ea typeface="+mn-ea"/>
          <a:cs typeface="+mn-cs"/>
        </a:defRPr>
      </a:lvl7pPr>
      <a:lvl8pPr marL="3106436" algn="l" defTabSz="887553" rtl="0" eaLnBrk="1" latinLnBrk="0" hangingPunct="1">
        <a:defRPr sz="1747" kern="1200">
          <a:solidFill>
            <a:schemeClr val="tx1"/>
          </a:solidFill>
          <a:latin typeface="+mn-lt"/>
          <a:ea typeface="+mn-ea"/>
          <a:cs typeface="+mn-cs"/>
        </a:defRPr>
      </a:lvl8pPr>
      <a:lvl9pPr marL="3550213" algn="l" defTabSz="887553" rtl="0" eaLnBrk="1" latinLnBrk="0" hangingPunct="1">
        <a:defRPr sz="174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E46D8D92-5360-1547-BB68-592F1DE39048}"/>
              </a:ext>
            </a:extLst>
          </p:cNvPr>
          <p:cNvPicPr>
            <a:picLocks noGrp="1"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 y="0"/>
            <a:ext cx="12195223" cy="6858000"/>
          </a:xfrm>
          <a:prstGeom prst="rect">
            <a:avLst/>
          </a:prstGeom>
        </p:spPr>
      </p:pic>
      <p:sp>
        <p:nvSpPr>
          <p:cNvPr id="2" name="Title Placeholder 1"/>
          <p:cNvSpPr>
            <a:spLocks noGrp="1"/>
          </p:cNvSpPr>
          <p:nvPr>
            <p:ph type="title"/>
          </p:nvPr>
        </p:nvSpPr>
        <p:spPr>
          <a:xfrm>
            <a:off x="838200" y="18256"/>
            <a:ext cx="10515600" cy="819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marL="847210" lvl="1" indent="-403433" algn="l" defTabSz="887553" rtl="0" eaLnBrk="1" latinLnBrk="0" hangingPunct="1">
              <a:lnSpc>
                <a:spcPct val="90000"/>
              </a:lnSpc>
              <a:spcBef>
                <a:spcPts val="485"/>
              </a:spcBef>
              <a:buFont typeface="Calibri" panose="020F0502020204030204" pitchFamily="34" charset="0"/>
              <a:buChar char="ꟷ"/>
            </a:pPr>
            <a:r>
              <a:rPr lang="en-US"/>
              <a:t>Second level</a:t>
            </a:r>
          </a:p>
          <a:p>
            <a:pPr marL="1109442" lvl="2" indent="-221888" algn="l" defTabSz="887553" rtl="0" eaLnBrk="1" latinLnBrk="0" hangingPunct="1">
              <a:lnSpc>
                <a:spcPct val="90000"/>
              </a:lnSpc>
              <a:spcBef>
                <a:spcPts val="485"/>
              </a:spcBef>
              <a:buFont typeface="Wingdings" panose="05000000000000000000" pitchFamily="2" charset="2"/>
              <a:buChar char="§"/>
            </a:pPr>
            <a:r>
              <a:rPr lang="en-US"/>
              <a:t>Third level</a:t>
            </a:r>
          </a:p>
          <a:p>
            <a:pPr marL="1553218" lvl="3" indent="-221888" algn="l" defTabSz="887553" rtl="0" eaLnBrk="1" latinLnBrk="0" hangingPunct="1">
              <a:lnSpc>
                <a:spcPct val="90000"/>
              </a:lnSpc>
              <a:spcBef>
                <a:spcPts val="485"/>
              </a:spcBef>
              <a:buFont typeface="Wingdings" panose="05000000000000000000" pitchFamily="2" charset="2"/>
              <a:buChar char="ü"/>
            </a:pPr>
            <a:r>
              <a:rPr lang="en-US"/>
              <a:t>Fourth level</a:t>
            </a:r>
          </a:p>
          <a:p>
            <a:pPr lvl="4"/>
            <a:r>
              <a:rPr lang="en-US"/>
              <a:t>Fifth level</a:t>
            </a:r>
          </a:p>
        </p:txBody>
      </p:sp>
      <p:sp>
        <p:nvSpPr>
          <p:cNvPr id="27" name="Slide Number Placeholder 26">
            <a:extLst>
              <a:ext uri="{FF2B5EF4-FFF2-40B4-BE49-F238E27FC236}">
                <a16:creationId xmlns:a16="http://schemas.microsoft.com/office/drawing/2014/main" id="{9304CB92-6834-444B-BE69-CD82A15FF3A4}"/>
              </a:ext>
            </a:extLst>
          </p:cNvPr>
          <p:cNvSpPr>
            <a:spLocks noGrp="1"/>
          </p:cNvSpPr>
          <p:nvPr>
            <p:ph type="sldNum" sz="quarter" idx="4"/>
          </p:nvPr>
        </p:nvSpPr>
        <p:spPr>
          <a:xfrm>
            <a:off x="8660780" y="6492408"/>
            <a:ext cx="3177160" cy="365592"/>
          </a:xfrm>
          <a:prstGeom prst="rect">
            <a:avLst/>
          </a:prstGeom>
        </p:spPr>
        <p:txBody>
          <a:bodyPr vert="horz" lIns="91440" tIns="45720" rIns="91440" bIns="45720" rtlCol="0" anchor="ctr"/>
          <a:lstStyle>
            <a:lvl1pPr algn="r">
              <a:defRPr sz="1059" b="1">
                <a:solidFill>
                  <a:schemeClr val="tx1"/>
                </a:solidFill>
              </a:defRPr>
            </a:lvl1pPr>
          </a:lstStyle>
          <a:p>
            <a:pPr defTabSz="806867">
              <a:defRPr/>
            </a:pPr>
            <a:fld id="{DD9C2CD3-9CA6-904C-B630-B8450516688A}" type="slidenum">
              <a:rPr lang="en-US" smtClean="0">
                <a:solidFill>
                  <a:prstClr val="black"/>
                </a:solidFill>
              </a:rPr>
              <a:pPr defTabSz="806867">
                <a:defRPr/>
              </a:pPr>
              <a:t>‹#›</a:t>
            </a:fld>
            <a:endParaRPr lang="en-US">
              <a:solidFill>
                <a:prstClr val="black"/>
              </a:solidFill>
            </a:endParaRPr>
          </a:p>
        </p:txBody>
      </p:sp>
    </p:spTree>
    <p:extLst>
      <p:ext uri="{BB962C8B-B14F-4D97-AF65-F5344CB8AC3E}">
        <p14:creationId xmlns:p14="http://schemas.microsoft.com/office/powerpoint/2010/main" val="299842496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Lst>
  <p:hf hdr="0" ftr="0" dt="0"/>
  <p:txStyles>
    <p:titleStyle>
      <a:lvl1pPr algn="l" defTabSz="887553" rtl="0" eaLnBrk="1" latinLnBrk="0" hangingPunct="1">
        <a:lnSpc>
          <a:spcPct val="90000"/>
        </a:lnSpc>
        <a:spcBef>
          <a:spcPct val="0"/>
        </a:spcBef>
        <a:buNone/>
        <a:defRPr sz="4271" kern="1200">
          <a:solidFill>
            <a:schemeClr val="tx1"/>
          </a:solidFill>
          <a:latin typeface="+mj-lt"/>
          <a:ea typeface="+mj-ea"/>
          <a:cs typeface="+mj-cs"/>
        </a:defRPr>
      </a:lvl1pPr>
    </p:titleStyle>
    <p:bodyStyle>
      <a:lvl1pPr marL="221888" indent="-221888" algn="l" defTabSz="887553" rtl="0" eaLnBrk="1" latinLnBrk="0" hangingPunct="1">
        <a:lnSpc>
          <a:spcPct val="90000"/>
        </a:lnSpc>
        <a:spcBef>
          <a:spcPts val="971"/>
        </a:spcBef>
        <a:buFont typeface="Arial" panose="020B0604020202020204" pitchFamily="34" charset="0"/>
        <a:buChar char="•"/>
        <a:defRPr sz="2718" kern="1200">
          <a:solidFill>
            <a:schemeClr val="tx1"/>
          </a:solidFill>
          <a:latin typeface="+mn-lt"/>
          <a:ea typeface="+mn-ea"/>
          <a:cs typeface="+mn-cs"/>
        </a:defRPr>
      </a:lvl1pPr>
      <a:lvl2pPr marL="665665" indent="-221888" algn="l" defTabSz="887553" rtl="0" eaLnBrk="1" latinLnBrk="0" hangingPunct="1">
        <a:lnSpc>
          <a:spcPct val="90000"/>
        </a:lnSpc>
        <a:spcBef>
          <a:spcPts val="485"/>
        </a:spcBef>
        <a:buFont typeface="Arial" panose="020B0604020202020204" pitchFamily="34" charset="0"/>
        <a:buChar char="•"/>
        <a:defRPr lang="en-US" sz="2330" kern="1200" dirty="0">
          <a:solidFill>
            <a:schemeClr val="tx1"/>
          </a:solidFill>
          <a:latin typeface="+mn-lt"/>
          <a:ea typeface="+mn-ea"/>
          <a:cs typeface="+mn-cs"/>
        </a:defRPr>
      </a:lvl2pPr>
      <a:lvl3pPr marL="1109442" indent="-221888" algn="l" defTabSz="887553" rtl="0" eaLnBrk="1" latinLnBrk="0" hangingPunct="1">
        <a:lnSpc>
          <a:spcPct val="90000"/>
        </a:lnSpc>
        <a:spcBef>
          <a:spcPts val="485"/>
        </a:spcBef>
        <a:buFont typeface="Arial" panose="020B0604020202020204" pitchFamily="34" charset="0"/>
        <a:buChar char="•"/>
        <a:defRPr lang="en-US" sz="1941" kern="1200" dirty="0">
          <a:solidFill>
            <a:schemeClr val="tx1"/>
          </a:solidFill>
          <a:latin typeface="+mn-lt"/>
          <a:ea typeface="+mn-ea"/>
          <a:cs typeface="+mn-cs"/>
        </a:defRPr>
      </a:lvl3pPr>
      <a:lvl4pPr marL="1553218" indent="-221888" algn="l" defTabSz="887553" rtl="0" eaLnBrk="1" latinLnBrk="0" hangingPunct="1">
        <a:lnSpc>
          <a:spcPct val="90000"/>
        </a:lnSpc>
        <a:spcBef>
          <a:spcPts val="485"/>
        </a:spcBef>
        <a:buFont typeface="Arial" panose="020B0604020202020204" pitchFamily="34" charset="0"/>
        <a:buChar char="•"/>
        <a:defRPr lang="en-US" sz="1747" kern="1200" dirty="0">
          <a:solidFill>
            <a:schemeClr val="tx1"/>
          </a:solidFill>
          <a:latin typeface="+mn-lt"/>
          <a:ea typeface="+mn-ea"/>
          <a:cs typeface="+mn-cs"/>
        </a:defRPr>
      </a:lvl4pPr>
      <a:lvl5pPr marL="199699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p:bodyStyle>
    <p:otherStyle>
      <a:defPPr>
        <a:defRPr lang="en-US"/>
      </a:defPPr>
      <a:lvl1pPr marL="0" algn="l" defTabSz="887553" rtl="0" eaLnBrk="1" latinLnBrk="0" hangingPunct="1">
        <a:defRPr sz="1747" kern="1200">
          <a:solidFill>
            <a:schemeClr val="tx1"/>
          </a:solidFill>
          <a:latin typeface="+mn-lt"/>
          <a:ea typeface="+mn-ea"/>
          <a:cs typeface="+mn-cs"/>
        </a:defRPr>
      </a:lvl1pPr>
      <a:lvl2pPr marL="443777" algn="l" defTabSz="887553" rtl="0" eaLnBrk="1" latinLnBrk="0" hangingPunct="1">
        <a:defRPr sz="1747" kern="1200">
          <a:solidFill>
            <a:schemeClr val="tx1"/>
          </a:solidFill>
          <a:latin typeface="+mn-lt"/>
          <a:ea typeface="+mn-ea"/>
          <a:cs typeface="+mn-cs"/>
        </a:defRPr>
      </a:lvl2pPr>
      <a:lvl3pPr marL="887553" algn="l" defTabSz="887553" rtl="0" eaLnBrk="1" latinLnBrk="0" hangingPunct="1">
        <a:defRPr sz="1747" kern="1200">
          <a:solidFill>
            <a:schemeClr val="tx1"/>
          </a:solidFill>
          <a:latin typeface="+mn-lt"/>
          <a:ea typeface="+mn-ea"/>
          <a:cs typeface="+mn-cs"/>
        </a:defRPr>
      </a:lvl3pPr>
      <a:lvl4pPr marL="1331330" algn="l" defTabSz="887553" rtl="0" eaLnBrk="1" latinLnBrk="0" hangingPunct="1">
        <a:defRPr sz="1747" kern="1200">
          <a:solidFill>
            <a:schemeClr val="tx1"/>
          </a:solidFill>
          <a:latin typeface="+mn-lt"/>
          <a:ea typeface="+mn-ea"/>
          <a:cs typeface="+mn-cs"/>
        </a:defRPr>
      </a:lvl4pPr>
      <a:lvl5pPr marL="1775106" algn="l" defTabSz="887553" rtl="0" eaLnBrk="1" latinLnBrk="0" hangingPunct="1">
        <a:defRPr sz="1747" kern="1200">
          <a:solidFill>
            <a:schemeClr val="tx1"/>
          </a:solidFill>
          <a:latin typeface="+mn-lt"/>
          <a:ea typeface="+mn-ea"/>
          <a:cs typeface="+mn-cs"/>
        </a:defRPr>
      </a:lvl5pPr>
      <a:lvl6pPr marL="2218883" algn="l" defTabSz="887553" rtl="0" eaLnBrk="1" latinLnBrk="0" hangingPunct="1">
        <a:defRPr sz="1747" kern="1200">
          <a:solidFill>
            <a:schemeClr val="tx1"/>
          </a:solidFill>
          <a:latin typeface="+mn-lt"/>
          <a:ea typeface="+mn-ea"/>
          <a:cs typeface="+mn-cs"/>
        </a:defRPr>
      </a:lvl6pPr>
      <a:lvl7pPr marL="2662660" algn="l" defTabSz="887553" rtl="0" eaLnBrk="1" latinLnBrk="0" hangingPunct="1">
        <a:defRPr sz="1747" kern="1200">
          <a:solidFill>
            <a:schemeClr val="tx1"/>
          </a:solidFill>
          <a:latin typeface="+mn-lt"/>
          <a:ea typeface="+mn-ea"/>
          <a:cs typeface="+mn-cs"/>
        </a:defRPr>
      </a:lvl7pPr>
      <a:lvl8pPr marL="3106436" algn="l" defTabSz="887553" rtl="0" eaLnBrk="1" latinLnBrk="0" hangingPunct="1">
        <a:defRPr sz="1747" kern="1200">
          <a:solidFill>
            <a:schemeClr val="tx1"/>
          </a:solidFill>
          <a:latin typeface="+mn-lt"/>
          <a:ea typeface="+mn-ea"/>
          <a:cs typeface="+mn-cs"/>
        </a:defRPr>
      </a:lvl8pPr>
      <a:lvl9pPr marL="3550213" algn="l" defTabSz="887553" rtl="0" eaLnBrk="1" latinLnBrk="0" hangingPunct="1">
        <a:defRPr sz="174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hicagohan.org/documents/14171/427525/20230526_Updated_LTC_COVID-19_Guidan.pdf/b76a761b-c6c0-4bc5-b6a7-894b2532b6ab?t=1685116455321&amp;download=tru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cdc.gov/infectioncontrol/guidelines/isolation/appendix/type-duration-precautions.html"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cdc.gov/hai/containment/faqs.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cdc.gov/hai/containment/faqs.html" TargetMode="External"/><Relationship Id="rId2" Type="http://schemas.openxmlformats.org/officeDocument/2006/relationships/hyperlink" Target="https://www.cdc.gov/infectioncontrol/guidelines/isolation/appendix/index.html"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cdc.gov/shingles/hcp/clinical-overview.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5" Type="http://schemas.openxmlformats.org/officeDocument/2006/relationships/hyperlink" Target="https://www.actasdermo.org/en-clinical-characteristics-outcomes-in-population-articulo-S1578219016303638" TargetMode="External"/><Relationship Id="rId4" Type="http://schemas.openxmlformats.org/officeDocument/2006/relationships/hyperlink" Target="https://myvision.org/eye-conditions/shingles-on-fac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cdc.gov/shingles/hcp/hc-settings.html" TargetMode="External"/></Relationships>
</file>

<file path=ppt/slides/_rels/slide27.xml.rels><?xml version="1.0" encoding="UTF-8" standalone="yes"?>
<Relationships xmlns="http://schemas.openxmlformats.org/package/2006/relationships"><Relationship Id="rId2" Type="http://schemas.openxmlformats.org/officeDocument/2006/relationships/hyperlink" Target="https://www.cdc.gov/shingles/hcp/hc-settings.html"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cdc.gov/vaccines/vpd/shingles/hcp/shingrix/recommendations.htm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cdc.gov/parasites/bedbugs/faqs.htm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hyperlink" Target="https://www.chicago.gov/city/en/sites/covid-19/home/covid-dashboard.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2" Type="http://schemas.openxmlformats.org/officeDocument/2006/relationships/hyperlink" Target="http://www.idph.state.il.us/envhealth/BedBugs_HealthCareFacilities.pdf"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www.idph.state.il.us/envhealth/BedBugs_HealthCareFacilities.pdf"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ihealthlabs.com/pages/news#expiration"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hyperlink" Target="https://redcap.dph.illinois.gov/surveys/?s=DTFWTDHRMFT9TX3A" TargetMode="External"/><Relationship Id="rId2" Type="http://schemas.openxmlformats.org/officeDocument/2006/relationships/hyperlink" Target="https://redcap.dph.illinois.gov/surveys/?s=A78T34WFE4" TargetMode="Externa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s://www.cdc.gov/infectioncontrol/projectfirstline/resources/videos.html" TargetMode="External"/><Relationship Id="rId3" Type="http://schemas.openxmlformats.org/officeDocument/2006/relationships/hyperlink" Target="https://www.cdc.gov/infectioncontrol/projectfirstline/healthcare/recognize-risks.html" TargetMode="External"/><Relationship Id="rId7" Type="http://schemas.openxmlformats.org/officeDocument/2006/relationships/hyperlink" Target="https://www.cdc.gov/infectioncontrol/projectfirstline/healthcare/print.html" TargetMode="External"/><Relationship Id="rId2" Type="http://schemas.openxmlformats.org/officeDocument/2006/relationships/hyperlink" Target="https://www.cdc.gov/infectioncontrol/projectfirstline/index.html" TargetMode="External"/><Relationship Id="rId1" Type="http://schemas.openxmlformats.org/officeDocument/2006/relationships/slideLayout" Target="../slideLayouts/slideLayout2.xml"/><Relationship Id="rId6" Type="http://schemas.openxmlformats.org/officeDocument/2006/relationships/hyperlink" Target="https://www.cdc.gov/infectioncontrol/projectfirstline/healthcare/educational-materials.html" TargetMode="External"/><Relationship Id="rId5" Type="http://schemas.openxmlformats.org/officeDocument/2006/relationships/hyperlink" Target="https://www.cdc.gov/infectioncontrol/projectfirstline/resources/facilitator-toolkit.html" TargetMode="External"/><Relationship Id="rId4" Type="http://schemas.openxmlformats.org/officeDocument/2006/relationships/hyperlink" Target="https://www.cdc.gov/infectioncontrol/projectfirstline/healthcare/where-germs-live.html" TargetMode="External"/><Relationship Id="rId9" Type="http://schemas.openxmlformats.org/officeDocument/2006/relationships/hyperlink" Target="https://www.cdc.gov/infectioncontrol/projectfirstline/es/index.html"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hyperlink" Target="mailto:projectfirstline@cityofchicago.org" TargetMode="External"/><Relationship Id="rId7" Type="http://schemas.openxmlformats.org/officeDocument/2006/relationships/image" Target="../media/image42.jpeg"/><Relationship Id="rId2" Type="http://schemas.openxmlformats.org/officeDocument/2006/relationships/hyperlink" Target="https://www.cdc.gov/infectioncontrol/projectfirstline/healthcare/print.html" TargetMode="Externa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mailto:cdphhaiar@cityofchicago.org" TargetMode="External"/><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chicagohan.org/hai/pfl" TargetMode="External"/><Relationship Id="rId5" Type="http://schemas.openxmlformats.org/officeDocument/2006/relationships/image" Target="../media/image45.jpeg"/><Relationship Id="rId4" Type="http://schemas.openxmlformats.org/officeDocument/2006/relationships/hyperlink" Target="mailto:projectfirstline@cityofchicago.org"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mailto:Leirah.jordan@cityofchicago.org"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mailto:mark.mccarville@cityofchicago.org" TargetMode="External"/><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https://redcap.link/ltcr"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hyperlink" Target="https://www.chicagohan.org/covid-19/LTC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covid.cdc.gov/covid-data-tracker/#variant-proportions"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covid.cdc.gov/covid-data-tracker/#cases_new-admissions-rate-county"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chicagohan.org/documents/14171/427525/20230526_Updated_LTC_COVID-19_Guidan.pdf/b76a761b-c6c0-4bc5-b6a7-894b2532b6ab?t=1685116455321&amp;download=tru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3AFAA-8B48-4E4E-A048-B2EDEB30C799}"/>
              </a:ext>
            </a:extLst>
          </p:cNvPr>
          <p:cNvSpPr>
            <a:spLocks noGrp="1"/>
          </p:cNvSpPr>
          <p:nvPr>
            <p:ph type="ctrTitle"/>
          </p:nvPr>
        </p:nvSpPr>
        <p:spPr/>
        <p:txBody>
          <a:bodyPr/>
          <a:lstStyle/>
          <a:p>
            <a:pPr algn="ctr"/>
            <a:r>
              <a:rPr lang="en-US" dirty="0"/>
              <a:t>COVID-19</a:t>
            </a:r>
            <a:br>
              <a:rPr lang="en-US" dirty="0"/>
            </a:br>
            <a:r>
              <a:rPr lang="en-US" dirty="0"/>
              <a:t>Chicago Long Term Care</a:t>
            </a:r>
            <a:br>
              <a:rPr lang="en-US" dirty="0"/>
            </a:br>
            <a:r>
              <a:rPr lang="en-US" dirty="0"/>
              <a:t>Roundtable</a:t>
            </a:r>
          </a:p>
        </p:txBody>
      </p:sp>
      <p:sp>
        <p:nvSpPr>
          <p:cNvPr id="3" name="Subtitle 2">
            <a:extLst>
              <a:ext uri="{FF2B5EF4-FFF2-40B4-BE49-F238E27FC236}">
                <a16:creationId xmlns:a16="http://schemas.microsoft.com/office/drawing/2014/main" id="{14D04480-ED71-EB45-B50C-C9BFC8D83D9A}"/>
              </a:ext>
            </a:extLst>
          </p:cNvPr>
          <p:cNvSpPr>
            <a:spLocks noGrp="1"/>
          </p:cNvSpPr>
          <p:nvPr>
            <p:ph type="subTitle" idx="1"/>
          </p:nvPr>
        </p:nvSpPr>
        <p:spPr>
          <a:xfrm>
            <a:off x="1051560" y="5425777"/>
            <a:ext cx="9948672" cy="1069848"/>
          </a:xfrm>
        </p:spPr>
        <p:txBody>
          <a:bodyPr>
            <a:normAutofit/>
          </a:bodyPr>
          <a:lstStyle/>
          <a:p>
            <a:pPr algn="ctr"/>
            <a:r>
              <a:rPr lang="en-US" sz="2800" b="0" dirty="0">
                <a:solidFill>
                  <a:schemeClr val="tx1"/>
                </a:solidFill>
              </a:rPr>
              <a:t>07-27-2023</a:t>
            </a:r>
          </a:p>
        </p:txBody>
      </p:sp>
    </p:spTree>
    <p:extLst>
      <p:ext uri="{BB962C8B-B14F-4D97-AF65-F5344CB8AC3E}">
        <p14:creationId xmlns:p14="http://schemas.microsoft.com/office/powerpoint/2010/main" val="2957831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C0B48-33A9-7149-8C80-B6BEB251974B}"/>
              </a:ext>
            </a:extLst>
          </p:cNvPr>
          <p:cNvSpPr>
            <a:spLocks noGrp="1"/>
          </p:cNvSpPr>
          <p:nvPr>
            <p:ph type="title"/>
          </p:nvPr>
        </p:nvSpPr>
        <p:spPr/>
        <p:txBody>
          <a:bodyPr/>
          <a:lstStyle/>
          <a:p>
            <a:r>
              <a:rPr lang="en-US" dirty="0"/>
              <a:t>Reminder: Minimum Routine </a:t>
            </a:r>
            <a:r>
              <a:rPr lang="en-US" u="sng" dirty="0"/>
              <a:t>Resident</a:t>
            </a:r>
            <a:r>
              <a:rPr lang="en-US" dirty="0"/>
              <a:t> Testing Frequency </a:t>
            </a:r>
          </a:p>
        </p:txBody>
      </p:sp>
      <p:graphicFrame>
        <p:nvGraphicFramePr>
          <p:cNvPr id="5" name="Table 5">
            <a:extLst>
              <a:ext uri="{FF2B5EF4-FFF2-40B4-BE49-F238E27FC236}">
                <a16:creationId xmlns:a16="http://schemas.microsoft.com/office/drawing/2014/main" id="{8B5C43EB-334E-2447-9AB9-6AC2A5C1E75E}"/>
              </a:ext>
            </a:extLst>
          </p:cNvPr>
          <p:cNvGraphicFramePr>
            <a:graphicFrameLocks noGrp="1"/>
          </p:cNvGraphicFramePr>
          <p:nvPr>
            <p:ph idx="1"/>
            <p:extLst>
              <p:ext uri="{D42A27DB-BD31-4B8C-83A1-F6EECF244321}">
                <p14:modId xmlns:p14="http://schemas.microsoft.com/office/powerpoint/2010/main" val="2333762829"/>
              </p:ext>
            </p:extLst>
          </p:nvPr>
        </p:nvGraphicFramePr>
        <p:xfrm>
          <a:off x="264679" y="2340700"/>
          <a:ext cx="11366489" cy="2989606"/>
        </p:xfrm>
        <a:graphic>
          <a:graphicData uri="http://schemas.openxmlformats.org/drawingml/2006/table">
            <a:tbl>
              <a:tblPr firstRow="1" bandRow="1">
                <a:tableStyleId>{00A15C55-8517-42AA-B614-E9B94910E393}</a:tableStyleId>
              </a:tblPr>
              <a:tblGrid>
                <a:gridCol w="4581505">
                  <a:extLst>
                    <a:ext uri="{9D8B030D-6E8A-4147-A177-3AD203B41FA5}">
                      <a16:colId xmlns:a16="http://schemas.microsoft.com/office/drawing/2014/main" val="1473118535"/>
                    </a:ext>
                  </a:extLst>
                </a:gridCol>
                <a:gridCol w="2007238">
                  <a:extLst>
                    <a:ext uri="{9D8B030D-6E8A-4147-A177-3AD203B41FA5}">
                      <a16:colId xmlns:a16="http://schemas.microsoft.com/office/drawing/2014/main" val="1859286225"/>
                    </a:ext>
                  </a:extLst>
                </a:gridCol>
                <a:gridCol w="4777746">
                  <a:extLst>
                    <a:ext uri="{9D8B030D-6E8A-4147-A177-3AD203B41FA5}">
                      <a16:colId xmlns:a16="http://schemas.microsoft.com/office/drawing/2014/main" val="2599647777"/>
                    </a:ext>
                  </a:extLst>
                </a:gridCol>
              </a:tblGrid>
              <a:tr h="0">
                <a:tc>
                  <a:txBody>
                    <a:bodyPr/>
                    <a:lstStyle/>
                    <a:p>
                      <a:r>
                        <a:rPr lang="en-US" dirty="0"/>
                        <a:t>Vaccination Status</a:t>
                      </a:r>
                    </a:p>
                  </a:txBody>
                  <a:tcPr/>
                </a:tc>
                <a:tc>
                  <a:txBody>
                    <a:bodyPr/>
                    <a:lstStyle/>
                    <a:p>
                      <a:r>
                        <a:rPr lang="en-US" dirty="0"/>
                        <a:t>Hospital Admission Level</a:t>
                      </a:r>
                    </a:p>
                  </a:txBody>
                  <a:tcPr/>
                </a:tc>
                <a:tc>
                  <a:txBody>
                    <a:bodyPr/>
                    <a:lstStyle/>
                    <a:p>
                      <a:r>
                        <a:rPr lang="en-US" dirty="0"/>
                        <a:t>Routine Testing Frequency </a:t>
                      </a:r>
                    </a:p>
                  </a:txBody>
                  <a:tcPr/>
                </a:tc>
                <a:extLst>
                  <a:ext uri="{0D108BD9-81ED-4DB2-BD59-A6C34878D82A}">
                    <a16:rowId xmlns:a16="http://schemas.microsoft.com/office/drawing/2014/main" val="2717385432"/>
                  </a:ext>
                </a:extLst>
              </a:tr>
              <a:tr h="424206">
                <a:tc>
                  <a:txBody>
                    <a:bodyPr/>
                    <a:lstStyle/>
                    <a:p>
                      <a:r>
                        <a:rPr lang="en-US" b="1" dirty="0"/>
                        <a:t>Not up to date</a:t>
                      </a:r>
                    </a:p>
                  </a:txBody>
                  <a:tcPr/>
                </a:tc>
                <a:tc>
                  <a:txBody>
                    <a:bodyPr/>
                    <a:lstStyle/>
                    <a:p>
                      <a:r>
                        <a:rPr lang="en-US" b="0" dirty="0"/>
                        <a:t>All</a:t>
                      </a:r>
                    </a:p>
                  </a:txBody>
                  <a:tcPr/>
                </a:tc>
                <a:tc>
                  <a:txBody>
                    <a:bodyPr/>
                    <a:lstStyle/>
                    <a:p>
                      <a:r>
                        <a:rPr lang="en-US" dirty="0"/>
                        <a:t>No required routine testing*</a:t>
                      </a:r>
                    </a:p>
                  </a:txBody>
                  <a:tcPr/>
                </a:tc>
                <a:extLst>
                  <a:ext uri="{0D108BD9-81ED-4DB2-BD59-A6C34878D82A}">
                    <a16:rowId xmlns:a16="http://schemas.microsoft.com/office/drawing/2014/main" val="833389269"/>
                  </a:ext>
                </a:extLst>
              </a:tr>
              <a:tr h="370840">
                <a:tc>
                  <a:txBody>
                    <a:bodyPr/>
                    <a:lstStyle/>
                    <a:p>
                      <a:r>
                        <a:rPr lang="en-US" b="1" dirty="0"/>
                        <a:t>Up to date</a:t>
                      </a:r>
                    </a:p>
                  </a:txBody>
                  <a:tcPr/>
                </a:tc>
                <a:tc>
                  <a:txBody>
                    <a:bodyPr/>
                    <a:lstStyle/>
                    <a:p>
                      <a:r>
                        <a:rPr lang="en-US" b="0" dirty="0"/>
                        <a:t>All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required routine testing*</a:t>
                      </a:r>
                    </a:p>
                  </a:txBody>
                  <a:tcPr/>
                </a:tc>
                <a:extLst>
                  <a:ext uri="{0D108BD9-81ED-4DB2-BD59-A6C34878D82A}">
                    <a16:rowId xmlns:a16="http://schemas.microsoft.com/office/drawing/2014/main" val="8381943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New and readmissions, regardless of vaccination status</a:t>
                      </a:r>
                      <a:endParaRPr lang="en-US" b="1" i="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chemeClr val="tx1"/>
                          </a:solidFill>
                        </a:rPr>
                        <a:t>Low, Moderate, Substantial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required routine testing*</a:t>
                      </a:r>
                    </a:p>
                  </a:txBody>
                  <a:tcPr/>
                </a:tc>
                <a:extLst>
                  <a:ext uri="{0D108BD9-81ED-4DB2-BD59-A6C34878D82A}">
                    <a16:rowId xmlns:a16="http://schemas.microsoft.com/office/drawing/2014/main" val="10005"/>
                  </a:ext>
                </a:extLst>
              </a:tr>
              <a:tr h="370840">
                <a:tc>
                  <a:txBody>
                    <a:bodyPr/>
                    <a:lstStyle/>
                    <a:p>
                      <a:r>
                        <a:rPr lang="en-US" b="1" dirty="0"/>
                        <a:t>New and readmissions, regardless of vaccination status</a:t>
                      </a:r>
                      <a:endParaRPr lang="en-US" b="1" i="1" dirty="0">
                        <a:solidFill>
                          <a:schemeClr val="tx1"/>
                        </a:solidFill>
                      </a:endParaRPr>
                    </a:p>
                  </a:txBody>
                  <a:tcPr/>
                </a:tc>
                <a:tc>
                  <a:txBody>
                    <a:bodyPr/>
                    <a:lstStyle/>
                    <a:p>
                      <a:r>
                        <a:rPr lang="en-US" b="0" i="0" dirty="0">
                          <a:solidFill>
                            <a:schemeClr val="tx1"/>
                          </a:solidFill>
                        </a:rPr>
                        <a:t>High</a:t>
                      </a:r>
                    </a:p>
                  </a:txBody>
                  <a:tcPr/>
                </a:tc>
                <a:tc>
                  <a:txBody>
                    <a:bodyPr/>
                    <a:lstStyle/>
                    <a:p>
                      <a:r>
                        <a:rPr lang="en-US" sz="1800" kern="1200" dirty="0">
                          <a:solidFill>
                            <a:schemeClr val="dk1"/>
                          </a:solidFill>
                          <a:latin typeface="+mn-lt"/>
                          <a:ea typeface="+mn-ea"/>
                          <a:cs typeface="+mn-cs"/>
                        </a:rPr>
                        <a:t>Facility discretion</a:t>
                      </a:r>
                      <a:r>
                        <a:rPr lang="en-US" dirty="0"/>
                        <a:t>*</a:t>
                      </a:r>
                      <a:endParaRPr lang="en-US" sz="1800" kern="1200" dirty="0">
                        <a:solidFill>
                          <a:schemeClr val="dk1"/>
                        </a:solidFill>
                        <a:latin typeface="+mn-lt"/>
                        <a:ea typeface="+mn-ea"/>
                        <a:cs typeface="+mn-cs"/>
                      </a:endParaRPr>
                    </a:p>
                  </a:txBody>
                  <a:tcPr/>
                </a:tc>
                <a:extLst>
                  <a:ext uri="{0D108BD9-81ED-4DB2-BD59-A6C34878D82A}">
                    <a16:rowId xmlns:a16="http://schemas.microsoft.com/office/drawing/2014/main" val="974516375"/>
                  </a:ext>
                </a:extLst>
              </a:tr>
            </a:tbl>
          </a:graphicData>
        </a:graphic>
      </p:graphicFrame>
      <p:sp>
        <p:nvSpPr>
          <p:cNvPr id="6" name="TextBox 5">
            <a:extLst>
              <a:ext uri="{FF2B5EF4-FFF2-40B4-BE49-F238E27FC236}">
                <a16:creationId xmlns:a16="http://schemas.microsoft.com/office/drawing/2014/main" id="{C1C977F3-6869-3941-8921-A379183B5E0E}"/>
              </a:ext>
            </a:extLst>
          </p:cNvPr>
          <p:cNvSpPr txBox="1"/>
          <p:nvPr/>
        </p:nvSpPr>
        <p:spPr>
          <a:xfrm>
            <a:off x="192395" y="5330306"/>
            <a:ext cx="1107033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Bookman Old Style"/>
                <a:ea typeface="+mn-ea"/>
                <a:cs typeface="+mn-cs"/>
              </a:rPr>
              <a:t>*Unless symptomatic, following a high-risk exposure, or your facility is in outbreak and performing broad-based testing.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1"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1" u="none" strike="noStrike" kern="1200" cap="none" spc="0" normalizeH="0" baseline="0" noProof="0" dirty="0">
              <a:ln>
                <a:noFill/>
              </a:ln>
              <a:solidFill>
                <a:prstClr val="black"/>
              </a:solidFill>
              <a:effectLst/>
              <a:uLnTx/>
              <a:uFillTx/>
              <a:latin typeface="Century Gothic"/>
              <a:ea typeface="+mn-ea"/>
              <a:cs typeface="+mn-cs"/>
            </a:endParaRPr>
          </a:p>
        </p:txBody>
      </p:sp>
      <p:sp>
        <p:nvSpPr>
          <p:cNvPr id="3" name="Slide Number Placeholder 2">
            <a:extLst>
              <a:ext uri="{FF2B5EF4-FFF2-40B4-BE49-F238E27FC236}">
                <a16:creationId xmlns:a16="http://schemas.microsoft.com/office/drawing/2014/main" id="{D4A24A8F-CB3E-FF65-6D8C-541893588D5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CCF984-64AA-42B4-8D2F-66BCDE3A50F4}" type="slidenum">
              <a:rPr kumimoji="0" lang="en-US" sz="1400" b="1" i="0" u="none" strike="noStrike" kern="1200" cap="none" spc="0" normalizeH="0" baseline="0" noProof="0" smtClean="0">
                <a:ln>
                  <a:noFill/>
                </a:ln>
                <a:solidFill>
                  <a:prstClr val="black"/>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400" b="1"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 name="TextBox 3">
            <a:extLst>
              <a:ext uri="{FF2B5EF4-FFF2-40B4-BE49-F238E27FC236}">
                <a16:creationId xmlns:a16="http://schemas.microsoft.com/office/drawing/2014/main" id="{D142750F-444A-2F0D-20CB-4BB88263DEA5}"/>
              </a:ext>
            </a:extLst>
          </p:cNvPr>
          <p:cNvSpPr txBox="1"/>
          <p:nvPr/>
        </p:nvSpPr>
        <p:spPr>
          <a:xfrm>
            <a:off x="0" y="6581001"/>
            <a:ext cx="1126273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Bookman Old Style"/>
                <a:ea typeface="+mn-ea"/>
                <a:cs typeface="+mn-cs"/>
              </a:rPr>
              <a:t>Source: </a:t>
            </a:r>
            <a:r>
              <a:rPr kumimoji="0" lang="en-US" sz="1200" i="0" u="none" strike="noStrike" kern="1200" cap="none" spc="0" normalizeH="0" baseline="0" noProof="0" dirty="0">
                <a:ln>
                  <a:noFill/>
                </a:ln>
                <a:solidFill>
                  <a:prstClr val="black"/>
                </a:solidFill>
                <a:effectLst/>
                <a:uLnTx/>
                <a:uFillTx/>
                <a:latin typeface="Bookman Old Style"/>
                <a:ea typeface="+mn-ea"/>
                <a:cs typeface="+mn-cs"/>
                <a:hlinkClick r:id="rId3"/>
              </a:rPr>
              <a:t>IDPH Updated Interim Guidance for Nursing Homes Following the End of the Public Health Emergency</a:t>
            </a:r>
            <a:endParaRPr kumimoji="0" lang="en-US" sz="1200" i="0" u="none" strike="noStrike" kern="1200" cap="none" spc="0" normalizeH="0" baseline="0" noProof="0" dirty="0">
              <a:ln>
                <a:noFill/>
              </a:ln>
              <a:solidFill>
                <a:prstClr val="black"/>
              </a:solidFill>
              <a:effectLst/>
              <a:uLnTx/>
              <a:uFillTx/>
              <a:latin typeface="Bookman Old Style"/>
              <a:ea typeface="+mn-ea"/>
              <a:cs typeface="+mn-cs"/>
            </a:endParaRPr>
          </a:p>
        </p:txBody>
      </p:sp>
    </p:spTree>
    <p:extLst>
      <p:ext uri="{BB962C8B-B14F-4D97-AF65-F5344CB8AC3E}">
        <p14:creationId xmlns:p14="http://schemas.microsoft.com/office/powerpoint/2010/main" val="3449525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718A5-493C-C98E-4A41-3F336A4FA759}"/>
              </a:ext>
            </a:extLst>
          </p:cNvPr>
          <p:cNvSpPr>
            <a:spLocks noGrp="1"/>
          </p:cNvSpPr>
          <p:nvPr>
            <p:ph type="title"/>
          </p:nvPr>
        </p:nvSpPr>
        <p:spPr/>
        <p:txBody>
          <a:bodyPr/>
          <a:lstStyle/>
          <a:p>
            <a:r>
              <a:rPr lang="en-US" dirty="0"/>
              <a:t>New IDPH TBP Guidance Document</a:t>
            </a:r>
          </a:p>
        </p:txBody>
      </p:sp>
      <p:sp>
        <p:nvSpPr>
          <p:cNvPr id="3" name="Content Placeholder 2">
            <a:extLst>
              <a:ext uri="{FF2B5EF4-FFF2-40B4-BE49-F238E27FC236}">
                <a16:creationId xmlns:a16="http://schemas.microsoft.com/office/drawing/2014/main" id="{1D36B23E-3A95-0DB0-D9E9-DB289497D1F8}"/>
              </a:ext>
            </a:extLst>
          </p:cNvPr>
          <p:cNvSpPr>
            <a:spLocks noGrp="1"/>
          </p:cNvSpPr>
          <p:nvPr>
            <p:ph idx="1"/>
          </p:nvPr>
        </p:nvSpPr>
        <p:spPr>
          <a:xfrm>
            <a:off x="1069848" y="1908312"/>
            <a:ext cx="4416552" cy="4263887"/>
          </a:xfrm>
        </p:spPr>
        <p:txBody>
          <a:bodyPr>
            <a:normAutofit/>
          </a:bodyPr>
          <a:lstStyle/>
          <a:p>
            <a:r>
              <a:rPr lang="en-US" sz="1800" dirty="0"/>
              <a:t>New guidance document released on June 21, 2023</a:t>
            </a:r>
          </a:p>
          <a:p>
            <a:r>
              <a:rPr lang="en-US" sz="1800" dirty="0"/>
              <a:t>Best Practices for the use of transmission-based precautions in SNFs</a:t>
            </a:r>
          </a:p>
          <a:p>
            <a:pPr lvl="1"/>
            <a:r>
              <a:rPr lang="en-US" sz="1600" dirty="0"/>
              <a:t>Guidance with placing a resident on Contact Precautions or Enhanced Barrier Precautions</a:t>
            </a:r>
            <a:endParaRPr lang="en-US" sz="1800" dirty="0"/>
          </a:p>
          <a:p>
            <a:r>
              <a:rPr lang="en-US" sz="1800" dirty="0"/>
              <a:t>Assist with decision-making regarding the placement of residents with organism of concern</a:t>
            </a:r>
          </a:p>
        </p:txBody>
      </p:sp>
      <p:sp>
        <p:nvSpPr>
          <p:cNvPr id="4" name="Slide Number Placeholder 3">
            <a:extLst>
              <a:ext uri="{FF2B5EF4-FFF2-40B4-BE49-F238E27FC236}">
                <a16:creationId xmlns:a16="http://schemas.microsoft.com/office/drawing/2014/main" id="{DCD27497-3BCF-3599-B201-FC93CDDD8AA3}"/>
              </a:ext>
            </a:extLst>
          </p:cNvPr>
          <p:cNvSpPr>
            <a:spLocks noGrp="1"/>
          </p:cNvSpPr>
          <p:nvPr>
            <p:ph type="sldNum" sz="quarter" idx="12"/>
          </p:nvPr>
        </p:nvSpPr>
        <p:spPr/>
        <p:txBody>
          <a:bodyPr/>
          <a:lstStyle/>
          <a:p>
            <a:fld id="{3FCCF984-64AA-42B4-8D2F-66BCDE3A50F4}" type="slidenum">
              <a:rPr lang="en-US" smtClean="0"/>
              <a:t>11</a:t>
            </a:fld>
            <a:endParaRPr lang="en-US" dirty="0"/>
          </a:p>
        </p:txBody>
      </p:sp>
      <p:pic>
        <p:nvPicPr>
          <p:cNvPr id="8" name="Picture 7" descr="A close-up of a document&#10;&#10;Description automatically generated">
            <a:extLst>
              <a:ext uri="{FF2B5EF4-FFF2-40B4-BE49-F238E27FC236}">
                <a16:creationId xmlns:a16="http://schemas.microsoft.com/office/drawing/2014/main" id="{33FF486B-66A3-AA2C-9199-706AC7B9F1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0631" y="1679229"/>
            <a:ext cx="3701998" cy="4776117"/>
          </a:xfrm>
          <a:prstGeom prst="rect">
            <a:avLst/>
          </a:prstGeom>
        </p:spPr>
      </p:pic>
    </p:spTree>
    <p:extLst>
      <p:ext uri="{BB962C8B-B14F-4D97-AF65-F5344CB8AC3E}">
        <p14:creationId xmlns:p14="http://schemas.microsoft.com/office/powerpoint/2010/main" val="4054549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61413-B393-18E2-6CDA-533627EDF3C6}"/>
              </a:ext>
            </a:extLst>
          </p:cNvPr>
          <p:cNvSpPr>
            <a:spLocks noGrp="1"/>
          </p:cNvSpPr>
          <p:nvPr>
            <p:ph type="title"/>
          </p:nvPr>
        </p:nvSpPr>
        <p:spPr/>
        <p:txBody>
          <a:bodyPr/>
          <a:lstStyle/>
          <a:p>
            <a:r>
              <a:rPr lang="en-US" dirty="0"/>
              <a:t>Definitions</a:t>
            </a:r>
          </a:p>
        </p:txBody>
      </p:sp>
      <p:sp>
        <p:nvSpPr>
          <p:cNvPr id="3" name="Content Placeholder 2">
            <a:extLst>
              <a:ext uri="{FF2B5EF4-FFF2-40B4-BE49-F238E27FC236}">
                <a16:creationId xmlns:a16="http://schemas.microsoft.com/office/drawing/2014/main" id="{74ADC3B4-FD04-B4DB-AADC-B33742EE7968}"/>
              </a:ext>
            </a:extLst>
          </p:cNvPr>
          <p:cNvSpPr>
            <a:spLocks noGrp="1"/>
          </p:cNvSpPr>
          <p:nvPr>
            <p:ph sz="half" idx="1"/>
          </p:nvPr>
        </p:nvSpPr>
        <p:spPr/>
        <p:txBody>
          <a:bodyPr>
            <a:normAutofit lnSpcReduction="10000"/>
          </a:bodyPr>
          <a:lstStyle/>
          <a:p>
            <a:r>
              <a:rPr lang="en-US" dirty="0"/>
              <a:t>MDROs: multidrug resistant organisms</a:t>
            </a:r>
          </a:p>
          <a:p>
            <a:pPr lvl="1"/>
            <a:r>
              <a:rPr lang="en-US" dirty="0"/>
              <a:t>Methicillin-resistant </a:t>
            </a:r>
            <a:r>
              <a:rPr lang="en-US" i="1" dirty="0"/>
              <a:t>Staphylococcus aureus </a:t>
            </a:r>
            <a:r>
              <a:rPr lang="en-US" dirty="0"/>
              <a:t>(MRSA) </a:t>
            </a:r>
          </a:p>
          <a:p>
            <a:pPr lvl="1"/>
            <a:r>
              <a:rPr lang="en-US" dirty="0"/>
              <a:t>ESBL-producing </a:t>
            </a:r>
            <a:r>
              <a:rPr lang="en-US" dirty="0" err="1"/>
              <a:t>Enterobacterales</a:t>
            </a:r>
            <a:endParaRPr lang="en-US" dirty="0"/>
          </a:p>
          <a:p>
            <a:pPr lvl="1"/>
            <a:r>
              <a:rPr lang="en-US" dirty="0"/>
              <a:t>Vancomycin-resistant Enterococci (VRE)</a:t>
            </a:r>
          </a:p>
          <a:p>
            <a:pPr lvl="1"/>
            <a:r>
              <a:rPr lang="en-US" dirty="0"/>
              <a:t>multidrug-resistant </a:t>
            </a:r>
            <a:r>
              <a:rPr lang="en-US" i="1" dirty="0"/>
              <a:t>Pseudomonas aeruginosa</a:t>
            </a:r>
          </a:p>
          <a:p>
            <a:pPr lvl="1"/>
            <a:r>
              <a:rPr lang="en-US" dirty="0"/>
              <a:t>multidrug-resistant </a:t>
            </a:r>
            <a:r>
              <a:rPr lang="en-US" i="1" dirty="0"/>
              <a:t>Streptococcus pneumoniae</a:t>
            </a:r>
          </a:p>
        </p:txBody>
      </p:sp>
      <p:sp>
        <p:nvSpPr>
          <p:cNvPr id="5" name="Content Placeholder 4">
            <a:extLst>
              <a:ext uri="{FF2B5EF4-FFF2-40B4-BE49-F238E27FC236}">
                <a16:creationId xmlns:a16="http://schemas.microsoft.com/office/drawing/2014/main" id="{063AF1E3-5A24-7863-6D3B-0F24408E4AFD}"/>
              </a:ext>
            </a:extLst>
          </p:cNvPr>
          <p:cNvSpPr>
            <a:spLocks noGrp="1"/>
          </p:cNvSpPr>
          <p:nvPr>
            <p:ph sz="half" idx="2"/>
          </p:nvPr>
        </p:nvSpPr>
        <p:spPr/>
        <p:txBody>
          <a:bodyPr>
            <a:normAutofit lnSpcReduction="10000"/>
          </a:bodyPr>
          <a:lstStyle/>
          <a:p>
            <a:r>
              <a:rPr lang="en-US" dirty="0"/>
              <a:t>XDROs: extensively drug-resistant organisms entered in the XDRO registry</a:t>
            </a:r>
          </a:p>
          <a:p>
            <a:pPr lvl="1"/>
            <a:r>
              <a:rPr lang="en-US" dirty="0"/>
              <a:t>Candida </a:t>
            </a:r>
            <a:r>
              <a:rPr lang="en-US" dirty="0" err="1"/>
              <a:t>auris</a:t>
            </a:r>
            <a:endParaRPr lang="en-US" dirty="0"/>
          </a:p>
          <a:p>
            <a:pPr lvl="1"/>
            <a:r>
              <a:rPr lang="en-US" dirty="0"/>
              <a:t>Carbapenem-resistant </a:t>
            </a:r>
            <a:r>
              <a:rPr lang="en-US" dirty="0" err="1"/>
              <a:t>Enterobacterales</a:t>
            </a:r>
            <a:r>
              <a:rPr lang="en-US" dirty="0"/>
              <a:t> (CRE)</a:t>
            </a:r>
          </a:p>
          <a:p>
            <a:pPr lvl="1"/>
            <a:r>
              <a:rPr lang="en-US" dirty="0"/>
              <a:t>Carbapenem-resistant Acinetobacter </a:t>
            </a:r>
            <a:r>
              <a:rPr lang="en-US" dirty="0" err="1"/>
              <a:t>baumannii</a:t>
            </a:r>
            <a:r>
              <a:rPr lang="en-US" dirty="0"/>
              <a:t> (CRAB)</a:t>
            </a:r>
          </a:p>
          <a:p>
            <a:pPr lvl="1"/>
            <a:r>
              <a:rPr lang="en-US" dirty="0"/>
              <a:t>Carbapenem-producing organisms (CPOs)</a:t>
            </a:r>
          </a:p>
          <a:p>
            <a:pPr lvl="2"/>
            <a:r>
              <a:rPr lang="en-US" dirty="0"/>
              <a:t>Endemic CPOs: CRE-KPC, CRAB OXA 23, CRAB OXA 24/40, or unknown mechanisms</a:t>
            </a:r>
          </a:p>
          <a:p>
            <a:pPr lvl="2"/>
            <a:r>
              <a:rPr lang="en-US" dirty="0"/>
              <a:t>Rare or low prevalence CPOs: CRE-NDM or CRE-VIM</a:t>
            </a:r>
          </a:p>
          <a:p>
            <a:endParaRPr lang="en-US" dirty="0"/>
          </a:p>
        </p:txBody>
      </p:sp>
      <p:sp>
        <p:nvSpPr>
          <p:cNvPr id="4" name="Slide Number Placeholder 3">
            <a:extLst>
              <a:ext uri="{FF2B5EF4-FFF2-40B4-BE49-F238E27FC236}">
                <a16:creationId xmlns:a16="http://schemas.microsoft.com/office/drawing/2014/main" id="{1518A61E-9C4C-6E97-A024-1A7750CA596B}"/>
              </a:ext>
            </a:extLst>
          </p:cNvPr>
          <p:cNvSpPr>
            <a:spLocks noGrp="1"/>
          </p:cNvSpPr>
          <p:nvPr>
            <p:ph type="sldNum" sz="quarter" idx="12"/>
          </p:nvPr>
        </p:nvSpPr>
        <p:spPr/>
        <p:txBody>
          <a:bodyPr/>
          <a:lstStyle/>
          <a:p>
            <a:fld id="{3FCCF984-64AA-42B4-8D2F-66BCDE3A50F4}" type="slidenum">
              <a:rPr lang="en-US" smtClean="0"/>
              <a:t>12</a:t>
            </a:fld>
            <a:endParaRPr lang="en-US" dirty="0"/>
          </a:p>
        </p:txBody>
      </p:sp>
    </p:spTree>
    <p:extLst>
      <p:ext uri="{BB962C8B-B14F-4D97-AF65-F5344CB8AC3E}">
        <p14:creationId xmlns:p14="http://schemas.microsoft.com/office/powerpoint/2010/main" val="2189835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0E73640-D013-8458-FAEA-644D6C44497E}"/>
              </a:ext>
            </a:extLst>
          </p:cNvPr>
          <p:cNvSpPr>
            <a:spLocks noGrp="1"/>
          </p:cNvSpPr>
          <p:nvPr>
            <p:ph type="title"/>
          </p:nvPr>
        </p:nvSpPr>
        <p:spPr/>
        <p:txBody>
          <a:bodyPr/>
          <a:lstStyle/>
          <a:p>
            <a:r>
              <a:rPr lang="en-US" dirty="0"/>
              <a:t>Facility-level Approaches</a:t>
            </a:r>
          </a:p>
        </p:txBody>
      </p:sp>
      <p:sp>
        <p:nvSpPr>
          <p:cNvPr id="7" name="Content Placeholder 6">
            <a:extLst>
              <a:ext uri="{FF2B5EF4-FFF2-40B4-BE49-F238E27FC236}">
                <a16:creationId xmlns:a16="http://schemas.microsoft.com/office/drawing/2014/main" id="{FB0FA238-5885-29FF-BA29-B2A39233735C}"/>
              </a:ext>
            </a:extLst>
          </p:cNvPr>
          <p:cNvSpPr>
            <a:spLocks noGrp="1"/>
          </p:cNvSpPr>
          <p:nvPr>
            <p:ph idx="1"/>
          </p:nvPr>
        </p:nvSpPr>
        <p:spPr/>
        <p:txBody>
          <a:bodyPr/>
          <a:lstStyle/>
          <a:p>
            <a:r>
              <a:rPr lang="en-US" dirty="0"/>
              <a:t>Pathogen-based</a:t>
            </a:r>
          </a:p>
          <a:p>
            <a:pPr lvl="1"/>
            <a:r>
              <a:rPr lang="en-US" dirty="0"/>
              <a:t>XDROs: EBP for residents with an XDRO</a:t>
            </a:r>
          </a:p>
          <a:p>
            <a:pPr lvl="1"/>
            <a:r>
              <a:rPr lang="en-US" dirty="0"/>
              <a:t>MDROs: use a risk-based approach to determine what type of precautions are warranted for residents colonized or infected with MDROs. </a:t>
            </a:r>
          </a:p>
          <a:p>
            <a:r>
              <a:rPr lang="en-US" dirty="0"/>
              <a:t>Risk-based</a:t>
            </a:r>
          </a:p>
          <a:p>
            <a:pPr lvl="1"/>
            <a:r>
              <a:rPr lang="en-US" dirty="0"/>
              <a:t>EBP for residents with wounds requiring dressing (e.g. pressure ulcers, diabetic foot ulcers, unhealed surgical wounds, and chronic venous stasis ulcers)</a:t>
            </a:r>
          </a:p>
          <a:p>
            <a:pPr lvl="1"/>
            <a:r>
              <a:rPr lang="en-US" dirty="0"/>
              <a:t>EBP for residents with any indwelling devices (e.g. central lines, urinary catheters, feeding tubes, hemodialysis catheters, tracheostomies, and ventilators)</a:t>
            </a:r>
          </a:p>
        </p:txBody>
      </p:sp>
      <p:sp>
        <p:nvSpPr>
          <p:cNvPr id="5" name="Slide Number Placeholder 4">
            <a:extLst>
              <a:ext uri="{FF2B5EF4-FFF2-40B4-BE49-F238E27FC236}">
                <a16:creationId xmlns:a16="http://schemas.microsoft.com/office/drawing/2014/main" id="{1C8E0278-9360-170A-42EA-0EC476FFDEEF}"/>
              </a:ext>
            </a:extLst>
          </p:cNvPr>
          <p:cNvSpPr>
            <a:spLocks noGrp="1"/>
          </p:cNvSpPr>
          <p:nvPr>
            <p:ph type="sldNum" sz="quarter" idx="12"/>
          </p:nvPr>
        </p:nvSpPr>
        <p:spPr/>
        <p:txBody>
          <a:bodyPr/>
          <a:lstStyle/>
          <a:p>
            <a:fld id="{3FCCF984-64AA-42B4-8D2F-66BCDE3A50F4}" type="slidenum">
              <a:rPr lang="en-US" smtClean="0"/>
              <a:t>13</a:t>
            </a:fld>
            <a:endParaRPr lang="en-US" dirty="0"/>
          </a:p>
        </p:txBody>
      </p:sp>
    </p:spTree>
    <p:extLst>
      <p:ext uri="{BB962C8B-B14F-4D97-AF65-F5344CB8AC3E}">
        <p14:creationId xmlns:p14="http://schemas.microsoft.com/office/powerpoint/2010/main" val="1053540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2BFAB-626C-5A14-FCC4-165C2AC8C412}"/>
              </a:ext>
            </a:extLst>
          </p:cNvPr>
          <p:cNvSpPr>
            <a:spLocks noGrp="1"/>
          </p:cNvSpPr>
          <p:nvPr>
            <p:ph type="title"/>
          </p:nvPr>
        </p:nvSpPr>
        <p:spPr/>
        <p:txBody>
          <a:bodyPr/>
          <a:lstStyle/>
          <a:p>
            <a:r>
              <a:rPr lang="en-US" dirty="0"/>
              <a:t>Enhanced Barrier Precautions (EBP)</a:t>
            </a:r>
          </a:p>
        </p:txBody>
      </p:sp>
      <p:sp>
        <p:nvSpPr>
          <p:cNvPr id="3" name="Content Placeholder 2">
            <a:extLst>
              <a:ext uri="{FF2B5EF4-FFF2-40B4-BE49-F238E27FC236}">
                <a16:creationId xmlns:a16="http://schemas.microsoft.com/office/drawing/2014/main" id="{B785F250-6BA4-5A4D-7B41-1B5F2D7F0DCF}"/>
              </a:ext>
            </a:extLst>
          </p:cNvPr>
          <p:cNvSpPr>
            <a:spLocks noGrp="1"/>
          </p:cNvSpPr>
          <p:nvPr>
            <p:ph idx="1"/>
          </p:nvPr>
        </p:nvSpPr>
        <p:spPr/>
        <p:txBody>
          <a:bodyPr/>
          <a:lstStyle/>
          <a:p>
            <a:r>
              <a:rPr lang="en-US" dirty="0"/>
              <a:t>Single or private rooms are not required</a:t>
            </a:r>
          </a:p>
          <a:p>
            <a:r>
              <a:rPr lang="en-US" dirty="0"/>
              <a:t>Don PPE during high-contact resident care activities (e.g. dressing, bathing, transferring, providing hygiene, changing linens, changing briefs, or assisting with toileting, care or use of indwelling devices, wound care requiring a dressing)</a:t>
            </a:r>
          </a:p>
          <a:p>
            <a:r>
              <a:rPr lang="en-US" dirty="0"/>
              <a:t>Resident is NOT restricted to their room</a:t>
            </a:r>
          </a:p>
          <a:p>
            <a:r>
              <a:rPr lang="en-US" dirty="0"/>
              <a:t>Resident is allowed to participate in communal dining and group activities</a:t>
            </a:r>
          </a:p>
          <a:p>
            <a:r>
              <a:rPr lang="en-US" dirty="0"/>
              <a:t>EBP does not impose the same restrictions as contact precautions, EBP is intended to be in place for the duration of a resident’s stay or until resolution of wound or discontinuation of indwelling device</a:t>
            </a:r>
          </a:p>
        </p:txBody>
      </p:sp>
      <p:sp>
        <p:nvSpPr>
          <p:cNvPr id="4" name="Slide Number Placeholder 3">
            <a:extLst>
              <a:ext uri="{FF2B5EF4-FFF2-40B4-BE49-F238E27FC236}">
                <a16:creationId xmlns:a16="http://schemas.microsoft.com/office/drawing/2014/main" id="{6D212E49-E76F-0D76-84FB-4ED99368750E}"/>
              </a:ext>
            </a:extLst>
          </p:cNvPr>
          <p:cNvSpPr>
            <a:spLocks noGrp="1"/>
          </p:cNvSpPr>
          <p:nvPr>
            <p:ph type="sldNum" sz="quarter" idx="12"/>
          </p:nvPr>
        </p:nvSpPr>
        <p:spPr/>
        <p:txBody>
          <a:bodyPr/>
          <a:lstStyle/>
          <a:p>
            <a:fld id="{3FCCF984-64AA-42B4-8D2F-66BCDE3A50F4}" type="slidenum">
              <a:rPr lang="en-US" smtClean="0"/>
              <a:t>14</a:t>
            </a:fld>
            <a:endParaRPr lang="en-US" dirty="0"/>
          </a:p>
        </p:txBody>
      </p:sp>
    </p:spTree>
    <p:extLst>
      <p:ext uri="{BB962C8B-B14F-4D97-AF65-F5344CB8AC3E}">
        <p14:creationId xmlns:p14="http://schemas.microsoft.com/office/powerpoint/2010/main" val="1310546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4E2B0-3B36-437C-F7FD-045C3D2C9AA6}"/>
              </a:ext>
            </a:extLst>
          </p:cNvPr>
          <p:cNvSpPr>
            <a:spLocks noGrp="1"/>
          </p:cNvSpPr>
          <p:nvPr>
            <p:ph type="title"/>
          </p:nvPr>
        </p:nvSpPr>
        <p:spPr/>
        <p:txBody>
          <a:bodyPr/>
          <a:lstStyle/>
          <a:p>
            <a:r>
              <a:rPr lang="en-US" dirty="0"/>
              <a:t>Contact Precautions</a:t>
            </a:r>
          </a:p>
        </p:txBody>
      </p:sp>
      <p:sp>
        <p:nvSpPr>
          <p:cNvPr id="3" name="Content Placeholder 2">
            <a:extLst>
              <a:ext uri="{FF2B5EF4-FFF2-40B4-BE49-F238E27FC236}">
                <a16:creationId xmlns:a16="http://schemas.microsoft.com/office/drawing/2014/main" id="{9FF41354-1F21-69C7-6870-D35B88536A16}"/>
              </a:ext>
            </a:extLst>
          </p:cNvPr>
          <p:cNvSpPr>
            <a:spLocks noGrp="1"/>
          </p:cNvSpPr>
          <p:nvPr>
            <p:ph idx="1"/>
          </p:nvPr>
        </p:nvSpPr>
        <p:spPr/>
        <p:txBody>
          <a:bodyPr>
            <a:normAutofit fontScale="92500" lnSpcReduction="10000"/>
          </a:bodyPr>
          <a:lstStyle/>
          <a:p>
            <a:r>
              <a:rPr lang="en-US" dirty="0"/>
              <a:t>Single room is preferred</a:t>
            </a:r>
          </a:p>
          <a:p>
            <a:r>
              <a:rPr lang="en-US" dirty="0"/>
              <a:t>Don PPE upon room entry and discard PPE before exiting the patient room</a:t>
            </a:r>
          </a:p>
          <a:p>
            <a:r>
              <a:rPr lang="en-US" dirty="0"/>
              <a:t>Resident is restricted to their room except for medically necessary care</a:t>
            </a:r>
          </a:p>
          <a:p>
            <a:r>
              <a:rPr lang="en-US" dirty="0"/>
              <a:t>Resident should not participate in communal dining or group activities</a:t>
            </a:r>
          </a:p>
          <a:p>
            <a:r>
              <a:rPr lang="en-US" dirty="0"/>
              <a:t>Intended to be time limited, plan for discontinuation or de-escalation</a:t>
            </a:r>
          </a:p>
          <a:p>
            <a:r>
              <a:rPr lang="en-US" dirty="0"/>
              <a:t>Use disposable patient-care equipment or implement patient-dedicated use</a:t>
            </a:r>
          </a:p>
          <a:p>
            <a:r>
              <a:rPr lang="en-US" dirty="0"/>
              <a:t>Use contact precautions for residents with:</a:t>
            </a:r>
          </a:p>
          <a:p>
            <a:pPr lvl="1"/>
            <a:r>
              <a:rPr lang="en-US" dirty="0"/>
              <a:t>Draining wounds that cannot be contained and/or diarrhea</a:t>
            </a:r>
          </a:p>
          <a:p>
            <a:pPr lvl="1"/>
            <a:r>
              <a:rPr lang="en-US" dirty="0"/>
              <a:t>Other infections/conditions listed in CDC’s </a:t>
            </a:r>
            <a:r>
              <a:rPr lang="en-US" dirty="0">
                <a:hlinkClick r:id="rId2"/>
              </a:rPr>
              <a:t>Appendix A</a:t>
            </a:r>
            <a:endParaRPr lang="en-US" dirty="0"/>
          </a:p>
          <a:p>
            <a:pPr lvl="2"/>
            <a:r>
              <a:rPr lang="en-US" dirty="0"/>
              <a:t>C. difficile</a:t>
            </a:r>
          </a:p>
          <a:p>
            <a:pPr lvl="2"/>
            <a:r>
              <a:rPr lang="en-US" dirty="0"/>
              <a:t>Scabies</a:t>
            </a:r>
          </a:p>
          <a:p>
            <a:pPr lvl="2"/>
            <a:r>
              <a:rPr lang="en-US" dirty="0"/>
              <a:t>Norovirus</a:t>
            </a:r>
          </a:p>
          <a:p>
            <a:pPr marL="274320" lvl="1" indent="0">
              <a:buNone/>
            </a:pPr>
            <a:endParaRPr lang="en-US" dirty="0"/>
          </a:p>
        </p:txBody>
      </p:sp>
      <p:sp>
        <p:nvSpPr>
          <p:cNvPr id="4" name="Slide Number Placeholder 3">
            <a:extLst>
              <a:ext uri="{FF2B5EF4-FFF2-40B4-BE49-F238E27FC236}">
                <a16:creationId xmlns:a16="http://schemas.microsoft.com/office/drawing/2014/main" id="{DDA4194E-101D-DF14-1070-3CB9A33F1158}"/>
              </a:ext>
            </a:extLst>
          </p:cNvPr>
          <p:cNvSpPr>
            <a:spLocks noGrp="1"/>
          </p:cNvSpPr>
          <p:nvPr>
            <p:ph type="sldNum" sz="quarter" idx="12"/>
          </p:nvPr>
        </p:nvSpPr>
        <p:spPr/>
        <p:txBody>
          <a:bodyPr/>
          <a:lstStyle/>
          <a:p>
            <a:fld id="{3FCCF984-64AA-42B4-8D2F-66BCDE3A50F4}" type="slidenum">
              <a:rPr lang="en-US" smtClean="0"/>
              <a:t>15</a:t>
            </a:fld>
            <a:endParaRPr lang="en-US" dirty="0"/>
          </a:p>
        </p:txBody>
      </p:sp>
    </p:spTree>
    <p:extLst>
      <p:ext uri="{BB962C8B-B14F-4D97-AF65-F5344CB8AC3E}">
        <p14:creationId xmlns:p14="http://schemas.microsoft.com/office/powerpoint/2010/main" val="769668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500BD-3531-4960-9725-C8BF3EF12458}"/>
              </a:ext>
            </a:extLst>
          </p:cNvPr>
          <p:cNvSpPr>
            <a:spLocks noGrp="1"/>
          </p:cNvSpPr>
          <p:nvPr>
            <p:ph type="title"/>
          </p:nvPr>
        </p:nvSpPr>
        <p:spPr/>
        <p:txBody>
          <a:bodyPr/>
          <a:lstStyle/>
          <a:p>
            <a:r>
              <a:rPr lang="en-US" dirty="0"/>
              <a:t>Signage</a:t>
            </a:r>
          </a:p>
        </p:txBody>
      </p:sp>
      <p:pic>
        <p:nvPicPr>
          <p:cNvPr id="6" name="Content Placeholder 5" descr="A sign with text and images&#10;&#10;Description automatically generated">
            <a:extLst>
              <a:ext uri="{FF2B5EF4-FFF2-40B4-BE49-F238E27FC236}">
                <a16:creationId xmlns:a16="http://schemas.microsoft.com/office/drawing/2014/main" id="{950BF8FE-BEAC-22A1-4635-1FF74890A3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1827522"/>
            <a:ext cx="3622139" cy="4697055"/>
          </a:xfrm>
        </p:spPr>
      </p:pic>
      <p:sp>
        <p:nvSpPr>
          <p:cNvPr id="4" name="Slide Number Placeholder 3">
            <a:extLst>
              <a:ext uri="{FF2B5EF4-FFF2-40B4-BE49-F238E27FC236}">
                <a16:creationId xmlns:a16="http://schemas.microsoft.com/office/drawing/2014/main" id="{2C9DAB3D-B33E-C505-2311-691B8C7F8F16}"/>
              </a:ext>
            </a:extLst>
          </p:cNvPr>
          <p:cNvSpPr>
            <a:spLocks noGrp="1"/>
          </p:cNvSpPr>
          <p:nvPr>
            <p:ph type="sldNum" sz="quarter" idx="12"/>
          </p:nvPr>
        </p:nvSpPr>
        <p:spPr/>
        <p:txBody>
          <a:bodyPr/>
          <a:lstStyle/>
          <a:p>
            <a:fld id="{3FCCF984-64AA-42B4-8D2F-66BCDE3A50F4}" type="slidenum">
              <a:rPr lang="en-US" smtClean="0"/>
              <a:t>16</a:t>
            </a:fld>
            <a:endParaRPr lang="en-US" dirty="0"/>
          </a:p>
        </p:txBody>
      </p:sp>
      <p:pic>
        <p:nvPicPr>
          <p:cNvPr id="8" name="Picture 7" descr="A yellow sign with red and white text&#10;&#10;Description automatically generated">
            <a:extLst>
              <a:ext uri="{FF2B5EF4-FFF2-40B4-BE49-F238E27FC236}">
                <a16:creationId xmlns:a16="http://schemas.microsoft.com/office/drawing/2014/main" id="{F36D757A-A847-3AD3-1255-01A5C58A2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5921" y="1837103"/>
            <a:ext cx="3622139" cy="4687474"/>
          </a:xfrm>
          <a:prstGeom prst="rect">
            <a:avLst/>
          </a:prstGeom>
        </p:spPr>
      </p:pic>
    </p:spTree>
    <p:extLst>
      <p:ext uri="{BB962C8B-B14F-4D97-AF65-F5344CB8AC3E}">
        <p14:creationId xmlns:p14="http://schemas.microsoft.com/office/powerpoint/2010/main" val="3685067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743A9-666D-F43F-C09D-0C5BA96F262A}"/>
              </a:ext>
            </a:extLst>
          </p:cNvPr>
          <p:cNvSpPr>
            <a:spLocks noGrp="1"/>
          </p:cNvSpPr>
          <p:nvPr>
            <p:ph type="ctrTitle"/>
          </p:nvPr>
        </p:nvSpPr>
        <p:spPr/>
        <p:txBody>
          <a:bodyPr/>
          <a:lstStyle/>
          <a:p>
            <a:r>
              <a:rPr lang="en-US" dirty="0"/>
              <a:t>TBP Scenarios</a:t>
            </a:r>
          </a:p>
        </p:txBody>
      </p:sp>
      <p:sp>
        <p:nvSpPr>
          <p:cNvPr id="3" name="Subtitle 2">
            <a:extLst>
              <a:ext uri="{FF2B5EF4-FFF2-40B4-BE49-F238E27FC236}">
                <a16:creationId xmlns:a16="http://schemas.microsoft.com/office/drawing/2014/main" id="{F0A9FA9A-6285-B5E0-E424-3041AA6430C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68400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AD1FC-5E3B-C3E1-021B-F29F501656A9}"/>
              </a:ext>
            </a:extLst>
          </p:cNvPr>
          <p:cNvSpPr>
            <a:spLocks noGrp="1"/>
          </p:cNvSpPr>
          <p:nvPr>
            <p:ph type="title"/>
          </p:nvPr>
        </p:nvSpPr>
        <p:spPr/>
        <p:txBody>
          <a:bodyPr/>
          <a:lstStyle/>
          <a:p>
            <a:r>
              <a:rPr lang="en-US" dirty="0"/>
              <a:t>TBP Question 1</a:t>
            </a:r>
          </a:p>
        </p:txBody>
      </p:sp>
      <p:sp>
        <p:nvSpPr>
          <p:cNvPr id="3" name="Content Placeholder 2">
            <a:extLst>
              <a:ext uri="{FF2B5EF4-FFF2-40B4-BE49-F238E27FC236}">
                <a16:creationId xmlns:a16="http://schemas.microsoft.com/office/drawing/2014/main" id="{275546C4-E192-762A-2071-FBBB92BC6C47}"/>
              </a:ext>
            </a:extLst>
          </p:cNvPr>
          <p:cNvSpPr>
            <a:spLocks noGrp="1"/>
          </p:cNvSpPr>
          <p:nvPr>
            <p:ph idx="1"/>
          </p:nvPr>
        </p:nvSpPr>
        <p:spPr/>
        <p:txBody>
          <a:bodyPr/>
          <a:lstStyle/>
          <a:p>
            <a:pPr marL="0" indent="0">
              <a:buNone/>
            </a:pPr>
            <a:r>
              <a:rPr lang="en-US" sz="2400" dirty="0"/>
              <a:t>A resident is admitted with a diabetic ulcer that requires dressing. The ulcer was cultured at a previous facility and the lab results show no growth. </a:t>
            </a:r>
          </a:p>
          <a:p>
            <a:pPr marL="0" indent="0">
              <a:buNone/>
            </a:pPr>
            <a:endParaRPr lang="en-US" sz="2400" dirty="0"/>
          </a:p>
          <a:p>
            <a:pPr marL="0" indent="0">
              <a:buNone/>
            </a:pPr>
            <a:r>
              <a:rPr lang="en-US" sz="2400" dirty="0"/>
              <a:t>What type of precautions are indicated?</a:t>
            </a:r>
          </a:p>
          <a:p>
            <a:pPr marL="617220" lvl="1" indent="-342900">
              <a:buFont typeface="+mj-lt"/>
              <a:buAutoNum type="alphaLcParenR"/>
            </a:pPr>
            <a:r>
              <a:rPr lang="en-US" sz="2400" dirty="0"/>
              <a:t>Enhanced barrier precautions</a:t>
            </a:r>
          </a:p>
          <a:p>
            <a:pPr marL="617220" lvl="1" indent="-342900">
              <a:buFont typeface="+mj-lt"/>
              <a:buAutoNum type="alphaLcParenR"/>
            </a:pPr>
            <a:r>
              <a:rPr lang="en-US" sz="2400" dirty="0"/>
              <a:t>Contact precautions</a:t>
            </a:r>
          </a:p>
          <a:p>
            <a:pPr marL="617220" lvl="1" indent="-342900">
              <a:buFont typeface="+mj-lt"/>
              <a:buAutoNum type="alphaLcParenR"/>
            </a:pPr>
            <a:r>
              <a:rPr lang="en-US" sz="2400" dirty="0"/>
              <a:t>Standard precautions</a:t>
            </a:r>
          </a:p>
          <a:p>
            <a:pPr marL="617220" lvl="1" indent="-342900">
              <a:buFont typeface="+mj-lt"/>
              <a:buAutoNum type="alphaLcParenR"/>
            </a:pPr>
            <a:endParaRPr lang="en-US" dirty="0"/>
          </a:p>
        </p:txBody>
      </p:sp>
      <p:sp>
        <p:nvSpPr>
          <p:cNvPr id="4" name="Slide Number Placeholder 3">
            <a:extLst>
              <a:ext uri="{FF2B5EF4-FFF2-40B4-BE49-F238E27FC236}">
                <a16:creationId xmlns:a16="http://schemas.microsoft.com/office/drawing/2014/main" id="{51A8EBA8-914F-5C5D-9E53-4C88AFEE54AF}"/>
              </a:ext>
            </a:extLst>
          </p:cNvPr>
          <p:cNvSpPr>
            <a:spLocks noGrp="1"/>
          </p:cNvSpPr>
          <p:nvPr>
            <p:ph type="sldNum" sz="quarter" idx="12"/>
          </p:nvPr>
        </p:nvSpPr>
        <p:spPr/>
        <p:txBody>
          <a:bodyPr/>
          <a:lstStyle/>
          <a:p>
            <a:fld id="{3FCCF984-64AA-42B4-8D2F-66BCDE3A50F4}" type="slidenum">
              <a:rPr lang="en-US" smtClean="0"/>
              <a:t>18</a:t>
            </a:fld>
            <a:endParaRPr lang="en-US" dirty="0"/>
          </a:p>
        </p:txBody>
      </p:sp>
    </p:spTree>
    <p:extLst>
      <p:ext uri="{BB962C8B-B14F-4D97-AF65-F5344CB8AC3E}">
        <p14:creationId xmlns:p14="http://schemas.microsoft.com/office/powerpoint/2010/main" val="935093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6C38-A91E-9FB9-AACC-D97F5B047969}"/>
              </a:ext>
            </a:extLst>
          </p:cNvPr>
          <p:cNvSpPr>
            <a:spLocks noGrp="1"/>
          </p:cNvSpPr>
          <p:nvPr>
            <p:ph type="title"/>
          </p:nvPr>
        </p:nvSpPr>
        <p:spPr/>
        <p:txBody>
          <a:bodyPr/>
          <a:lstStyle/>
          <a:p>
            <a:r>
              <a:rPr lang="en-US" dirty="0"/>
              <a:t>Answer</a:t>
            </a:r>
          </a:p>
        </p:txBody>
      </p:sp>
      <p:sp>
        <p:nvSpPr>
          <p:cNvPr id="3" name="Content Placeholder 2">
            <a:extLst>
              <a:ext uri="{FF2B5EF4-FFF2-40B4-BE49-F238E27FC236}">
                <a16:creationId xmlns:a16="http://schemas.microsoft.com/office/drawing/2014/main" id="{E04F8A98-D087-D499-844A-5FEBAE3D4465}"/>
              </a:ext>
            </a:extLst>
          </p:cNvPr>
          <p:cNvSpPr>
            <a:spLocks noGrp="1"/>
          </p:cNvSpPr>
          <p:nvPr>
            <p:ph idx="1"/>
          </p:nvPr>
        </p:nvSpPr>
        <p:spPr/>
        <p:txBody>
          <a:bodyPr>
            <a:normAutofit/>
          </a:bodyPr>
          <a:lstStyle/>
          <a:p>
            <a:pPr marL="457200" indent="-457200">
              <a:buAutoNum type="alphaLcParenR"/>
            </a:pPr>
            <a:r>
              <a:rPr lang="en-US" sz="2400" dirty="0"/>
              <a:t>Enhanced barrier precautions</a:t>
            </a:r>
          </a:p>
          <a:p>
            <a:pPr marL="457200" indent="-457200">
              <a:buAutoNum type="alphaLcParenR"/>
            </a:pPr>
            <a:endParaRPr lang="en-US" sz="2400" dirty="0"/>
          </a:p>
          <a:p>
            <a:pPr marL="0" indent="0">
              <a:buNone/>
            </a:pPr>
            <a:r>
              <a:rPr lang="en-US" sz="2400" dirty="0"/>
              <a:t>Enhanced Barrier Precautions are recommended for residents with indwelling medical devices or wounds, even if they have no history of MDRO colonization or infection and regardless of whether others in the facility are known to have MDRO colonization. This is because devices and wounds are risk factors that place these residents at higher risk for carrying or acquiring a MDRO and many residents colonized with a MDRO are asymptomatic or not presently known to be colonized.</a:t>
            </a:r>
          </a:p>
          <a:p>
            <a:pPr marL="0" indent="0">
              <a:buNone/>
            </a:pPr>
            <a:endParaRPr lang="en-US" sz="2000" dirty="0"/>
          </a:p>
          <a:p>
            <a:pPr marL="0" indent="0">
              <a:buNone/>
            </a:pPr>
            <a:endParaRPr lang="en-US" dirty="0"/>
          </a:p>
        </p:txBody>
      </p:sp>
      <p:sp>
        <p:nvSpPr>
          <p:cNvPr id="4" name="Slide Number Placeholder 3">
            <a:extLst>
              <a:ext uri="{FF2B5EF4-FFF2-40B4-BE49-F238E27FC236}">
                <a16:creationId xmlns:a16="http://schemas.microsoft.com/office/drawing/2014/main" id="{620CDA07-71D2-F9A0-1BD5-0E9E5DCAF62B}"/>
              </a:ext>
            </a:extLst>
          </p:cNvPr>
          <p:cNvSpPr>
            <a:spLocks noGrp="1"/>
          </p:cNvSpPr>
          <p:nvPr>
            <p:ph type="sldNum" sz="quarter" idx="12"/>
          </p:nvPr>
        </p:nvSpPr>
        <p:spPr/>
        <p:txBody>
          <a:bodyPr/>
          <a:lstStyle/>
          <a:p>
            <a:fld id="{3FCCF984-64AA-42B4-8D2F-66BCDE3A50F4}" type="slidenum">
              <a:rPr lang="en-US" smtClean="0"/>
              <a:t>19</a:t>
            </a:fld>
            <a:endParaRPr lang="en-US" dirty="0"/>
          </a:p>
        </p:txBody>
      </p:sp>
      <p:sp>
        <p:nvSpPr>
          <p:cNvPr id="6" name="TextBox 5">
            <a:extLst>
              <a:ext uri="{FF2B5EF4-FFF2-40B4-BE49-F238E27FC236}">
                <a16:creationId xmlns:a16="http://schemas.microsoft.com/office/drawing/2014/main" id="{B7009D15-68EB-8DE7-AC67-E4CAEF3B0925}"/>
              </a:ext>
            </a:extLst>
          </p:cNvPr>
          <p:cNvSpPr txBox="1"/>
          <p:nvPr/>
        </p:nvSpPr>
        <p:spPr>
          <a:xfrm>
            <a:off x="109728" y="6499409"/>
            <a:ext cx="6217920" cy="276999"/>
          </a:xfrm>
          <a:prstGeom prst="rect">
            <a:avLst/>
          </a:prstGeom>
          <a:noFill/>
        </p:spPr>
        <p:txBody>
          <a:bodyPr wrap="square">
            <a:spAutoFit/>
          </a:bodyPr>
          <a:lstStyle/>
          <a:p>
            <a:r>
              <a:rPr lang="en-US" sz="1200" dirty="0">
                <a:latin typeface="Roboto" panose="02000000000000000000" pitchFamily="2" charset="0"/>
                <a:ea typeface="Roboto" panose="02000000000000000000" pitchFamily="2" charset="0"/>
                <a:cs typeface="Roboto" panose="02000000000000000000" pitchFamily="2" charset="0"/>
              </a:rPr>
              <a:t>Source: </a:t>
            </a:r>
            <a:r>
              <a:rPr lang="en-US" sz="1200" dirty="0">
                <a:latin typeface="Roboto" panose="02000000000000000000" pitchFamily="2" charset="0"/>
                <a:ea typeface="Roboto" panose="02000000000000000000" pitchFamily="2" charset="0"/>
                <a:cs typeface="Roboto" panose="02000000000000000000" pitchFamily="2" charset="0"/>
                <a:hlinkClick r:id="rId2"/>
              </a:rPr>
              <a:t>https://www.cdc.gov/hai/containment/faqs.html</a:t>
            </a:r>
            <a:r>
              <a:rPr lang="en-US" sz="1200" dirty="0">
                <a:latin typeface="Roboto" panose="02000000000000000000" pitchFamily="2" charset="0"/>
                <a:ea typeface="Roboto" panose="02000000000000000000" pitchFamily="2" charset="0"/>
                <a:cs typeface="Roboto" panose="02000000000000000000" pitchFamily="2" charset="0"/>
              </a:rPr>
              <a:t> </a:t>
            </a:r>
          </a:p>
        </p:txBody>
      </p:sp>
    </p:spTree>
    <p:extLst>
      <p:ext uri="{BB962C8B-B14F-4D97-AF65-F5344CB8AC3E}">
        <p14:creationId xmlns:p14="http://schemas.microsoft.com/office/powerpoint/2010/main" val="1828790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E4B5-1A2E-004F-98C6-978B1CFA92BC}"/>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88AE259D-6616-144D-8AD7-AC60159360D9}"/>
              </a:ext>
            </a:extLst>
          </p:cNvPr>
          <p:cNvSpPr>
            <a:spLocks noGrp="1"/>
          </p:cNvSpPr>
          <p:nvPr>
            <p:ph idx="1"/>
          </p:nvPr>
        </p:nvSpPr>
        <p:spPr>
          <a:xfrm>
            <a:off x="1069848" y="2221992"/>
            <a:ext cx="10058400" cy="4050792"/>
          </a:xfrm>
        </p:spPr>
        <p:txBody>
          <a:bodyPr>
            <a:normAutofit/>
          </a:bodyPr>
          <a:lstStyle/>
          <a:p>
            <a:r>
              <a:rPr lang="en-US" dirty="0"/>
              <a:t>COVID-19 Epidemiology &amp; Updates</a:t>
            </a:r>
          </a:p>
          <a:p>
            <a:r>
              <a:rPr lang="en-US" dirty="0"/>
              <a:t>Transmission Based Precautions</a:t>
            </a:r>
          </a:p>
          <a:p>
            <a:r>
              <a:rPr lang="en-US" dirty="0"/>
              <a:t>Shingles</a:t>
            </a:r>
          </a:p>
          <a:p>
            <a:r>
              <a:rPr lang="en-US" dirty="0"/>
              <a:t>Bed Bugs</a:t>
            </a:r>
          </a:p>
          <a:p>
            <a:r>
              <a:rPr lang="en-US" dirty="0" err="1"/>
              <a:t>iHealth</a:t>
            </a:r>
            <a:r>
              <a:rPr lang="en-US" dirty="0"/>
              <a:t> Rapid Test Expiration Dates</a:t>
            </a:r>
          </a:p>
          <a:p>
            <a:r>
              <a:rPr lang="en-US" dirty="0"/>
              <a:t>COVID-19 Reporting</a:t>
            </a:r>
          </a:p>
          <a:p>
            <a:r>
              <a:rPr lang="en-US" dirty="0"/>
              <a:t>Project Firstline</a:t>
            </a:r>
          </a:p>
          <a:p>
            <a:r>
              <a:rPr lang="en-US" dirty="0"/>
              <a:t>Increasing Vaccine Uptake</a:t>
            </a:r>
          </a:p>
          <a:p>
            <a:r>
              <a:rPr lang="en-US" dirty="0"/>
              <a:t>CDPH Emergency Preparedness Liaison</a:t>
            </a:r>
          </a:p>
          <a:p>
            <a:endParaRPr lang="en-US" dirty="0"/>
          </a:p>
        </p:txBody>
      </p:sp>
      <p:sp>
        <p:nvSpPr>
          <p:cNvPr id="5" name="Slide Number Placeholder 4">
            <a:extLst>
              <a:ext uri="{FF2B5EF4-FFF2-40B4-BE49-F238E27FC236}">
                <a16:creationId xmlns:a16="http://schemas.microsoft.com/office/drawing/2014/main" id="{111B28BE-B0EA-8DBD-5825-95AFF1451A2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CCF984-64AA-42B4-8D2F-66BCDE3A50F4}" type="slidenum">
              <a:rPr kumimoji="0" lang="en-US" sz="1400" b="1" i="0" u="none" strike="noStrike" kern="1200" cap="none" spc="0" normalizeH="0" baseline="0" noProof="0" smtClean="0">
                <a:ln>
                  <a:noFill/>
                </a:ln>
                <a:solidFill>
                  <a:prstClr val="black"/>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400" b="1"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8461523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791E4-97E1-41E0-2658-08FF36AE9A90}"/>
              </a:ext>
            </a:extLst>
          </p:cNvPr>
          <p:cNvSpPr>
            <a:spLocks noGrp="1"/>
          </p:cNvSpPr>
          <p:nvPr>
            <p:ph type="title"/>
          </p:nvPr>
        </p:nvSpPr>
        <p:spPr/>
        <p:txBody>
          <a:bodyPr/>
          <a:lstStyle/>
          <a:p>
            <a:r>
              <a:rPr lang="en-US" dirty="0"/>
              <a:t>TBP Question 2</a:t>
            </a:r>
          </a:p>
        </p:txBody>
      </p:sp>
      <p:sp>
        <p:nvSpPr>
          <p:cNvPr id="3" name="Content Placeholder 2">
            <a:extLst>
              <a:ext uri="{FF2B5EF4-FFF2-40B4-BE49-F238E27FC236}">
                <a16:creationId xmlns:a16="http://schemas.microsoft.com/office/drawing/2014/main" id="{A5CFC9C8-8FFB-6D76-63E8-400B41C2400E}"/>
              </a:ext>
            </a:extLst>
          </p:cNvPr>
          <p:cNvSpPr>
            <a:spLocks noGrp="1"/>
          </p:cNvSpPr>
          <p:nvPr>
            <p:ph idx="1"/>
          </p:nvPr>
        </p:nvSpPr>
        <p:spPr/>
        <p:txBody>
          <a:bodyPr>
            <a:normAutofit/>
          </a:bodyPr>
          <a:lstStyle/>
          <a:p>
            <a:pPr marL="0" indent="0">
              <a:buNone/>
            </a:pPr>
            <a:r>
              <a:rPr lang="en-US" sz="2400" dirty="0"/>
              <a:t>A resident on enhanced barrier precautions (for XDRO infection) is now experiencing loose stools and has tested positive for C. difficile. </a:t>
            </a:r>
          </a:p>
          <a:p>
            <a:pPr marL="0" indent="0">
              <a:buNone/>
            </a:pPr>
            <a:endParaRPr lang="en-US" sz="2400" dirty="0"/>
          </a:p>
          <a:p>
            <a:pPr marL="0" indent="0">
              <a:buNone/>
            </a:pPr>
            <a:r>
              <a:rPr lang="en-US" sz="2400" dirty="0"/>
              <a:t>Should the resident remain on enhanced barrier precautions?</a:t>
            </a:r>
          </a:p>
          <a:p>
            <a:pPr marL="617220" lvl="1" indent="-342900">
              <a:buFont typeface="+mj-lt"/>
              <a:buAutoNum type="alphaLcParenR"/>
            </a:pPr>
            <a:r>
              <a:rPr lang="en-US" sz="2400" dirty="0"/>
              <a:t>Yes, continue with enhanced barrier precautions</a:t>
            </a:r>
          </a:p>
          <a:p>
            <a:pPr marL="617220" lvl="1" indent="-342900">
              <a:buFont typeface="+mj-lt"/>
              <a:buAutoNum type="alphaLcParenR"/>
            </a:pPr>
            <a:r>
              <a:rPr lang="en-US" sz="2400" dirty="0"/>
              <a:t>No, change to contact precautions</a:t>
            </a:r>
          </a:p>
        </p:txBody>
      </p:sp>
      <p:sp>
        <p:nvSpPr>
          <p:cNvPr id="4" name="Slide Number Placeholder 3">
            <a:extLst>
              <a:ext uri="{FF2B5EF4-FFF2-40B4-BE49-F238E27FC236}">
                <a16:creationId xmlns:a16="http://schemas.microsoft.com/office/drawing/2014/main" id="{25DB64CB-28A6-ECB2-86F8-B23FE75783A7}"/>
              </a:ext>
            </a:extLst>
          </p:cNvPr>
          <p:cNvSpPr>
            <a:spLocks noGrp="1"/>
          </p:cNvSpPr>
          <p:nvPr>
            <p:ph type="sldNum" sz="quarter" idx="12"/>
          </p:nvPr>
        </p:nvSpPr>
        <p:spPr/>
        <p:txBody>
          <a:bodyPr/>
          <a:lstStyle/>
          <a:p>
            <a:fld id="{3FCCF984-64AA-42B4-8D2F-66BCDE3A50F4}" type="slidenum">
              <a:rPr lang="en-US" smtClean="0"/>
              <a:t>20</a:t>
            </a:fld>
            <a:endParaRPr lang="en-US" dirty="0"/>
          </a:p>
        </p:txBody>
      </p:sp>
    </p:spTree>
    <p:extLst>
      <p:ext uri="{BB962C8B-B14F-4D97-AF65-F5344CB8AC3E}">
        <p14:creationId xmlns:p14="http://schemas.microsoft.com/office/powerpoint/2010/main" val="2270452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86B72-A115-6D4D-5D86-3E3ACB5DD21A}"/>
              </a:ext>
            </a:extLst>
          </p:cNvPr>
          <p:cNvSpPr>
            <a:spLocks noGrp="1"/>
          </p:cNvSpPr>
          <p:nvPr>
            <p:ph type="title"/>
          </p:nvPr>
        </p:nvSpPr>
        <p:spPr/>
        <p:txBody>
          <a:bodyPr/>
          <a:lstStyle/>
          <a:p>
            <a:r>
              <a:rPr lang="en-US" dirty="0"/>
              <a:t>Answer</a:t>
            </a:r>
          </a:p>
        </p:txBody>
      </p:sp>
      <p:sp>
        <p:nvSpPr>
          <p:cNvPr id="3" name="Content Placeholder 2">
            <a:extLst>
              <a:ext uri="{FF2B5EF4-FFF2-40B4-BE49-F238E27FC236}">
                <a16:creationId xmlns:a16="http://schemas.microsoft.com/office/drawing/2014/main" id="{70C2D9B7-D74E-3AE8-58C5-64F64340F7DF}"/>
              </a:ext>
            </a:extLst>
          </p:cNvPr>
          <p:cNvSpPr>
            <a:spLocks noGrp="1"/>
          </p:cNvSpPr>
          <p:nvPr>
            <p:ph idx="1"/>
          </p:nvPr>
        </p:nvSpPr>
        <p:spPr/>
        <p:txBody>
          <a:bodyPr>
            <a:normAutofit/>
          </a:bodyPr>
          <a:lstStyle/>
          <a:p>
            <a:pPr marL="0" indent="0">
              <a:buNone/>
            </a:pPr>
            <a:r>
              <a:rPr lang="en-US" sz="2400" dirty="0"/>
              <a:t>b) No, change to contact precautions</a:t>
            </a:r>
          </a:p>
          <a:p>
            <a:pPr marL="0" indent="0">
              <a:buNone/>
            </a:pPr>
            <a:endParaRPr lang="en-US" sz="2400" dirty="0"/>
          </a:p>
          <a:p>
            <a:pPr marL="0" indent="0">
              <a:buNone/>
            </a:pPr>
            <a:r>
              <a:rPr lang="en-US" sz="2400" dirty="0"/>
              <a:t>Residents with C. difficile should be placed under contact precautions. Continue contact precautions for the duration of the C. difficile infection.</a:t>
            </a:r>
          </a:p>
          <a:p>
            <a:pPr marL="0" indent="0">
              <a:buNone/>
            </a:pPr>
            <a:r>
              <a:rPr lang="en-US" sz="2400" dirty="0"/>
              <a:t>Enhanced Barrier Precautions do not replace existing guidance regarding use of Contact Precautions for other pathogens and conditions in nursing homes. Refer to </a:t>
            </a:r>
            <a:r>
              <a:rPr lang="en-US" sz="2400" dirty="0">
                <a:hlinkClick r:id="rId2"/>
              </a:rPr>
              <a:t>Appendix A</a:t>
            </a:r>
            <a:r>
              <a:rPr lang="en-US" sz="2400" dirty="0"/>
              <a:t> – Type and Duration of Precautions Recommended for Selected Infections and Conditions of the CDC Guideline for Isolation Precautions.</a:t>
            </a:r>
          </a:p>
        </p:txBody>
      </p:sp>
      <p:sp>
        <p:nvSpPr>
          <p:cNvPr id="4" name="Slide Number Placeholder 3">
            <a:extLst>
              <a:ext uri="{FF2B5EF4-FFF2-40B4-BE49-F238E27FC236}">
                <a16:creationId xmlns:a16="http://schemas.microsoft.com/office/drawing/2014/main" id="{F65FFA8B-184E-B9ED-8341-0EE419A2B0BB}"/>
              </a:ext>
            </a:extLst>
          </p:cNvPr>
          <p:cNvSpPr>
            <a:spLocks noGrp="1"/>
          </p:cNvSpPr>
          <p:nvPr>
            <p:ph type="sldNum" sz="quarter" idx="12"/>
          </p:nvPr>
        </p:nvSpPr>
        <p:spPr/>
        <p:txBody>
          <a:bodyPr/>
          <a:lstStyle/>
          <a:p>
            <a:fld id="{3FCCF984-64AA-42B4-8D2F-66BCDE3A50F4}" type="slidenum">
              <a:rPr lang="en-US" smtClean="0"/>
              <a:t>21</a:t>
            </a:fld>
            <a:endParaRPr lang="en-US" dirty="0"/>
          </a:p>
        </p:txBody>
      </p:sp>
      <p:sp>
        <p:nvSpPr>
          <p:cNvPr id="5" name="TextBox 4">
            <a:extLst>
              <a:ext uri="{FF2B5EF4-FFF2-40B4-BE49-F238E27FC236}">
                <a16:creationId xmlns:a16="http://schemas.microsoft.com/office/drawing/2014/main" id="{B82FFE4D-44C9-52B4-F758-132CFC0503AB}"/>
              </a:ext>
            </a:extLst>
          </p:cNvPr>
          <p:cNvSpPr txBox="1"/>
          <p:nvPr/>
        </p:nvSpPr>
        <p:spPr>
          <a:xfrm>
            <a:off x="109728" y="6499409"/>
            <a:ext cx="6217920" cy="276999"/>
          </a:xfrm>
          <a:prstGeom prst="rect">
            <a:avLst/>
          </a:prstGeom>
          <a:noFill/>
        </p:spPr>
        <p:txBody>
          <a:bodyPr wrap="square">
            <a:spAutoFit/>
          </a:bodyPr>
          <a:lstStyle/>
          <a:p>
            <a:r>
              <a:rPr lang="en-US" sz="1200" dirty="0">
                <a:latin typeface="Roboto" panose="02000000000000000000" pitchFamily="2" charset="0"/>
                <a:ea typeface="Roboto" panose="02000000000000000000" pitchFamily="2" charset="0"/>
                <a:cs typeface="Roboto" panose="02000000000000000000" pitchFamily="2" charset="0"/>
              </a:rPr>
              <a:t>Source: </a:t>
            </a:r>
            <a:r>
              <a:rPr lang="en-US" sz="1200" dirty="0">
                <a:latin typeface="Roboto" panose="02000000000000000000" pitchFamily="2" charset="0"/>
                <a:ea typeface="Roboto" panose="02000000000000000000" pitchFamily="2" charset="0"/>
                <a:cs typeface="Roboto" panose="02000000000000000000" pitchFamily="2" charset="0"/>
                <a:hlinkClick r:id="rId3"/>
              </a:rPr>
              <a:t>https://www.cdc.gov/hai/containment/faqs.html</a:t>
            </a:r>
            <a:r>
              <a:rPr lang="en-US" sz="1200" dirty="0">
                <a:latin typeface="Roboto" panose="02000000000000000000" pitchFamily="2" charset="0"/>
                <a:ea typeface="Roboto" panose="02000000000000000000" pitchFamily="2" charset="0"/>
                <a:cs typeface="Roboto" panose="02000000000000000000" pitchFamily="2" charset="0"/>
              </a:rPr>
              <a:t> </a:t>
            </a:r>
          </a:p>
        </p:txBody>
      </p:sp>
    </p:spTree>
    <p:extLst>
      <p:ext uri="{BB962C8B-B14F-4D97-AF65-F5344CB8AC3E}">
        <p14:creationId xmlns:p14="http://schemas.microsoft.com/office/powerpoint/2010/main" val="1112598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C3B82-C0C5-6999-0CA2-26BD05E5B7E5}"/>
              </a:ext>
            </a:extLst>
          </p:cNvPr>
          <p:cNvSpPr>
            <a:spLocks noGrp="1"/>
          </p:cNvSpPr>
          <p:nvPr>
            <p:ph type="title"/>
          </p:nvPr>
        </p:nvSpPr>
        <p:spPr/>
        <p:txBody>
          <a:bodyPr/>
          <a:lstStyle/>
          <a:p>
            <a:r>
              <a:rPr lang="en-US" dirty="0"/>
              <a:t>TBP Question 3</a:t>
            </a:r>
          </a:p>
        </p:txBody>
      </p:sp>
      <p:sp>
        <p:nvSpPr>
          <p:cNvPr id="3" name="Content Placeholder 2">
            <a:extLst>
              <a:ext uri="{FF2B5EF4-FFF2-40B4-BE49-F238E27FC236}">
                <a16:creationId xmlns:a16="http://schemas.microsoft.com/office/drawing/2014/main" id="{408E0DD9-0FC6-F485-864A-FCDD41F825D2}"/>
              </a:ext>
            </a:extLst>
          </p:cNvPr>
          <p:cNvSpPr>
            <a:spLocks noGrp="1"/>
          </p:cNvSpPr>
          <p:nvPr>
            <p:ph idx="1"/>
          </p:nvPr>
        </p:nvSpPr>
        <p:spPr/>
        <p:txBody>
          <a:bodyPr/>
          <a:lstStyle/>
          <a:p>
            <a:pPr marL="0" indent="0">
              <a:buNone/>
            </a:pPr>
            <a:r>
              <a:rPr lang="en-US" sz="2400" dirty="0"/>
              <a:t>A resident who does not have an indwelling device or wound has tested positive for MRSA colonization. </a:t>
            </a:r>
          </a:p>
          <a:p>
            <a:pPr marL="0" indent="0">
              <a:buNone/>
            </a:pPr>
            <a:endParaRPr lang="en-US" sz="2400" dirty="0"/>
          </a:p>
          <a:p>
            <a:pPr marL="0" indent="0">
              <a:buNone/>
            </a:pPr>
            <a:r>
              <a:rPr lang="en-US" sz="2400" dirty="0"/>
              <a:t>What type of precautions are indicated?</a:t>
            </a:r>
          </a:p>
          <a:p>
            <a:pPr marL="617220" lvl="1" indent="-342900">
              <a:buFont typeface="+mj-lt"/>
              <a:buAutoNum type="alphaLcParenR"/>
            </a:pPr>
            <a:r>
              <a:rPr lang="en-US" sz="2400" dirty="0"/>
              <a:t>Enhanced barrier precautions</a:t>
            </a:r>
          </a:p>
          <a:p>
            <a:pPr marL="617220" lvl="1" indent="-342900">
              <a:buFont typeface="+mj-lt"/>
              <a:buAutoNum type="alphaLcParenR"/>
            </a:pPr>
            <a:r>
              <a:rPr lang="en-US" sz="2400" dirty="0"/>
              <a:t>Contact precautions</a:t>
            </a:r>
          </a:p>
          <a:p>
            <a:pPr marL="617220" lvl="1" indent="-342900">
              <a:buFont typeface="+mj-lt"/>
              <a:buAutoNum type="alphaLcParenR"/>
            </a:pPr>
            <a:r>
              <a:rPr lang="en-US" sz="2400" dirty="0"/>
              <a:t>Use a risk-based approach to determine precautions needed</a:t>
            </a:r>
          </a:p>
          <a:p>
            <a:endParaRPr lang="en-US" dirty="0"/>
          </a:p>
        </p:txBody>
      </p:sp>
      <p:sp>
        <p:nvSpPr>
          <p:cNvPr id="4" name="Slide Number Placeholder 3">
            <a:extLst>
              <a:ext uri="{FF2B5EF4-FFF2-40B4-BE49-F238E27FC236}">
                <a16:creationId xmlns:a16="http://schemas.microsoft.com/office/drawing/2014/main" id="{356B4C7A-D08C-DBB0-6FD4-82DD1BAA654B}"/>
              </a:ext>
            </a:extLst>
          </p:cNvPr>
          <p:cNvSpPr>
            <a:spLocks noGrp="1"/>
          </p:cNvSpPr>
          <p:nvPr>
            <p:ph type="sldNum" sz="quarter" idx="12"/>
          </p:nvPr>
        </p:nvSpPr>
        <p:spPr/>
        <p:txBody>
          <a:bodyPr/>
          <a:lstStyle/>
          <a:p>
            <a:fld id="{3FCCF984-64AA-42B4-8D2F-66BCDE3A50F4}" type="slidenum">
              <a:rPr lang="en-US" smtClean="0"/>
              <a:t>22</a:t>
            </a:fld>
            <a:endParaRPr lang="en-US" dirty="0"/>
          </a:p>
        </p:txBody>
      </p:sp>
    </p:spTree>
    <p:extLst>
      <p:ext uri="{BB962C8B-B14F-4D97-AF65-F5344CB8AC3E}">
        <p14:creationId xmlns:p14="http://schemas.microsoft.com/office/powerpoint/2010/main" val="2409292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2826C-1DB1-E415-4CE7-17C437854D5A}"/>
              </a:ext>
            </a:extLst>
          </p:cNvPr>
          <p:cNvSpPr>
            <a:spLocks noGrp="1"/>
          </p:cNvSpPr>
          <p:nvPr>
            <p:ph type="title"/>
          </p:nvPr>
        </p:nvSpPr>
        <p:spPr/>
        <p:txBody>
          <a:bodyPr/>
          <a:lstStyle/>
          <a:p>
            <a:r>
              <a:rPr lang="en-US" dirty="0"/>
              <a:t>Answer</a:t>
            </a:r>
          </a:p>
        </p:txBody>
      </p:sp>
      <p:sp>
        <p:nvSpPr>
          <p:cNvPr id="3" name="Content Placeholder 2">
            <a:extLst>
              <a:ext uri="{FF2B5EF4-FFF2-40B4-BE49-F238E27FC236}">
                <a16:creationId xmlns:a16="http://schemas.microsoft.com/office/drawing/2014/main" id="{BF6C3E25-B398-F928-DA1A-E08D6BB0A2F4}"/>
              </a:ext>
            </a:extLst>
          </p:cNvPr>
          <p:cNvSpPr>
            <a:spLocks noGrp="1"/>
          </p:cNvSpPr>
          <p:nvPr>
            <p:ph idx="1"/>
          </p:nvPr>
        </p:nvSpPr>
        <p:spPr/>
        <p:txBody>
          <a:bodyPr/>
          <a:lstStyle/>
          <a:p>
            <a:pPr marL="0" indent="0">
              <a:buNone/>
            </a:pPr>
            <a:r>
              <a:rPr lang="en-US" sz="2400" dirty="0"/>
              <a:t>c) Use a risk-based approach to determine precautions needed</a:t>
            </a:r>
          </a:p>
          <a:p>
            <a:pPr marL="0" indent="0">
              <a:buNone/>
            </a:pPr>
            <a:endParaRPr lang="en-US" sz="2400" dirty="0"/>
          </a:p>
          <a:p>
            <a:pPr marL="0" indent="0">
              <a:buNone/>
            </a:pPr>
            <a:r>
              <a:rPr lang="en-US" sz="2400" dirty="0"/>
              <a:t>A facility should use a risk-based approach to determine what type of precautions (contact or EBP), if any, are warranted for a resident colonized or infected with MDROs. A risk-based approach takes into consideration the resident’s clinical situation and the prevalence or incidence of MDROs in the facility. Consider this approach for residents with organisms not previously encountered in the facility. </a:t>
            </a:r>
          </a:p>
          <a:p>
            <a:endParaRPr lang="en-US" dirty="0"/>
          </a:p>
        </p:txBody>
      </p:sp>
      <p:sp>
        <p:nvSpPr>
          <p:cNvPr id="4" name="Slide Number Placeholder 3">
            <a:extLst>
              <a:ext uri="{FF2B5EF4-FFF2-40B4-BE49-F238E27FC236}">
                <a16:creationId xmlns:a16="http://schemas.microsoft.com/office/drawing/2014/main" id="{042B2733-83F2-9F78-9766-00C9BB33129D}"/>
              </a:ext>
            </a:extLst>
          </p:cNvPr>
          <p:cNvSpPr>
            <a:spLocks noGrp="1"/>
          </p:cNvSpPr>
          <p:nvPr>
            <p:ph type="sldNum" sz="quarter" idx="12"/>
          </p:nvPr>
        </p:nvSpPr>
        <p:spPr/>
        <p:txBody>
          <a:bodyPr/>
          <a:lstStyle/>
          <a:p>
            <a:fld id="{3FCCF984-64AA-42B4-8D2F-66BCDE3A50F4}" type="slidenum">
              <a:rPr lang="en-US" smtClean="0"/>
              <a:t>23</a:t>
            </a:fld>
            <a:endParaRPr lang="en-US" dirty="0"/>
          </a:p>
        </p:txBody>
      </p:sp>
    </p:spTree>
    <p:extLst>
      <p:ext uri="{BB962C8B-B14F-4D97-AF65-F5344CB8AC3E}">
        <p14:creationId xmlns:p14="http://schemas.microsoft.com/office/powerpoint/2010/main" val="1510183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1EEAE-FEDB-4E4F-AD59-37F68E2CB2EB}"/>
              </a:ext>
            </a:extLst>
          </p:cNvPr>
          <p:cNvSpPr>
            <a:spLocks noGrp="1"/>
          </p:cNvSpPr>
          <p:nvPr>
            <p:ph type="title"/>
          </p:nvPr>
        </p:nvSpPr>
        <p:spPr/>
        <p:txBody>
          <a:bodyPr/>
          <a:lstStyle/>
          <a:p>
            <a:r>
              <a:rPr lang="en-US" dirty="0"/>
              <a:t>Shingles (Herpes Zoster)</a:t>
            </a:r>
          </a:p>
        </p:txBody>
      </p:sp>
      <p:sp>
        <p:nvSpPr>
          <p:cNvPr id="3" name="Content Placeholder 2">
            <a:extLst>
              <a:ext uri="{FF2B5EF4-FFF2-40B4-BE49-F238E27FC236}">
                <a16:creationId xmlns:a16="http://schemas.microsoft.com/office/drawing/2014/main" id="{310C20C0-C049-0B4A-1041-7C40877A2981}"/>
              </a:ext>
            </a:extLst>
          </p:cNvPr>
          <p:cNvSpPr>
            <a:spLocks noGrp="1"/>
          </p:cNvSpPr>
          <p:nvPr>
            <p:ph idx="1"/>
          </p:nvPr>
        </p:nvSpPr>
        <p:spPr/>
        <p:txBody>
          <a:bodyPr>
            <a:normAutofit fontScale="92500" lnSpcReduction="10000"/>
          </a:bodyPr>
          <a:lstStyle/>
          <a:p>
            <a:r>
              <a:rPr lang="en-US" dirty="0"/>
              <a:t>Reactivation of varicella-zoster virus, the same virus that causes chickenpox </a:t>
            </a:r>
          </a:p>
          <a:p>
            <a:pPr lvl="1"/>
            <a:r>
              <a:rPr lang="en-US" dirty="0"/>
              <a:t>You cannot get shingles from someone with shingles or chicken pox</a:t>
            </a:r>
          </a:p>
          <a:p>
            <a:pPr lvl="1"/>
            <a:r>
              <a:rPr lang="en-US" dirty="0"/>
              <a:t>You can get chicken pox from someone with shingles, if you have never had chickenpox or the chickenpox vaccine</a:t>
            </a:r>
          </a:p>
          <a:p>
            <a:r>
              <a:rPr lang="en-US" dirty="0"/>
              <a:t>A rash most commonly appears on the trunk along a thoracic dermatome or on the face and it usually does not cross the body’s midline.</a:t>
            </a:r>
          </a:p>
          <a:p>
            <a:r>
              <a:rPr lang="en-US" dirty="0"/>
              <a:t>The rash develops into clusters of vesicles. New vesicles continue to form over 3 to 5 days, and the rash progressively dries and scabs over. The rash usually heals in 2 to 4 weeks.</a:t>
            </a:r>
          </a:p>
          <a:p>
            <a:r>
              <a:rPr lang="en-US" dirty="0"/>
              <a:t>Susceptible HCWs should not provide direct resident care if immune caregivers are available</a:t>
            </a:r>
          </a:p>
          <a:p>
            <a:r>
              <a:rPr lang="en-US" dirty="0"/>
              <a:t>Infection control measures depends on the resident’s immune status and rash presentation</a:t>
            </a:r>
          </a:p>
          <a:p>
            <a:endParaRPr lang="en-US" dirty="0"/>
          </a:p>
        </p:txBody>
      </p:sp>
      <p:sp>
        <p:nvSpPr>
          <p:cNvPr id="4" name="Slide Number Placeholder 3">
            <a:extLst>
              <a:ext uri="{FF2B5EF4-FFF2-40B4-BE49-F238E27FC236}">
                <a16:creationId xmlns:a16="http://schemas.microsoft.com/office/drawing/2014/main" id="{6BE35937-8015-61D8-59AE-94F1BD91AF38}"/>
              </a:ext>
            </a:extLst>
          </p:cNvPr>
          <p:cNvSpPr>
            <a:spLocks noGrp="1"/>
          </p:cNvSpPr>
          <p:nvPr>
            <p:ph type="sldNum" sz="quarter" idx="12"/>
          </p:nvPr>
        </p:nvSpPr>
        <p:spPr/>
        <p:txBody>
          <a:bodyPr/>
          <a:lstStyle/>
          <a:p>
            <a:fld id="{3FCCF984-64AA-42B4-8D2F-66BCDE3A50F4}" type="slidenum">
              <a:rPr lang="en-US" smtClean="0"/>
              <a:t>24</a:t>
            </a:fld>
            <a:endParaRPr lang="en-US" dirty="0"/>
          </a:p>
        </p:txBody>
      </p:sp>
      <p:sp>
        <p:nvSpPr>
          <p:cNvPr id="5" name="TextBox 4">
            <a:extLst>
              <a:ext uri="{FF2B5EF4-FFF2-40B4-BE49-F238E27FC236}">
                <a16:creationId xmlns:a16="http://schemas.microsoft.com/office/drawing/2014/main" id="{424AD161-48A8-7D97-4900-14E9E5DD8384}"/>
              </a:ext>
            </a:extLst>
          </p:cNvPr>
          <p:cNvSpPr txBox="1"/>
          <p:nvPr/>
        </p:nvSpPr>
        <p:spPr>
          <a:xfrm>
            <a:off x="109728" y="6499409"/>
            <a:ext cx="6217920" cy="276999"/>
          </a:xfrm>
          <a:prstGeom prst="rect">
            <a:avLst/>
          </a:prstGeom>
          <a:noFill/>
        </p:spPr>
        <p:txBody>
          <a:bodyPr wrap="square">
            <a:spAutoFit/>
          </a:bodyPr>
          <a:lstStyle/>
          <a:p>
            <a:r>
              <a:rPr lang="en-US" sz="1200" dirty="0">
                <a:latin typeface="Roboto" panose="02000000000000000000" pitchFamily="2" charset="0"/>
                <a:ea typeface="Roboto" panose="02000000000000000000" pitchFamily="2" charset="0"/>
                <a:cs typeface="Roboto" panose="02000000000000000000" pitchFamily="2" charset="0"/>
              </a:rPr>
              <a:t>Source: </a:t>
            </a:r>
            <a:r>
              <a:rPr lang="en-US" sz="1200" dirty="0">
                <a:latin typeface="Roboto" panose="02000000000000000000" pitchFamily="2" charset="0"/>
                <a:ea typeface="Roboto" panose="02000000000000000000" pitchFamily="2" charset="0"/>
                <a:cs typeface="Roboto" panose="02000000000000000000" pitchFamily="2" charset="0"/>
                <a:hlinkClick r:id="rId3"/>
              </a:rPr>
              <a:t>https://www.cdc.gov/shingles/hcp/clinical-overview.html</a:t>
            </a:r>
            <a:r>
              <a:rPr lang="en-US" sz="1200" dirty="0">
                <a:latin typeface="Roboto" panose="02000000000000000000" pitchFamily="2" charset="0"/>
                <a:ea typeface="Roboto" panose="02000000000000000000" pitchFamily="2" charset="0"/>
                <a:cs typeface="Roboto" panose="02000000000000000000" pitchFamily="2" charset="0"/>
              </a:rPr>
              <a:t> </a:t>
            </a:r>
          </a:p>
        </p:txBody>
      </p:sp>
    </p:spTree>
    <p:extLst>
      <p:ext uri="{BB962C8B-B14F-4D97-AF65-F5344CB8AC3E}">
        <p14:creationId xmlns:p14="http://schemas.microsoft.com/office/powerpoint/2010/main" val="2531718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765AC-81C9-B940-2C0F-486C85C93EF3}"/>
              </a:ext>
            </a:extLst>
          </p:cNvPr>
          <p:cNvSpPr>
            <a:spLocks noGrp="1"/>
          </p:cNvSpPr>
          <p:nvPr>
            <p:ph type="title"/>
          </p:nvPr>
        </p:nvSpPr>
        <p:spPr/>
        <p:txBody>
          <a:bodyPr/>
          <a:lstStyle/>
          <a:p>
            <a:r>
              <a:rPr lang="en-US" dirty="0"/>
              <a:t>Shingles (Herpes Zoster)</a:t>
            </a:r>
          </a:p>
        </p:txBody>
      </p:sp>
      <p:pic>
        <p:nvPicPr>
          <p:cNvPr id="8" name="Content Placeholder 7" descr="Close up of a person's face with red bumps on it&#10;&#10;Description automatically generated">
            <a:extLst>
              <a:ext uri="{FF2B5EF4-FFF2-40B4-BE49-F238E27FC236}">
                <a16:creationId xmlns:a16="http://schemas.microsoft.com/office/drawing/2014/main" id="{EF50FFFE-EBED-ED0F-0B50-36FA1F0EC63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26915" y="2548128"/>
            <a:ext cx="3708966" cy="2516162"/>
          </a:xfrm>
        </p:spPr>
      </p:pic>
      <p:sp>
        <p:nvSpPr>
          <p:cNvPr id="4" name="Slide Number Placeholder 3">
            <a:extLst>
              <a:ext uri="{FF2B5EF4-FFF2-40B4-BE49-F238E27FC236}">
                <a16:creationId xmlns:a16="http://schemas.microsoft.com/office/drawing/2014/main" id="{C8FBF369-D30A-CC8B-FF90-8BB9E4E3EB1A}"/>
              </a:ext>
            </a:extLst>
          </p:cNvPr>
          <p:cNvSpPr>
            <a:spLocks noGrp="1"/>
          </p:cNvSpPr>
          <p:nvPr>
            <p:ph type="sldNum" sz="quarter" idx="12"/>
          </p:nvPr>
        </p:nvSpPr>
        <p:spPr/>
        <p:txBody>
          <a:bodyPr/>
          <a:lstStyle/>
          <a:p>
            <a:fld id="{3FCCF984-64AA-42B4-8D2F-66BCDE3A50F4}" type="slidenum">
              <a:rPr lang="en-US" smtClean="0"/>
              <a:t>25</a:t>
            </a:fld>
            <a:endParaRPr lang="en-US" dirty="0"/>
          </a:p>
        </p:txBody>
      </p:sp>
      <p:pic>
        <p:nvPicPr>
          <p:cNvPr id="1026" name="Picture 2">
            <a:extLst>
              <a:ext uri="{FF2B5EF4-FFF2-40B4-BE49-F238E27FC236}">
                <a16:creationId xmlns:a16="http://schemas.microsoft.com/office/drawing/2014/main" id="{6B7E1375-03C0-7B11-AA9B-C4FE35DD6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5085" y="2219490"/>
            <a:ext cx="3810000" cy="28448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7365815-0F50-0BE1-24FE-8DBEF903C176}"/>
              </a:ext>
            </a:extLst>
          </p:cNvPr>
          <p:cNvSpPr txBox="1"/>
          <p:nvPr/>
        </p:nvSpPr>
        <p:spPr>
          <a:xfrm>
            <a:off x="1426464" y="5303520"/>
            <a:ext cx="3709417" cy="1015663"/>
          </a:xfrm>
          <a:prstGeom prst="rect">
            <a:avLst/>
          </a:prstGeom>
          <a:noFill/>
        </p:spPr>
        <p:txBody>
          <a:bodyPr wrap="square" rtlCol="0">
            <a:spAutoFit/>
          </a:bodyPr>
          <a:lstStyle/>
          <a:p>
            <a:r>
              <a:rPr lang="en-US" dirty="0">
                <a:latin typeface="Roboto" panose="02000000000000000000" pitchFamily="2" charset="0"/>
                <a:ea typeface="Roboto" panose="02000000000000000000" pitchFamily="2" charset="0"/>
                <a:cs typeface="Roboto" panose="02000000000000000000" pitchFamily="2" charset="0"/>
              </a:rPr>
              <a:t>Localized Shingles</a:t>
            </a:r>
          </a:p>
          <a:p>
            <a:r>
              <a:rPr lang="en-US" sz="1200" dirty="0">
                <a:latin typeface="Roboto" panose="02000000000000000000" pitchFamily="2" charset="0"/>
                <a:ea typeface="Roboto" panose="02000000000000000000" pitchFamily="2" charset="0"/>
                <a:cs typeface="Roboto" panose="02000000000000000000" pitchFamily="2" charset="0"/>
              </a:rPr>
              <a:t>Source: </a:t>
            </a:r>
            <a:r>
              <a:rPr lang="en-US" sz="1200" dirty="0">
                <a:latin typeface="Roboto" panose="02000000000000000000" pitchFamily="2" charset="0"/>
                <a:ea typeface="Roboto" panose="02000000000000000000" pitchFamily="2" charset="0"/>
                <a:cs typeface="Roboto" panose="02000000000000000000" pitchFamily="2" charset="0"/>
                <a:hlinkClick r:id="rId4"/>
              </a:rPr>
              <a:t>https://myvision.org/eye-conditions/shingles-on-face/</a:t>
            </a:r>
            <a:endParaRPr lang="en-US" sz="1200" dirty="0">
              <a:latin typeface="Roboto" panose="02000000000000000000" pitchFamily="2" charset="0"/>
              <a:ea typeface="Roboto" panose="02000000000000000000" pitchFamily="2" charset="0"/>
              <a:cs typeface="Roboto" panose="02000000000000000000" pitchFamily="2" charset="0"/>
            </a:endParaRPr>
          </a:p>
          <a:p>
            <a:endParaRPr lang="en-US" dirty="0"/>
          </a:p>
        </p:txBody>
      </p:sp>
      <p:sp>
        <p:nvSpPr>
          <p:cNvPr id="10" name="TextBox 9">
            <a:extLst>
              <a:ext uri="{FF2B5EF4-FFF2-40B4-BE49-F238E27FC236}">
                <a16:creationId xmlns:a16="http://schemas.microsoft.com/office/drawing/2014/main" id="{6F2063EA-A196-71E8-1215-DB7D12C1F5EC}"/>
              </a:ext>
            </a:extLst>
          </p:cNvPr>
          <p:cNvSpPr txBox="1"/>
          <p:nvPr/>
        </p:nvSpPr>
        <p:spPr>
          <a:xfrm>
            <a:off x="6955085" y="5303520"/>
            <a:ext cx="3709417" cy="923330"/>
          </a:xfrm>
          <a:prstGeom prst="rect">
            <a:avLst/>
          </a:prstGeom>
          <a:noFill/>
        </p:spPr>
        <p:txBody>
          <a:bodyPr wrap="square" rtlCol="0">
            <a:spAutoFit/>
          </a:bodyPr>
          <a:lstStyle/>
          <a:p>
            <a:r>
              <a:rPr lang="en-US" dirty="0">
                <a:latin typeface="Roboto" panose="02000000000000000000" pitchFamily="2" charset="0"/>
                <a:ea typeface="Roboto" panose="02000000000000000000" pitchFamily="2" charset="0"/>
                <a:cs typeface="Roboto" panose="02000000000000000000" pitchFamily="2" charset="0"/>
              </a:rPr>
              <a:t>Disseminated Shingles</a:t>
            </a:r>
          </a:p>
          <a:p>
            <a:r>
              <a:rPr lang="en-US" sz="1200" dirty="0">
                <a:latin typeface="Roboto" panose="02000000000000000000" pitchFamily="2" charset="0"/>
                <a:ea typeface="Roboto" panose="02000000000000000000" pitchFamily="2" charset="0"/>
                <a:cs typeface="Roboto" panose="02000000000000000000" pitchFamily="2" charset="0"/>
              </a:rPr>
              <a:t>Source: </a:t>
            </a:r>
            <a:r>
              <a:rPr lang="en-US" sz="1200" dirty="0">
                <a:latin typeface="Roboto" panose="02000000000000000000" pitchFamily="2" charset="0"/>
                <a:ea typeface="Roboto" panose="02000000000000000000" pitchFamily="2" charset="0"/>
                <a:cs typeface="Roboto" panose="02000000000000000000" pitchFamily="2" charset="0"/>
                <a:hlinkClick r:id="rId5"/>
              </a:rPr>
              <a:t>https://www.actasdermo.org/en-clinical-characteristics-outcomes-in-population-articulo-S1578219016303638</a:t>
            </a:r>
            <a:r>
              <a:rPr lang="en-US" sz="1200" dirty="0">
                <a:latin typeface="Roboto" panose="02000000000000000000" pitchFamily="2" charset="0"/>
                <a:ea typeface="Roboto" panose="02000000000000000000" pitchFamily="2" charset="0"/>
                <a:cs typeface="Roboto" panose="02000000000000000000" pitchFamily="2" charset="0"/>
              </a:rPr>
              <a:t> </a:t>
            </a:r>
            <a:endParaRPr lang="en-US" dirty="0"/>
          </a:p>
        </p:txBody>
      </p:sp>
    </p:spTree>
    <p:extLst>
      <p:ext uri="{BB962C8B-B14F-4D97-AF65-F5344CB8AC3E}">
        <p14:creationId xmlns:p14="http://schemas.microsoft.com/office/powerpoint/2010/main" val="17657870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F1FF8-9755-8BA5-E2FE-5DCA2EFAD657}"/>
              </a:ext>
            </a:extLst>
          </p:cNvPr>
          <p:cNvSpPr>
            <a:spLocks noGrp="1"/>
          </p:cNvSpPr>
          <p:nvPr>
            <p:ph type="title"/>
          </p:nvPr>
        </p:nvSpPr>
        <p:spPr/>
        <p:txBody>
          <a:bodyPr/>
          <a:lstStyle/>
          <a:p>
            <a:r>
              <a:rPr lang="en-US" dirty="0"/>
              <a:t>Shingles (Herpes Zoster) Precautions</a:t>
            </a:r>
          </a:p>
        </p:txBody>
      </p:sp>
      <p:pic>
        <p:nvPicPr>
          <p:cNvPr id="6" name="Content Placeholder 5" descr="A close-up of a white and purple box&#10;&#10;Description automatically generated">
            <a:extLst>
              <a:ext uri="{FF2B5EF4-FFF2-40B4-BE49-F238E27FC236}">
                <a16:creationId xmlns:a16="http://schemas.microsoft.com/office/drawing/2014/main" id="{0EDE870F-EA3F-1563-4C6F-67F12B103A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22474" y="1975757"/>
            <a:ext cx="7821147" cy="3929743"/>
          </a:xfrm>
        </p:spPr>
      </p:pic>
      <p:sp>
        <p:nvSpPr>
          <p:cNvPr id="4" name="Slide Number Placeholder 3">
            <a:extLst>
              <a:ext uri="{FF2B5EF4-FFF2-40B4-BE49-F238E27FC236}">
                <a16:creationId xmlns:a16="http://schemas.microsoft.com/office/drawing/2014/main" id="{7A419D45-5642-6C8F-A336-598DF9B5BCF5}"/>
              </a:ext>
            </a:extLst>
          </p:cNvPr>
          <p:cNvSpPr>
            <a:spLocks noGrp="1"/>
          </p:cNvSpPr>
          <p:nvPr>
            <p:ph type="sldNum" sz="quarter" idx="12"/>
          </p:nvPr>
        </p:nvSpPr>
        <p:spPr/>
        <p:txBody>
          <a:bodyPr/>
          <a:lstStyle/>
          <a:p>
            <a:fld id="{3FCCF984-64AA-42B4-8D2F-66BCDE3A50F4}" type="slidenum">
              <a:rPr lang="en-US" smtClean="0"/>
              <a:t>26</a:t>
            </a:fld>
            <a:endParaRPr lang="en-US" dirty="0"/>
          </a:p>
        </p:txBody>
      </p:sp>
      <p:sp>
        <p:nvSpPr>
          <p:cNvPr id="7" name="TextBox 6">
            <a:extLst>
              <a:ext uri="{FF2B5EF4-FFF2-40B4-BE49-F238E27FC236}">
                <a16:creationId xmlns:a16="http://schemas.microsoft.com/office/drawing/2014/main" id="{0F8656FC-07EF-3114-3801-D87C20AD188E}"/>
              </a:ext>
            </a:extLst>
          </p:cNvPr>
          <p:cNvSpPr txBox="1"/>
          <p:nvPr/>
        </p:nvSpPr>
        <p:spPr>
          <a:xfrm>
            <a:off x="146304" y="6449568"/>
            <a:ext cx="9204960" cy="276999"/>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cs typeface="Roboto" panose="02000000000000000000" pitchFamily="2" charset="0"/>
              </a:rPr>
              <a:t>Source: </a:t>
            </a:r>
            <a:r>
              <a:rPr lang="en-US" sz="1200" dirty="0">
                <a:latin typeface="Roboto" panose="02000000000000000000" pitchFamily="2" charset="0"/>
                <a:ea typeface="Roboto" panose="02000000000000000000" pitchFamily="2" charset="0"/>
                <a:cs typeface="Roboto" panose="02000000000000000000" pitchFamily="2" charset="0"/>
                <a:hlinkClick r:id="rId4"/>
              </a:rPr>
              <a:t>https://www.cdc.gov/shingles/hcp/hc-settings.html</a:t>
            </a:r>
            <a:r>
              <a:rPr lang="en-US" sz="1200" dirty="0">
                <a:latin typeface="Roboto" panose="02000000000000000000" pitchFamily="2" charset="0"/>
                <a:ea typeface="Roboto" panose="02000000000000000000" pitchFamily="2" charset="0"/>
                <a:cs typeface="Roboto" panose="02000000000000000000" pitchFamily="2" charset="0"/>
              </a:rPr>
              <a:t> </a:t>
            </a:r>
          </a:p>
        </p:txBody>
      </p:sp>
    </p:spTree>
    <p:extLst>
      <p:ext uri="{BB962C8B-B14F-4D97-AF65-F5344CB8AC3E}">
        <p14:creationId xmlns:p14="http://schemas.microsoft.com/office/powerpoint/2010/main" val="3810486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2D3EB-61F1-0E65-35E6-8ECE0FBA5988}"/>
              </a:ext>
            </a:extLst>
          </p:cNvPr>
          <p:cNvSpPr>
            <a:spLocks noGrp="1"/>
          </p:cNvSpPr>
          <p:nvPr>
            <p:ph type="title"/>
          </p:nvPr>
        </p:nvSpPr>
        <p:spPr/>
        <p:txBody>
          <a:bodyPr/>
          <a:lstStyle/>
          <a:p>
            <a:r>
              <a:rPr lang="en-US" dirty="0"/>
              <a:t>Shingles (Herpes Zoster)</a:t>
            </a:r>
            <a:br>
              <a:rPr lang="en-US" dirty="0"/>
            </a:br>
            <a:r>
              <a:rPr lang="en-US" dirty="0"/>
              <a:t>Management of Staff</a:t>
            </a:r>
          </a:p>
        </p:txBody>
      </p:sp>
      <p:sp>
        <p:nvSpPr>
          <p:cNvPr id="3" name="Content Placeholder 2">
            <a:extLst>
              <a:ext uri="{FF2B5EF4-FFF2-40B4-BE49-F238E27FC236}">
                <a16:creationId xmlns:a16="http://schemas.microsoft.com/office/drawing/2014/main" id="{40F38410-4F3F-01A1-A0E5-12691333756D}"/>
              </a:ext>
            </a:extLst>
          </p:cNvPr>
          <p:cNvSpPr>
            <a:spLocks noGrp="1"/>
          </p:cNvSpPr>
          <p:nvPr>
            <p:ph idx="1"/>
          </p:nvPr>
        </p:nvSpPr>
        <p:spPr/>
        <p:txBody>
          <a:bodyPr/>
          <a:lstStyle/>
          <a:p>
            <a:r>
              <a:rPr lang="en-US" dirty="0"/>
              <a:t>For localized shingles in immunocompetent staff:	</a:t>
            </a:r>
          </a:p>
          <a:p>
            <a:pPr lvl="1"/>
            <a:r>
              <a:rPr lang="en-US" dirty="0"/>
              <a:t>Cover lesions and restrict from care of high-risk residents until all lesions are dry and scabbed</a:t>
            </a:r>
          </a:p>
          <a:p>
            <a:pPr lvl="1"/>
            <a:r>
              <a:rPr lang="en-US" dirty="0"/>
              <a:t>If lesions cannot be completely covered, exclude from from work until all lesions are dry and scabbed</a:t>
            </a:r>
          </a:p>
          <a:p>
            <a:r>
              <a:rPr lang="en-US" dirty="0"/>
              <a:t>For disseminated shingles exclude from work until all lesions are dry and scabbed</a:t>
            </a:r>
          </a:p>
          <a:p>
            <a:r>
              <a:rPr lang="en-US" dirty="0"/>
              <a:t>For localized shingles in immunocompromised staff exclude from work until disseminated infection is ruled out</a:t>
            </a:r>
          </a:p>
          <a:p>
            <a:endParaRPr lang="en-US" dirty="0"/>
          </a:p>
        </p:txBody>
      </p:sp>
      <p:sp>
        <p:nvSpPr>
          <p:cNvPr id="4" name="Slide Number Placeholder 3">
            <a:extLst>
              <a:ext uri="{FF2B5EF4-FFF2-40B4-BE49-F238E27FC236}">
                <a16:creationId xmlns:a16="http://schemas.microsoft.com/office/drawing/2014/main" id="{130084B2-460C-5212-06B4-819E9A539DA4}"/>
              </a:ext>
            </a:extLst>
          </p:cNvPr>
          <p:cNvSpPr>
            <a:spLocks noGrp="1"/>
          </p:cNvSpPr>
          <p:nvPr>
            <p:ph type="sldNum" sz="quarter" idx="12"/>
          </p:nvPr>
        </p:nvSpPr>
        <p:spPr/>
        <p:txBody>
          <a:bodyPr/>
          <a:lstStyle/>
          <a:p>
            <a:fld id="{3FCCF984-64AA-42B4-8D2F-66BCDE3A50F4}" type="slidenum">
              <a:rPr lang="en-US" smtClean="0"/>
              <a:t>27</a:t>
            </a:fld>
            <a:endParaRPr lang="en-US" dirty="0"/>
          </a:p>
        </p:txBody>
      </p:sp>
      <p:sp>
        <p:nvSpPr>
          <p:cNvPr id="5" name="TextBox 4">
            <a:extLst>
              <a:ext uri="{FF2B5EF4-FFF2-40B4-BE49-F238E27FC236}">
                <a16:creationId xmlns:a16="http://schemas.microsoft.com/office/drawing/2014/main" id="{F26AFFE8-3598-0612-A6B4-52088816BC8A}"/>
              </a:ext>
            </a:extLst>
          </p:cNvPr>
          <p:cNvSpPr txBox="1"/>
          <p:nvPr/>
        </p:nvSpPr>
        <p:spPr>
          <a:xfrm>
            <a:off x="146304" y="6449568"/>
            <a:ext cx="9204960" cy="276999"/>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cs typeface="Roboto" panose="02000000000000000000" pitchFamily="2" charset="0"/>
              </a:rPr>
              <a:t>Source: </a:t>
            </a:r>
            <a:r>
              <a:rPr lang="en-US" sz="1200" dirty="0">
                <a:latin typeface="Roboto" panose="02000000000000000000" pitchFamily="2" charset="0"/>
                <a:ea typeface="Roboto" panose="02000000000000000000" pitchFamily="2" charset="0"/>
                <a:cs typeface="Roboto" panose="02000000000000000000" pitchFamily="2" charset="0"/>
                <a:hlinkClick r:id="rId2"/>
              </a:rPr>
              <a:t>https://www.cdc.gov/shingles/hcp/hc-settings.html</a:t>
            </a:r>
            <a:r>
              <a:rPr lang="en-US" sz="1200" dirty="0">
                <a:latin typeface="Roboto" panose="02000000000000000000" pitchFamily="2" charset="0"/>
                <a:ea typeface="Roboto" panose="02000000000000000000" pitchFamily="2" charset="0"/>
                <a:cs typeface="Roboto" panose="02000000000000000000" pitchFamily="2" charset="0"/>
              </a:rPr>
              <a:t> </a:t>
            </a:r>
          </a:p>
        </p:txBody>
      </p:sp>
    </p:spTree>
    <p:extLst>
      <p:ext uri="{BB962C8B-B14F-4D97-AF65-F5344CB8AC3E}">
        <p14:creationId xmlns:p14="http://schemas.microsoft.com/office/powerpoint/2010/main" val="3314625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2A46E-13FC-2AE4-A40A-D509A1F7914B}"/>
              </a:ext>
            </a:extLst>
          </p:cNvPr>
          <p:cNvSpPr>
            <a:spLocks noGrp="1"/>
          </p:cNvSpPr>
          <p:nvPr>
            <p:ph type="title"/>
          </p:nvPr>
        </p:nvSpPr>
        <p:spPr/>
        <p:txBody>
          <a:bodyPr/>
          <a:lstStyle/>
          <a:p>
            <a:r>
              <a:rPr lang="en-US" dirty="0"/>
              <a:t>Shingles (Herpes Zoster) Vaccine</a:t>
            </a:r>
          </a:p>
        </p:txBody>
      </p:sp>
      <p:sp>
        <p:nvSpPr>
          <p:cNvPr id="3" name="Content Placeholder 2">
            <a:extLst>
              <a:ext uri="{FF2B5EF4-FFF2-40B4-BE49-F238E27FC236}">
                <a16:creationId xmlns:a16="http://schemas.microsoft.com/office/drawing/2014/main" id="{ED957D48-88D1-A87E-0267-650D9F44BEE1}"/>
              </a:ext>
            </a:extLst>
          </p:cNvPr>
          <p:cNvSpPr>
            <a:spLocks noGrp="1"/>
          </p:cNvSpPr>
          <p:nvPr>
            <p:ph idx="1"/>
          </p:nvPr>
        </p:nvSpPr>
        <p:spPr/>
        <p:txBody>
          <a:bodyPr/>
          <a:lstStyle/>
          <a:p>
            <a:r>
              <a:rPr lang="en-US" dirty="0"/>
              <a:t>CDC recommends adults 50 years and older get two doses of the recombinant zoster vaccine (Shingrix)to prevent shingles and related complications in adults 50 years and older.</a:t>
            </a:r>
          </a:p>
          <a:p>
            <a:r>
              <a:rPr lang="en-US" dirty="0"/>
              <a:t>Two doses separated by 2 to 6 months.</a:t>
            </a:r>
          </a:p>
          <a:p>
            <a:r>
              <a:rPr lang="en-US" dirty="0"/>
              <a:t>You can get Shingrix even if in the past you:</a:t>
            </a:r>
          </a:p>
          <a:p>
            <a:pPr lvl="1"/>
            <a:r>
              <a:rPr lang="en-US" dirty="0"/>
              <a:t>Had shingles</a:t>
            </a:r>
          </a:p>
          <a:p>
            <a:pPr lvl="1"/>
            <a:r>
              <a:rPr lang="en-US" dirty="0"/>
              <a:t>Received Zostavax</a:t>
            </a:r>
          </a:p>
          <a:p>
            <a:pPr lvl="1"/>
            <a:r>
              <a:rPr lang="en-US" dirty="0"/>
              <a:t>Received varicella (chickenpox) vaccine</a:t>
            </a:r>
          </a:p>
          <a:p>
            <a:pPr lvl="1"/>
            <a:endParaRPr lang="en-US" dirty="0"/>
          </a:p>
        </p:txBody>
      </p:sp>
      <p:sp>
        <p:nvSpPr>
          <p:cNvPr id="4" name="Slide Number Placeholder 3">
            <a:extLst>
              <a:ext uri="{FF2B5EF4-FFF2-40B4-BE49-F238E27FC236}">
                <a16:creationId xmlns:a16="http://schemas.microsoft.com/office/drawing/2014/main" id="{8CE027F8-44F0-E51F-F4A9-58F70547CB3C}"/>
              </a:ext>
            </a:extLst>
          </p:cNvPr>
          <p:cNvSpPr>
            <a:spLocks noGrp="1"/>
          </p:cNvSpPr>
          <p:nvPr>
            <p:ph type="sldNum" sz="quarter" idx="12"/>
          </p:nvPr>
        </p:nvSpPr>
        <p:spPr/>
        <p:txBody>
          <a:bodyPr/>
          <a:lstStyle/>
          <a:p>
            <a:fld id="{3FCCF984-64AA-42B4-8D2F-66BCDE3A50F4}" type="slidenum">
              <a:rPr lang="en-US" smtClean="0"/>
              <a:t>28</a:t>
            </a:fld>
            <a:endParaRPr lang="en-US" dirty="0"/>
          </a:p>
        </p:txBody>
      </p:sp>
      <p:sp>
        <p:nvSpPr>
          <p:cNvPr id="5" name="TextBox 4">
            <a:extLst>
              <a:ext uri="{FF2B5EF4-FFF2-40B4-BE49-F238E27FC236}">
                <a16:creationId xmlns:a16="http://schemas.microsoft.com/office/drawing/2014/main" id="{B4DEAE24-007D-50A2-8AE6-80A702F465DE}"/>
              </a:ext>
            </a:extLst>
          </p:cNvPr>
          <p:cNvSpPr txBox="1"/>
          <p:nvPr/>
        </p:nvSpPr>
        <p:spPr>
          <a:xfrm>
            <a:off x="146304" y="6449568"/>
            <a:ext cx="9204960" cy="276999"/>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cs typeface="Roboto" panose="02000000000000000000" pitchFamily="2" charset="0"/>
              </a:rPr>
              <a:t>Source: </a:t>
            </a:r>
            <a:r>
              <a:rPr lang="en-US" sz="1200" dirty="0">
                <a:latin typeface="Roboto" panose="02000000000000000000" pitchFamily="2" charset="0"/>
                <a:ea typeface="Roboto" panose="02000000000000000000" pitchFamily="2" charset="0"/>
                <a:cs typeface="Roboto" panose="02000000000000000000" pitchFamily="2" charset="0"/>
                <a:hlinkClick r:id="rId3"/>
              </a:rPr>
              <a:t>https://www.cdc.gov/vaccines/vpd/shingles/hcp/shingrix/recommendations.html</a:t>
            </a:r>
            <a:r>
              <a:rPr lang="en-US" sz="1200" dirty="0">
                <a:latin typeface="Roboto" panose="02000000000000000000" pitchFamily="2" charset="0"/>
                <a:ea typeface="Roboto" panose="02000000000000000000" pitchFamily="2" charset="0"/>
                <a:cs typeface="Roboto" panose="02000000000000000000" pitchFamily="2" charset="0"/>
              </a:rPr>
              <a:t> </a:t>
            </a:r>
          </a:p>
        </p:txBody>
      </p:sp>
    </p:spTree>
    <p:extLst>
      <p:ext uri="{BB962C8B-B14F-4D97-AF65-F5344CB8AC3E}">
        <p14:creationId xmlns:p14="http://schemas.microsoft.com/office/powerpoint/2010/main" val="10593336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874A2-E85A-48D9-610B-50A818E7AAE6}"/>
              </a:ext>
            </a:extLst>
          </p:cNvPr>
          <p:cNvSpPr>
            <a:spLocks noGrp="1"/>
          </p:cNvSpPr>
          <p:nvPr>
            <p:ph type="title"/>
          </p:nvPr>
        </p:nvSpPr>
        <p:spPr/>
        <p:txBody>
          <a:bodyPr/>
          <a:lstStyle/>
          <a:p>
            <a:r>
              <a:rPr lang="en-US" dirty="0"/>
              <a:t>Bed Bugs</a:t>
            </a:r>
          </a:p>
        </p:txBody>
      </p:sp>
      <p:sp>
        <p:nvSpPr>
          <p:cNvPr id="3" name="Content Placeholder 2">
            <a:extLst>
              <a:ext uri="{FF2B5EF4-FFF2-40B4-BE49-F238E27FC236}">
                <a16:creationId xmlns:a16="http://schemas.microsoft.com/office/drawing/2014/main" id="{D09895DC-0469-4F2D-AA9A-21B7A5AE4BE5}"/>
              </a:ext>
            </a:extLst>
          </p:cNvPr>
          <p:cNvSpPr>
            <a:spLocks noGrp="1"/>
          </p:cNvSpPr>
          <p:nvPr>
            <p:ph idx="1"/>
          </p:nvPr>
        </p:nvSpPr>
        <p:spPr>
          <a:xfrm>
            <a:off x="1069848" y="2121408"/>
            <a:ext cx="7616952" cy="4050792"/>
          </a:xfrm>
        </p:spPr>
        <p:txBody>
          <a:bodyPr>
            <a:normAutofit/>
          </a:bodyPr>
          <a:lstStyle/>
          <a:p>
            <a:r>
              <a:rPr lang="en-US" dirty="0"/>
              <a:t>Health care facilities experience a constant inflow of people and their belongings; and can expect bed bugs to be introduced from time to time. </a:t>
            </a:r>
          </a:p>
          <a:p>
            <a:r>
              <a:rPr lang="en-US" dirty="0"/>
              <a:t>Signs can include: </a:t>
            </a:r>
          </a:p>
          <a:p>
            <a:pPr lvl="1"/>
            <a:r>
              <a:rPr lang="en-US" dirty="0"/>
              <a:t>Bite marks often circular, inflamed and somewhat linear in arrangement</a:t>
            </a:r>
          </a:p>
          <a:p>
            <a:pPr lvl="1">
              <a:buFont typeface="Arial" panose="020B0604020202020204" pitchFamily="34" charset="0"/>
              <a:buChar char="•"/>
            </a:pPr>
            <a:r>
              <a:rPr lang="en-US" dirty="0"/>
              <a:t>Shed exoskeletons usually an amber color</a:t>
            </a:r>
          </a:p>
          <a:p>
            <a:pPr lvl="1">
              <a:buFont typeface="Arial" panose="020B0604020202020204" pitchFamily="34" charset="0"/>
              <a:buChar char="•"/>
            </a:pPr>
            <a:r>
              <a:rPr lang="en-US" dirty="0"/>
              <a:t>Bed bugs in the fold of mattresses and sheets</a:t>
            </a:r>
          </a:p>
          <a:p>
            <a:pPr lvl="1">
              <a:buFont typeface="Arial" panose="020B0604020202020204" pitchFamily="34" charset="0"/>
              <a:buChar char="•"/>
            </a:pPr>
            <a:r>
              <a:rPr lang="en-US" dirty="0"/>
              <a:t>Rusty–colored blood spots due to their blood-filled fecal material </a:t>
            </a:r>
          </a:p>
          <a:p>
            <a:pPr lvl="1">
              <a:buFont typeface="Arial" panose="020B0604020202020204" pitchFamily="34" charset="0"/>
              <a:buChar char="•"/>
            </a:pPr>
            <a:r>
              <a:rPr lang="en-US" dirty="0"/>
              <a:t>Sweet musty odor if heavily infested</a:t>
            </a:r>
          </a:p>
          <a:p>
            <a:pPr>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0FA77142-50D4-16B2-0176-6491BA046D58}"/>
              </a:ext>
            </a:extLst>
          </p:cNvPr>
          <p:cNvSpPr>
            <a:spLocks noGrp="1"/>
          </p:cNvSpPr>
          <p:nvPr>
            <p:ph type="sldNum" sz="quarter" idx="12"/>
          </p:nvPr>
        </p:nvSpPr>
        <p:spPr/>
        <p:txBody>
          <a:bodyPr/>
          <a:lstStyle/>
          <a:p>
            <a:fld id="{3FCCF984-64AA-42B4-8D2F-66BCDE3A50F4}" type="slidenum">
              <a:rPr lang="en-US" smtClean="0"/>
              <a:t>29</a:t>
            </a:fld>
            <a:endParaRPr lang="en-US" dirty="0"/>
          </a:p>
        </p:txBody>
      </p:sp>
      <p:sp>
        <p:nvSpPr>
          <p:cNvPr id="5" name="TextBox 4">
            <a:extLst>
              <a:ext uri="{FF2B5EF4-FFF2-40B4-BE49-F238E27FC236}">
                <a16:creationId xmlns:a16="http://schemas.microsoft.com/office/drawing/2014/main" id="{934209E1-5277-0F4F-3AE9-D3BF81D13B5D}"/>
              </a:ext>
            </a:extLst>
          </p:cNvPr>
          <p:cNvSpPr txBox="1"/>
          <p:nvPr/>
        </p:nvSpPr>
        <p:spPr>
          <a:xfrm>
            <a:off x="146304" y="6449568"/>
            <a:ext cx="9204960" cy="276999"/>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cs typeface="Roboto" panose="02000000000000000000" pitchFamily="2" charset="0"/>
              </a:rPr>
              <a:t>Source: </a:t>
            </a:r>
            <a:r>
              <a:rPr lang="en-US" sz="1200" dirty="0">
                <a:latin typeface="Roboto" panose="02000000000000000000" pitchFamily="2" charset="0"/>
                <a:ea typeface="Roboto" panose="02000000000000000000" pitchFamily="2" charset="0"/>
                <a:cs typeface="Roboto" panose="02000000000000000000" pitchFamily="2" charset="0"/>
                <a:hlinkClick r:id="rId3"/>
              </a:rPr>
              <a:t>https://www.cdc.gov/parasites/bedbugs/faqs.html</a:t>
            </a:r>
            <a:r>
              <a:rPr lang="en-US" sz="1200" dirty="0">
                <a:latin typeface="Roboto" panose="02000000000000000000" pitchFamily="2" charset="0"/>
                <a:ea typeface="Roboto" panose="02000000000000000000" pitchFamily="2" charset="0"/>
                <a:cs typeface="Roboto" panose="02000000000000000000" pitchFamily="2" charset="0"/>
              </a:rPr>
              <a:t>  </a:t>
            </a:r>
          </a:p>
        </p:txBody>
      </p:sp>
      <p:pic>
        <p:nvPicPr>
          <p:cNvPr id="6" name="Picture 5" descr="A close-up of a bug&#10;&#10;Description automatically generated">
            <a:extLst>
              <a:ext uri="{FF2B5EF4-FFF2-40B4-BE49-F238E27FC236}">
                <a16:creationId xmlns:a16="http://schemas.microsoft.com/office/drawing/2014/main" id="{581778F2-1F85-429F-4F52-B7C5DE6E7B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6800" y="3292048"/>
            <a:ext cx="3048409" cy="1934014"/>
          </a:xfrm>
          <a:prstGeom prst="rect">
            <a:avLst/>
          </a:prstGeom>
        </p:spPr>
      </p:pic>
    </p:spTree>
    <p:extLst>
      <p:ext uri="{BB962C8B-B14F-4D97-AF65-F5344CB8AC3E}">
        <p14:creationId xmlns:p14="http://schemas.microsoft.com/office/powerpoint/2010/main" val="2247846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F6A8-39C9-B942-ABC5-C959FC17706C}"/>
              </a:ext>
            </a:extLst>
          </p:cNvPr>
          <p:cNvSpPr>
            <a:spLocks noGrp="1"/>
          </p:cNvSpPr>
          <p:nvPr>
            <p:ph type="title"/>
          </p:nvPr>
        </p:nvSpPr>
        <p:spPr>
          <a:xfrm>
            <a:off x="1050486" y="718022"/>
            <a:ext cx="10091028" cy="1218683"/>
          </a:xfrm>
        </p:spPr>
        <p:txBody>
          <a:bodyPr/>
          <a:lstStyle/>
          <a:p>
            <a:r>
              <a:rPr lang="en-US" dirty="0"/>
              <a:t>Chicago Dashboard</a:t>
            </a:r>
          </a:p>
        </p:txBody>
      </p:sp>
      <p:sp>
        <p:nvSpPr>
          <p:cNvPr id="3" name="Slide Number Placeholder 2">
            <a:extLst>
              <a:ext uri="{FF2B5EF4-FFF2-40B4-BE49-F238E27FC236}">
                <a16:creationId xmlns:a16="http://schemas.microsoft.com/office/drawing/2014/main" id="{161FD8FF-8953-03FF-4DB5-2DC3DB6B999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CCF984-64AA-42B4-8D2F-66BCDE3A50F4}" type="slidenum">
              <a:rPr kumimoji="0" lang="en-US" sz="1400" b="1" i="0" u="none" strike="noStrike" kern="1200" cap="none" spc="0" normalizeH="0" baseline="0" noProof="0" smtClean="0">
                <a:ln>
                  <a:noFill/>
                </a:ln>
                <a:solidFill>
                  <a:prstClr val="black"/>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400" b="1"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8" name="Content Placeholder 2">
            <a:extLst>
              <a:ext uri="{FF2B5EF4-FFF2-40B4-BE49-F238E27FC236}">
                <a16:creationId xmlns:a16="http://schemas.microsoft.com/office/drawing/2014/main" id="{224AB811-E0E5-C10E-3D0C-42B04B26F912}"/>
              </a:ext>
            </a:extLst>
          </p:cNvPr>
          <p:cNvSpPr>
            <a:spLocks noGrp="1"/>
          </p:cNvSpPr>
          <p:nvPr>
            <p:ph idx="1"/>
          </p:nvPr>
        </p:nvSpPr>
        <p:spPr>
          <a:xfrm>
            <a:off x="27600" y="6505638"/>
            <a:ext cx="8593282" cy="264541"/>
          </a:xfrm>
        </p:spPr>
        <p:txBody>
          <a:bodyPr>
            <a:normAutofit/>
          </a:bodyPr>
          <a:lstStyle/>
          <a:p>
            <a:pPr marL="0" indent="0">
              <a:buNone/>
            </a:pPr>
            <a:r>
              <a:rPr lang="en-US" sz="1100" dirty="0">
                <a:solidFill>
                  <a:schemeClr val="tx1"/>
                </a:solidFill>
                <a:latin typeface="Roboto" panose="02000000000000000000" pitchFamily="2" charset="0"/>
                <a:ea typeface="Roboto" panose="02000000000000000000" pitchFamily="2" charset="0"/>
                <a:cs typeface="Roboto" panose="02000000000000000000" pitchFamily="2" charset="0"/>
              </a:rPr>
              <a:t>Source: </a:t>
            </a:r>
            <a:r>
              <a:rPr lang="en-US" sz="1100" dirty="0">
                <a:solidFill>
                  <a:schemeClr val="tx1"/>
                </a:solidFill>
                <a:latin typeface="Roboto" panose="02000000000000000000" pitchFamily="2" charset="0"/>
                <a:ea typeface="Roboto" panose="02000000000000000000" pitchFamily="2" charset="0"/>
                <a:cs typeface="Roboto" panose="02000000000000000000" pitchFamily="2" charset="0"/>
                <a:hlinkClick r:id="rId3"/>
              </a:rPr>
              <a:t>https://www.chicago.gov/city/en/sites/covid-19/home/covid-dashboard.html</a:t>
            </a:r>
            <a:r>
              <a:rPr lang="en-US" sz="1100" dirty="0">
                <a:solidFill>
                  <a:schemeClr val="tx1"/>
                </a:solidFill>
                <a:latin typeface="Roboto" panose="02000000000000000000" pitchFamily="2" charset="0"/>
                <a:ea typeface="Roboto" panose="02000000000000000000" pitchFamily="2" charset="0"/>
                <a:cs typeface="Roboto" panose="02000000000000000000" pitchFamily="2" charset="0"/>
              </a:rPr>
              <a:t> </a:t>
            </a:r>
            <a:endParaRPr lang="en-US" sz="1100" dirty="0">
              <a:latin typeface="Roboto" panose="02000000000000000000" pitchFamily="2" charset="0"/>
              <a:ea typeface="Roboto" panose="02000000000000000000" pitchFamily="2" charset="0"/>
              <a:cs typeface="Roboto" panose="02000000000000000000" pitchFamily="2" charset="0"/>
            </a:endParaRPr>
          </a:p>
        </p:txBody>
      </p:sp>
      <p:pic>
        <p:nvPicPr>
          <p:cNvPr id="10" name="Picture 9" descr="A screenshot of a graph&#10;&#10;Description automatically generated">
            <a:extLst>
              <a:ext uri="{FF2B5EF4-FFF2-40B4-BE49-F238E27FC236}">
                <a16:creationId xmlns:a16="http://schemas.microsoft.com/office/drawing/2014/main" id="{663DB5A1-6CCC-3211-A3FD-AB8C3DC57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5965" y="1697439"/>
            <a:ext cx="8800070" cy="4729050"/>
          </a:xfrm>
          <a:prstGeom prst="rect">
            <a:avLst/>
          </a:prstGeom>
        </p:spPr>
      </p:pic>
    </p:spTree>
    <p:extLst>
      <p:ext uri="{BB962C8B-B14F-4D97-AF65-F5344CB8AC3E}">
        <p14:creationId xmlns:p14="http://schemas.microsoft.com/office/powerpoint/2010/main" val="2305899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EDEF5-C705-CAC5-418C-A217111F3481}"/>
              </a:ext>
            </a:extLst>
          </p:cNvPr>
          <p:cNvSpPr>
            <a:spLocks noGrp="1"/>
          </p:cNvSpPr>
          <p:nvPr>
            <p:ph type="title"/>
          </p:nvPr>
        </p:nvSpPr>
        <p:spPr/>
        <p:txBody>
          <a:bodyPr/>
          <a:lstStyle/>
          <a:p>
            <a:r>
              <a:rPr lang="en-US" dirty="0"/>
              <a:t>Bed Bug Identification</a:t>
            </a:r>
          </a:p>
        </p:txBody>
      </p:sp>
      <p:sp>
        <p:nvSpPr>
          <p:cNvPr id="3" name="Content Placeholder 2">
            <a:extLst>
              <a:ext uri="{FF2B5EF4-FFF2-40B4-BE49-F238E27FC236}">
                <a16:creationId xmlns:a16="http://schemas.microsoft.com/office/drawing/2014/main" id="{5F24D46D-A3F6-E187-CDE4-46D8C28E1936}"/>
              </a:ext>
            </a:extLst>
          </p:cNvPr>
          <p:cNvSpPr>
            <a:spLocks noGrp="1"/>
          </p:cNvSpPr>
          <p:nvPr>
            <p:ph idx="1"/>
          </p:nvPr>
        </p:nvSpPr>
        <p:spPr/>
        <p:txBody>
          <a:bodyPr/>
          <a:lstStyle/>
          <a:p>
            <a:r>
              <a:rPr lang="en-US" dirty="0"/>
              <a:t>When bed bugs are suspected, specimens should be collected and submitted to entomologists or pest management professionals qualified to identify them. </a:t>
            </a:r>
          </a:p>
          <a:p>
            <a:r>
              <a:rPr lang="en-US" dirty="0"/>
              <a:t>Without specimens identified as bed bugs, a report of suspected bites does not necessarily mean a facility is bed bug infested.</a:t>
            </a:r>
          </a:p>
          <a:p>
            <a:r>
              <a:rPr lang="en-US" dirty="0"/>
              <a:t>Skin markings may be consistent with bed bug bites, however other biting arthropods and environmental and medical conditions can produce similar markings. </a:t>
            </a:r>
          </a:p>
          <a:p>
            <a:r>
              <a:rPr lang="en-US" dirty="0"/>
              <a:t>Visible reactions may not appear for two weeks after the bites or bites may not appear at all.</a:t>
            </a:r>
          </a:p>
          <a:p>
            <a:r>
              <a:rPr lang="en-US" dirty="0"/>
              <a:t>An experienced pest management professional should inspect and treat as needed all areas where bed bugs are suspected, as well as all rooms adjacent, above and below.</a:t>
            </a:r>
          </a:p>
          <a:p>
            <a:endParaRPr lang="en-US" dirty="0"/>
          </a:p>
        </p:txBody>
      </p:sp>
      <p:sp>
        <p:nvSpPr>
          <p:cNvPr id="4" name="Slide Number Placeholder 3">
            <a:extLst>
              <a:ext uri="{FF2B5EF4-FFF2-40B4-BE49-F238E27FC236}">
                <a16:creationId xmlns:a16="http://schemas.microsoft.com/office/drawing/2014/main" id="{7A64312D-CE42-C0BC-B862-4C619E1E44A4}"/>
              </a:ext>
            </a:extLst>
          </p:cNvPr>
          <p:cNvSpPr>
            <a:spLocks noGrp="1"/>
          </p:cNvSpPr>
          <p:nvPr>
            <p:ph type="sldNum" sz="quarter" idx="12"/>
          </p:nvPr>
        </p:nvSpPr>
        <p:spPr/>
        <p:txBody>
          <a:bodyPr/>
          <a:lstStyle/>
          <a:p>
            <a:fld id="{3FCCF984-64AA-42B4-8D2F-66BCDE3A50F4}" type="slidenum">
              <a:rPr lang="en-US" smtClean="0"/>
              <a:t>30</a:t>
            </a:fld>
            <a:endParaRPr lang="en-US" dirty="0"/>
          </a:p>
        </p:txBody>
      </p:sp>
      <p:sp>
        <p:nvSpPr>
          <p:cNvPr id="7" name="TextBox 6">
            <a:extLst>
              <a:ext uri="{FF2B5EF4-FFF2-40B4-BE49-F238E27FC236}">
                <a16:creationId xmlns:a16="http://schemas.microsoft.com/office/drawing/2014/main" id="{5D5354A0-4356-A381-77A7-4D84B758D2FC}"/>
              </a:ext>
            </a:extLst>
          </p:cNvPr>
          <p:cNvSpPr txBox="1"/>
          <p:nvPr/>
        </p:nvSpPr>
        <p:spPr>
          <a:xfrm>
            <a:off x="146304" y="6449568"/>
            <a:ext cx="9204960" cy="276999"/>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cs typeface="Roboto" panose="02000000000000000000" pitchFamily="2" charset="0"/>
              </a:rPr>
              <a:t>Source: </a:t>
            </a:r>
            <a:r>
              <a:rPr lang="en-US" sz="1200" dirty="0">
                <a:latin typeface="Roboto" panose="02000000000000000000" pitchFamily="2" charset="0"/>
                <a:ea typeface="Roboto" panose="02000000000000000000" pitchFamily="2" charset="0"/>
                <a:cs typeface="Roboto" panose="02000000000000000000" pitchFamily="2" charset="0"/>
                <a:hlinkClick r:id="rId2"/>
              </a:rPr>
              <a:t>http://www.idph.state.il.us/envhealth/BedBugs_HealthCareFacilities.pdf</a:t>
            </a:r>
            <a:r>
              <a:rPr lang="en-US" sz="1200" dirty="0">
                <a:latin typeface="Roboto" panose="02000000000000000000" pitchFamily="2" charset="0"/>
                <a:ea typeface="Roboto" panose="02000000000000000000" pitchFamily="2" charset="0"/>
                <a:cs typeface="Roboto" panose="02000000000000000000" pitchFamily="2" charset="0"/>
              </a:rPr>
              <a:t> </a:t>
            </a:r>
          </a:p>
        </p:txBody>
      </p:sp>
    </p:spTree>
    <p:extLst>
      <p:ext uri="{BB962C8B-B14F-4D97-AF65-F5344CB8AC3E}">
        <p14:creationId xmlns:p14="http://schemas.microsoft.com/office/powerpoint/2010/main" val="40158355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D3D78-6175-226F-630E-7F298C0F3CD2}"/>
              </a:ext>
            </a:extLst>
          </p:cNvPr>
          <p:cNvSpPr>
            <a:spLocks noGrp="1"/>
          </p:cNvSpPr>
          <p:nvPr>
            <p:ph type="title"/>
          </p:nvPr>
        </p:nvSpPr>
        <p:spPr/>
        <p:txBody>
          <a:bodyPr/>
          <a:lstStyle/>
          <a:p>
            <a:r>
              <a:rPr lang="en-US" dirty="0"/>
              <a:t>Bed Bug Management</a:t>
            </a:r>
          </a:p>
        </p:txBody>
      </p:sp>
      <p:sp>
        <p:nvSpPr>
          <p:cNvPr id="3" name="Content Placeholder 2">
            <a:extLst>
              <a:ext uri="{FF2B5EF4-FFF2-40B4-BE49-F238E27FC236}">
                <a16:creationId xmlns:a16="http://schemas.microsoft.com/office/drawing/2014/main" id="{62A42C31-5604-A3A0-E620-5542157BBB0F}"/>
              </a:ext>
            </a:extLst>
          </p:cNvPr>
          <p:cNvSpPr>
            <a:spLocks noGrp="1"/>
          </p:cNvSpPr>
          <p:nvPr>
            <p:ph idx="1"/>
          </p:nvPr>
        </p:nvSpPr>
        <p:spPr/>
        <p:txBody>
          <a:bodyPr>
            <a:normAutofit lnSpcReduction="10000"/>
          </a:bodyPr>
          <a:lstStyle/>
          <a:p>
            <a:r>
              <a:rPr lang="en-US" dirty="0"/>
              <a:t>When bed bugs are discovered in a resident room, the resident should be bathed or showered, clothes changed, and transferred to another room.</a:t>
            </a:r>
          </a:p>
          <a:p>
            <a:r>
              <a:rPr lang="en-US" dirty="0"/>
              <a:t>Resident belongings, equipment and furnishings including beds, should not leave the room until thorough inspection finds them bed bug free. </a:t>
            </a:r>
          </a:p>
          <a:p>
            <a:r>
              <a:rPr lang="en-US" dirty="0"/>
              <a:t>Linen should be carefully removed, tightly sealed in bags, put directly into a washer or dryer and dried on the hot setting for at least 20 minutes to kill all stages of bed bugs. </a:t>
            </a:r>
          </a:p>
          <a:p>
            <a:r>
              <a:rPr lang="en-US" dirty="0"/>
              <a:t>Seal potential bed bug access points to adjacent rooms, by filling gaps that occur where plumbing penetrates common walls and around electrical, cable and phone outlets.</a:t>
            </a:r>
          </a:p>
          <a:p>
            <a:r>
              <a:rPr lang="en-US" dirty="0"/>
              <a:t>Waiting rooms, visitor lounges, common areas, laundry rooms, and equipment such as wheelchairs and food carts, should be regularly inspected for bed bugs.</a:t>
            </a:r>
          </a:p>
        </p:txBody>
      </p:sp>
      <p:sp>
        <p:nvSpPr>
          <p:cNvPr id="4" name="Slide Number Placeholder 3">
            <a:extLst>
              <a:ext uri="{FF2B5EF4-FFF2-40B4-BE49-F238E27FC236}">
                <a16:creationId xmlns:a16="http://schemas.microsoft.com/office/drawing/2014/main" id="{35F5D851-A1EE-E309-BA7C-098802DF864E}"/>
              </a:ext>
            </a:extLst>
          </p:cNvPr>
          <p:cNvSpPr>
            <a:spLocks noGrp="1"/>
          </p:cNvSpPr>
          <p:nvPr>
            <p:ph type="sldNum" sz="quarter" idx="12"/>
          </p:nvPr>
        </p:nvSpPr>
        <p:spPr/>
        <p:txBody>
          <a:bodyPr/>
          <a:lstStyle/>
          <a:p>
            <a:fld id="{3FCCF984-64AA-42B4-8D2F-66BCDE3A50F4}" type="slidenum">
              <a:rPr lang="en-US" smtClean="0"/>
              <a:t>31</a:t>
            </a:fld>
            <a:endParaRPr lang="en-US" dirty="0"/>
          </a:p>
        </p:txBody>
      </p:sp>
      <p:sp>
        <p:nvSpPr>
          <p:cNvPr id="6" name="TextBox 5">
            <a:extLst>
              <a:ext uri="{FF2B5EF4-FFF2-40B4-BE49-F238E27FC236}">
                <a16:creationId xmlns:a16="http://schemas.microsoft.com/office/drawing/2014/main" id="{78EE4090-09EA-3611-A92C-914F3F9F8DEC}"/>
              </a:ext>
            </a:extLst>
          </p:cNvPr>
          <p:cNvSpPr txBox="1"/>
          <p:nvPr/>
        </p:nvSpPr>
        <p:spPr>
          <a:xfrm>
            <a:off x="146304" y="6449568"/>
            <a:ext cx="9204960" cy="276999"/>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cs typeface="Roboto" panose="02000000000000000000" pitchFamily="2" charset="0"/>
              </a:rPr>
              <a:t>Source: </a:t>
            </a:r>
            <a:r>
              <a:rPr lang="en-US" sz="1200" dirty="0">
                <a:latin typeface="Roboto" panose="02000000000000000000" pitchFamily="2" charset="0"/>
                <a:ea typeface="Roboto" panose="02000000000000000000" pitchFamily="2" charset="0"/>
                <a:cs typeface="Roboto" panose="02000000000000000000" pitchFamily="2" charset="0"/>
                <a:hlinkClick r:id="rId2"/>
              </a:rPr>
              <a:t>http://www.idph.state.il.us/envhealth/BedBugs_HealthCareFacilities.pdf</a:t>
            </a:r>
            <a:r>
              <a:rPr lang="en-US" sz="1200" dirty="0">
                <a:latin typeface="Roboto" panose="02000000000000000000" pitchFamily="2" charset="0"/>
                <a:ea typeface="Roboto" panose="02000000000000000000" pitchFamily="2" charset="0"/>
                <a:cs typeface="Roboto" panose="02000000000000000000" pitchFamily="2" charset="0"/>
              </a:rPr>
              <a:t> </a:t>
            </a:r>
          </a:p>
        </p:txBody>
      </p:sp>
    </p:spTree>
    <p:extLst>
      <p:ext uri="{BB962C8B-B14F-4D97-AF65-F5344CB8AC3E}">
        <p14:creationId xmlns:p14="http://schemas.microsoft.com/office/powerpoint/2010/main" val="21499377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2C5DE-9B36-A17C-BF26-991B4F8DA11F}"/>
              </a:ext>
            </a:extLst>
          </p:cNvPr>
          <p:cNvSpPr>
            <a:spLocks noGrp="1"/>
          </p:cNvSpPr>
          <p:nvPr>
            <p:ph type="title"/>
          </p:nvPr>
        </p:nvSpPr>
        <p:spPr/>
        <p:txBody>
          <a:bodyPr/>
          <a:lstStyle/>
          <a:p>
            <a:r>
              <a:rPr lang="en-US" dirty="0"/>
              <a:t>Expiration Dates for Rapid Tests</a:t>
            </a:r>
          </a:p>
        </p:txBody>
      </p:sp>
      <p:sp>
        <p:nvSpPr>
          <p:cNvPr id="3" name="Content Placeholder 2">
            <a:extLst>
              <a:ext uri="{FF2B5EF4-FFF2-40B4-BE49-F238E27FC236}">
                <a16:creationId xmlns:a16="http://schemas.microsoft.com/office/drawing/2014/main" id="{DD884EEF-0B11-D0F0-3D92-5935448913E5}"/>
              </a:ext>
            </a:extLst>
          </p:cNvPr>
          <p:cNvSpPr>
            <a:spLocks noGrp="1"/>
          </p:cNvSpPr>
          <p:nvPr>
            <p:ph idx="1"/>
          </p:nvPr>
        </p:nvSpPr>
        <p:spPr>
          <a:xfrm>
            <a:off x="1069848" y="2121408"/>
            <a:ext cx="6540774" cy="4050792"/>
          </a:xfrm>
        </p:spPr>
        <p:txBody>
          <a:bodyPr/>
          <a:lstStyle/>
          <a:p>
            <a:r>
              <a:rPr lang="en-US" dirty="0"/>
              <a:t>On Jan 11, 2023, the FDA granted another three-month shelf-life extension for the </a:t>
            </a:r>
            <a:r>
              <a:rPr lang="en-US" dirty="0" err="1"/>
              <a:t>iHealth</a:t>
            </a:r>
            <a:r>
              <a:rPr lang="en-US" dirty="0"/>
              <a:t> COVID-19 Antigen Rapid Test, which extended the shelf-life of all </a:t>
            </a:r>
            <a:r>
              <a:rPr lang="en-US" dirty="0" err="1"/>
              <a:t>iHealth</a:t>
            </a:r>
            <a:r>
              <a:rPr lang="en-US" dirty="0"/>
              <a:t> tests from 6 months to 15 months</a:t>
            </a:r>
          </a:p>
          <a:p>
            <a:r>
              <a:rPr lang="en-US" dirty="0"/>
              <a:t>Use the link below to check the most updated expiration date of your kit: </a:t>
            </a:r>
            <a:r>
              <a:rPr lang="en-US" dirty="0">
                <a:hlinkClick r:id="rId3"/>
              </a:rPr>
              <a:t>https://ihealthlabs.com/pages/news#expiration</a:t>
            </a:r>
            <a:endParaRPr lang="en-US" dirty="0"/>
          </a:p>
          <a:p>
            <a:endParaRPr lang="en-US" dirty="0"/>
          </a:p>
        </p:txBody>
      </p:sp>
      <p:sp>
        <p:nvSpPr>
          <p:cNvPr id="4" name="Slide Number Placeholder 3">
            <a:extLst>
              <a:ext uri="{FF2B5EF4-FFF2-40B4-BE49-F238E27FC236}">
                <a16:creationId xmlns:a16="http://schemas.microsoft.com/office/drawing/2014/main" id="{542B5177-8A3A-8E5E-3D45-FDDF43691254}"/>
              </a:ext>
            </a:extLst>
          </p:cNvPr>
          <p:cNvSpPr>
            <a:spLocks noGrp="1"/>
          </p:cNvSpPr>
          <p:nvPr>
            <p:ph type="sldNum" sz="quarter" idx="12"/>
          </p:nvPr>
        </p:nvSpPr>
        <p:spPr/>
        <p:txBody>
          <a:bodyPr/>
          <a:lstStyle/>
          <a:p>
            <a:fld id="{3FCCF984-64AA-42B4-8D2F-66BCDE3A50F4}" type="slidenum">
              <a:rPr lang="en-US" smtClean="0"/>
              <a:t>32</a:t>
            </a:fld>
            <a:endParaRPr lang="en-US" dirty="0"/>
          </a:p>
        </p:txBody>
      </p:sp>
      <p:pic>
        <p:nvPicPr>
          <p:cNvPr id="6" name="Picture 5" descr="A hand holding a box&#10;&#10;Description automatically generated">
            <a:extLst>
              <a:ext uri="{FF2B5EF4-FFF2-40B4-BE49-F238E27FC236}">
                <a16:creationId xmlns:a16="http://schemas.microsoft.com/office/drawing/2014/main" id="{1B016D05-1404-2F20-74CE-4558143349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6594" y="2518367"/>
            <a:ext cx="2554341" cy="2515194"/>
          </a:xfrm>
          <a:prstGeom prst="rect">
            <a:avLst/>
          </a:prstGeom>
        </p:spPr>
      </p:pic>
    </p:spTree>
    <p:extLst>
      <p:ext uri="{BB962C8B-B14F-4D97-AF65-F5344CB8AC3E}">
        <p14:creationId xmlns:p14="http://schemas.microsoft.com/office/powerpoint/2010/main" val="5241562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F0BD-37B2-D6E2-B710-EC6FF919B55B}"/>
              </a:ext>
            </a:extLst>
          </p:cNvPr>
          <p:cNvSpPr>
            <a:spLocks noGrp="1"/>
          </p:cNvSpPr>
          <p:nvPr>
            <p:ph type="title"/>
          </p:nvPr>
        </p:nvSpPr>
        <p:spPr/>
        <p:txBody>
          <a:bodyPr/>
          <a:lstStyle/>
          <a:p>
            <a:r>
              <a:rPr lang="en-US" dirty="0"/>
              <a:t>COVID-19 Reporting</a:t>
            </a:r>
          </a:p>
        </p:txBody>
      </p:sp>
      <p:sp>
        <p:nvSpPr>
          <p:cNvPr id="3" name="Content Placeholder 2">
            <a:extLst>
              <a:ext uri="{FF2B5EF4-FFF2-40B4-BE49-F238E27FC236}">
                <a16:creationId xmlns:a16="http://schemas.microsoft.com/office/drawing/2014/main" id="{78457249-EB5B-ECA1-3E7C-490AE46A9450}"/>
              </a:ext>
            </a:extLst>
          </p:cNvPr>
          <p:cNvSpPr>
            <a:spLocks noGrp="1"/>
          </p:cNvSpPr>
          <p:nvPr>
            <p:ph idx="1"/>
          </p:nvPr>
        </p:nvSpPr>
        <p:spPr/>
        <p:txBody>
          <a:bodyPr/>
          <a:lstStyle/>
          <a:p>
            <a:r>
              <a:rPr lang="en-US" dirty="0"/>
              <a:t>Continue reporting positive cases to the redcap </a:t>
            </a:r>
            <a:r>
              <a:rPr lang="en-US" dirty="0">
                <a:hlinkClick r:id="rId2"/>
              </a:rPr>
              <a:t>SNF COVID-19 Case Report Form</a:t>
            </a:r>
            <a:endParaRPr lang="en-US" dirty="0"/>
          </a:p>
          <a:p>
            <a:r>
              <a:rPr lang="en-US" dirty="0"/>
              <a:t>Complete the </a:t>
            </a:r>
            <a:r>
              <a:rPr lang="en-US" dirty="0">
                <a:hlinkClick r:id="rId3"/>
              </a:rPr>
              <a:t>COVID-19 Therapeutics Utilization</a:t>
            </a:r>
            <a:r>
              <a:rPr lang="en-US" dirty="0"/>
              <a:t> form on a weekly basis</a:t>
            </a:r>
          </a:p>
          <a:p>
            <a:pPr lvl="1"/>
            <a:r>
              <a:rPr lang="en-US" dirty="0"/>
              <a:t>If no therapeutics were administered, select “Did NOT administer therapeutics”</a:t>
            </a:r>
          </a:p>
        </p:txBody>
      </p:sp>
      <p:sp>
        <p:nvSpPr>
          <p:cNvPr id="4" name="Slide Number Placeholder 3">
            <a:extLst>
              <a:ext uri="{FF2B5EF4-FFF2-40B4-BE49-F238E27FC236}">
                <a16:creationId xmlns:a16="http://schemas.microsoft.com/office/drawing/2014/main" id="{ABEC36A3-139A-5250-E482-AD33F0E51F15}"/>
              </a:ext>
            </a:extLst>
          </p:cNvPr>
          <p:cNvSpPr>
            <a:spLocks noGrp="1"/>
          </p:cNvSpPr>
          <p:nvPr>
            <p:ph type="sldNum" sz="quarter" idx="12"/>
          </p:nvPr>
        </p:nvSpPr>
        <p:spPr/>
        <p:txBody>
          <a:bodyPr/>
          <a:lstStyle/>
          <a:p>
            <a:fld id="{3FCCF984-64AA-42B4-8D2F-66BCDE3A50F4}" type="slidenum">
              <a:rPr lang="en-US" smtClean="0"/>
              <a:t>33</a:t>
            </a:fld>
            <a:endParaRPr lang="en-US" dirty="0"/>
          </a:p>
        </p:txBody>
      </p:sp>
      <p:pic>
        <p:nvPicPr>
          <p:cNvPr id="6" name="Picture 5" descr="A close-up of a card&#10;&#10;Description automatically generated">
            <a:extLst>
              <a:ext uri="{FF2B5EF4-FFF2-40B4-BE49-F238E27FC236}">
                <a16:creationId xmlns:a16="http://schemas.microsoft.com/office/drawing/2014/main" id="{2E3F5373-EA3C-FAC8-A797-810446A775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7671" y="3872401"/>
            <a:ext cx="6636657" cy="1520219"/>
          </a:xfrm>
          <a:prstGeom prst="rect">
            <a:avLst/>
          </a:prstGeom>
        </p:spPr>
      </p:pic>
    </p:spTree>
    <p:extLst>
      <p:ext uri="{BB962C8B-B14F-4D97-AF65-F5344CB8AC3E}">
        <p14:creationId xmlns:p14="http://schemas.microsoft.com/office/powerpoint/2010/main" val="17768873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0E13C-3054-9551-6B17-F878D12E2EE4}"/>
              </a:ext>
            </a:extLst>
          </p:cNvPr>
          <p:cNvSpPr>
            <a:spLocks noGrp="1"/>
          </p:cNvSpPr>
          <p:nvPr>
            <p:ph type="ctrTitle"/>
          </p:nvPr>
        </p:nvSpPr>
        <p:spPr/>
        <p:txBody>
          <a:bodyPr/>
          <a:lstStyle/>
          <a:p>
            <a:r>
              <a:rPr lang="en-US" dirty="0"/>
              <a:t>Project Firstline</a:t>
            </a:r>
          </a:p>
        </p:txBody>
      </p:sp>
      <p:sp>
        <p:nvSpPr>
          <p:cNvPr id="3" name="Subtitle 2">
            <a:extLst>
              <a:ext uri="{FF2B5EF4-FFF2-40B4-BE49-F238E27FC236}">
                <a16:creationId xmlns:a16="http://schemas.microsoft.com/office/drawing/2014/main" id="{3D281BBB-EECD-FA49-EB66-79360C8740A7}"/>
              </a:ext>
            </a:extLst>
          </p:cNvPr>
          <p:cNvSpPr>
            <a:spLocks noGrp="1"/>
          </p:cNvSpPr>
          <p:nvPr>
            <p:ph type="subTitle" idx="1"/>
          </p:nvPr>
        </p:nvSpPr>
        <p:spPr>
          <a:xfrm>
            <a:off x="1069848" y="4389120"/>
            <a:ext cx="7891272" cy="1036657"/>
          </a:xfrm>
        </p:spPr>
        <p:txBody>
          <a:bodyPr/>
          <a:lstStyle/>
          <a:p>
            <a:r>
              <a:rPr lang="en-US" b="1" i="0" u="none" strike="noStrike" dirty="0">
                <a:solidFill>
                  <a:srgbClr val="005B99"/>
                </a:solidFill>
                <a:effectLst/>
                <a:latin typeface="Roboto" panose="02000000000000000000" pitchFamily="2" charset="0"/>
              </a:rPr>
              <a:t>Gus E. Turner, MPH</a:t>
            </a:r>
            <a:r>
              <a:rPr lang="en-US" b="0" i="0" dirty="0">
                <a:solidFill>
                  <a:srgbClr val="005B99"/>
                </a:solidFill>
                <a:effectLst/>
                <a:latin typeface="Roboto" panose="02000000000000000000" pitchFamily="2" charset="0"/>
              </a:rPr>
              <a:t>​</a:t>
            </a:r>
            <a:br>
              <a:rPr lang="en-US" b="0" i="0" dirty="0">
                <a:solidFill>
                  <a:srgbClr val="005B99"/>
                </a:solidFill>
                <a:effectLst/>
                <a:latin typeface="Roboto" panose="02000000000000000000" pitchFamily="2" charset="0"/>
              </a:rPr>
            </a:br>
            <a:r>
              <a:rPr lang="en-US" b="1" i="1" u="none" strike="noStrike" dirty="0">
                <a:solidFill>
                  <a:srgbClr val="005B99"/>
                </a:solidFill>
                <a:effectLst/>
                <a:latin typeface="Roboto" panose="02000000000000000000" pitchFamily="2" charset="0"/>
              </a:rPr>
              <a:t>Project Firstline</a:t>
            </a:r>
            <a:r>
              <a:rPr lang="en-US" b="0" i="0" dirty="0">
                <a:solidFill>
                  <a:srgbClr val="005B99"/>
                </a:solidFill>
                <a:effectLst/>
                <a:latin typeface="Roboto" panose="02000000000000000000" pitchFamily="2" charset="0"/>
              </a:rPr>
              <a:t>​</a:t>
            </a:r>
            <a:br>
              <a:rPr lang="en-US" b="0" i="0" dirty="0">
                <a:solidFill>
                  <a:srgbClr val="005B99"/>
                </a:solidFill>
                <a:effectLst/>
                <a:latin typeface="Roboto" panose="02000000000000000000" pitchFamily="2" charset="0"/>
              </a:rPr>
            </a:br>
            <a:r>
              <a:rPr lang="en-US" b="1" i="1" u="none" strike="noStrike" dirty="0">
                <a:solidFill>
                  <a:srgbClr val="005B99"/>
                </a:solidFill>
                <a:effectLst/>
                <a:latin typeface="Roboto" panose="02000000000000000000" pitchFamily="2" charset="0"/>
              </a:rPr>
              <a:t>Project Manager, CDPH</a:t>
            </a:r>
            <a:endParaRPr lang="en-US" dirty="0"/>
          </a:p>
        </p:txBody>
      </p:sp>
      <p:pic>
        <p:nvPicPr>
          <p:cNvPr id="3074" name="Picture 2">
            <a:extLst>
              <a:ext uri="{FF2B5EF4-FFF2-40B4-BE49-F238E27FC236}">
                <a16:creationId xmlns:a16="http://schemas.microsoft.com/office/drawing/2014/main" id="{48418CC1-C366-2409-850B-D3FF9D6873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9848" y="5305855"/>
            <a:ext cx="4664023" cy="1091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3769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105C-8CD8-23B3-3B1D-8358D996CA2B}"/>
              </a:ext>
            </a:extLst>
          </p:cNvPr>
          <p:cNvSpPr>
            <a:spLocks noGrp="1"/>
          </p:cNvSpPr>
          <p:nvPr>
            <p:ph type="title"/>
          </p:nvPr>
        </p:nvSpPr>
        <p:spPr/>
        <p:txBody>
          <a:bodyPr/>
          <a:lstStyle/>
          <a:p>
            <a:r>
              <a:rPr lang="en-US" b="1" i="0" dirty="0">
                <a:solidFill>
                  <a:srgbClr val="000000"/>
                </a:solidFill>
                <a:effectLst/>
                <a:latin typeface="Big Shoulders Display"/>
              </a:rPr>
              <a:t>Project Firstline Overview</a:t>
            </a:r>
            <a:endParaRPr lang="en-US" dirty="0"/>
          </a:p>
        </p:txBody>
      </p:sp>
      <p:sp>
        <p:nvSpPr>
          <p:cNvPr id="3" name="Content Placeholder 2">
            <a:extLst>
              <a:ext uri="{FF2B5EF4-FFF2-40B4-BE49-F238E27FC236}">
                <a16:creationId xmlns:a16="http://schemas.microsoft.com/office/drawing/2014/main" id="{33CB29C1-8772-11F9-970A-7FEA0565263F}"/>
              </a:ext>
            </a:extLst>
          </p:cNvPr>
          <p:cNvSpPr>
            <a:spLocks noGrp="1"/>
          </p:cNvSpPr>
          <p:nvPr>
            <p:ph idx="1"/>
          </p:nvPr>
        </p:nvSpPr>
        <p:spPr>
          <a:xfrm>
            <a:off x="1069848" y="1952368"/>
            <a:ext cx="10058400" cy="4219832"/>
          </a:xfrm>
        </p:spPr>
        <p:txBody>
          <a:bodyPr/>
          <a:lstStyle/>
          <a:p>
            <a:pPr algn="l" rtl="0" fontAlgn="base">
              <a:buFont typeface="Arial" panose="020B0604020202020204" pitchFamily="34" charset="0"/>
              <a:buChar char="•"/>
            </a:pPr>
            <a:r>
              <a:rPr lang="en-US" dirty="0"/>
              <a:t>Project Firstline is the Center for Disease Control’s (CDC) National Training Collaborative for Healthcare Infection Control education​</a:t>
            </a:r>
          </a:p>
          <a:p>
            <a:pPr algn="l" rtl="0" fontAlgn="base">
              <a:buFont typeface="Arial" panose="020B0604020202020204" pitchFamily="34" charset="0"/>
              <a:buChar char="•"/>
            </a:pPr>
            <a:r>
              <a:rPr lang="en-US" dirty="0"/>
              <a:t>Project Firstline (PFL) brings together more than 75 healthcare, academic, and public health partners to reach healthcare workers across the country​</a:t>
            </a:r>
          </a:p>
          <a:p>
            <a:pPr algn="l" rtl="0" fontAlgn="base">
              <a:buFont typeface="Arial" panose="020B0604020202020204" pitchFamily="34" charset="0"/>
              <a:buChar char="•"/>
            </a:pPr>
            <a:r>
              <a:rPr lang="en-US" dirty="0"/>
              <a:t>PFL offers educational resources in a variety of formats to meet the diverse learning needs and preferences of the healthcare workforce</a:t>
            </a:r>
          </a:p>
        </p:txBody>
      </p:sp>
      <p:sp>
        <p:nvSpPr>
          <p:cNvPr id="4" name="Slide Number Placeholder 3">
            <a:extLst>
              <a:ext uri="{FF2B5EF4-FFF2-40B4-BE49-F238E27FC236}">
                <a16:creationId xmlns:a16="http://schemas.microsoft.com/office/drawing/2014/main" id="{62254A5E-15D1-14EE-ED90-D9E4DBE61375}"/>
              </a:ext>
            </a:extLst>
          </p:cNvPr>
          <p:cNvSpPr>
            <a:spLocks noGrp="1"/>
          </p:cNvSpPr>
          <p:nvPr>
            <p:ph type="sldNum" sz="quarter" idx="12"/>
          </p:nvPr>
        </p:nvSpPr>
        <p:spPr/>
        <p:txBody>
          <a:bodyPr/>
          <a:lstStyle/>
          <a:p>
            <a:fld id="{3FCCF984-64AA-42B4-8D2F-66BCDE3A50F4}" type="slidenum">
              <a:rPr lang="en-US" smtClean="0"/>
              <a:t>35</a:t>
            </a:fld>
            <a:endParaRPr lang="en-US" dirty="0"/>
          </a:p>
        </p:txBody>
      </p:sp>
      <p:pic>
        <p:nvPicPr>
          <p:cNvPr id="4098" name="Picture 2">
            <a:extLst>
              <a:ext uri="{FF2B5EF4-FFF2-40B4-BE49-F238E27FC236}">
                <a16:creationId xmlns:a16="http://schemas.microsoft.com/office/drawing/2014/main" id="{10C238D7-A255-4923-1B92-367115D18B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088" y="4261031"/>
            <a:ext cx="8844197" cy="2376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6941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9C6C8-CEB5-07C6-788B-810221E6B808}"/>
              </a:ext>
            </a:extLst>
          </p:cNvPr>
          <p:cNvSpPr>
            <a:spLocks noGrp="1"/>
          </p:cNvSpPr>
          <p:nvPr>
            <p:ph type="title"/>
          </p:nvPr>
        </p:nvSpPr>
        <p:spPr/>
        <p:txBody>
          <a:bodyPr/>
          <a:lstStyle/>
          <a:p>
            <a:r>
              <a:rPr lang="en-US" b="1" i="0" dirty="0">
                <a:solidFill>
                  <a:srgbClr val="000000"/>
                </a:solidFill>
                <a:effectLst/>
                <a:latin typeface="Big Shoulders Display"/>
              </a:rPr>
              <a:t>Available Resources</a:t>
            </a:r>
            <a:endParaRPr lang="en-US" dirty="0"/>
          </a:p>
        </p:txBody>
      </p:sp>
      <p:sp>
        <p:nvSpPr>
          <p:cNvPr id="3" name="Content Placeholder 2">
            <a:extLst>
              <a:ext uri="{FF2B5EF4-FFF2-40B4-BE49-F238E27FC236}">
                <a16:creationId xmlns:a16="http://schemas.microsoft.com/office/drawing/2014/main" id="{6E7BB03D-7FB6-F44D-0076-3557D5260526}"/>
              </a:ext>
            </a:extLst>
          </p:cNvPr>
          <p:cNvSpPr>
            <a:spLocks noGrp="1"/>
          </p:cNvSpPr>
          <p:nvPr>
            <p:ph idx="1"/>
          </p:nvPr>
        </p:nvSpPr>
        <p:spPr>
          <a:xfrm>
            <a:off x="1069848" y="1768839"/>
            <a:ext cx="10241280" cy="4869069"/>
          </a:xfrm>
        </p:spPr>
        <p:txBody>
          <a:bodyPr>
            <a:normAutofit lnSpcReduction="10000"/>
          </a:bodyPr>
          <a:lstStyle/>
          <a:p>
            <a:pPr algn="l" rtl="0" fontAlgn="base">
              <a:buFont typeface="Arial" panose="020B0604020202020204" pitchFamily="34" charset="0"/>
              <a:buChar char="•"/>
            </a:pPr>
            <a:r>
              <a:rPr lang="en-US" dirty="0">
                <a:hlinkClick r:id="rId2"/>
              </a:rPr>
              <a:t>Learn about Infection Control in Health Care</a:t>
            </a:r>
            <a:r>
              <a:rPr lang="en-US" dirty="0"/>
              <a:t>: CDC’s Project Firstline provides innovative and accessible resources so all healthcare workers can learn about infection control in health care. ​</a:t>
            </a:r>
          </a:p>
          <a:p>
            <a:pPr lvl="1" fontAlgn="base">
              <a:buFont typeface="Arial" panose="020B0604020202020204" pitchFamily="34" charset="0"/>
              <a:buChar char="•"/>
            </a:pPr>
            <a:r>
              <a:rPr lang="en-US" dirty="0"/>
              <a:t>Topics include 14+ foundational IP&amp;C (e.g., hand hygiene, environmental services, ventilation, PPE, how viruses spread, etc.), </a:t>
            </a:r>
            <a:r>
              <a:rPr lang="en-US" dirty="0">
                <a:hlinkClick r:id="rId3"/>
              </a:rPr>
              <a:t>Recognizing Risk using Reservoirs</a:t>
            </a:r>
            <a:r>
              <a:rPr lang="en-US" dirty="0"/>
              <a:t>, </a:t>
            </a:r>
            <a:r>
              <a:rPr lang="en-US" dirty="0">
                <a:hlinkClick r:id="rId4"/>
              </a:rPr>
              <a:t>Where Germs Live training toolkits</a:t>
            </a:r>
            <a:r>
              <a:rPr lang="en-US" dirty="0"/>
              <a:t>, and more interactive resources. ​</a:t>
            </a:r>
          </a:p>
          <a:p>
            <a:pPr algn="l" rtl="0" fontAlgn="base">
              <a:buFont typeface="Arial" panose="020B0604020202020204" pitchFamily="34" charset="0"/>
              <a:buChar char="•"/>
            </a:pPr>
            <a:r>
              <a:rPr lang="en-US" dirty="0">
                <a:hlinkClick r:id="rId5"/>
              </a:rPr>
              <a:t>Lead an Infection Control Training</a:t>
            </a:r>
            <a:r>
              <a:rPr lang="en-US" dirty="0"/>
              <a:t>: Our facilitator toolkit is designed to work with your team’s learning styles and busy schedules (10-, 20-, and 60-minute scripted sessions).​</a:t>
            </a:r>
          </a:p>
          <a:p>
            <a:pPr algn="l" rtl="0" fontAlgn="base">
              <a:buFont typeface="Arial" panose="020B0604020202020204" pitchFamily="34" charset="0"/>
              <a:buChar char="•"/>
            </a:pPr>
            <a:r>
              <a:rPr lang="en-US" dirty="0">
                <a:hlinkClick r:id="rId6"/>
              </a:rPr>
              <a:t>Access Infection Control Educational Materials</a:t>
            </a:r>
            <a:r>
              <a:rPr lang="en-US" dirty="0"/>
              <a:t>: Find short videos, fact sheets, job aids, infographics, posters, </a:t>
            </a:r>
            <a:r>
              <a:rPr lang="en-US" dirty="0">
                <a:hlinkClick r:id="rId7"/>
              </a:rPr>
              <a:t>printed materials</a:t>
            </a:r>
            <a:r>
              <a:rPr lang="en-US" dirty="0"/>
              <a:t>, interactive computer lock screens, and social media graphics to utilize at your facility on foundational IPC topics.​</a:t>
            </a:r>
          </a:p>
          <a:p>
            <a:pPr algn="l" rtl="0" fontAlgn="base">
              <a:buFont typeface="Arial" panose="020B0604020202020204" pitchFamily="34" charset="0"/>
              <a:buChar char="•"/>
            </a:pPr>
            <a:r>
              <a:rPr lang="en-US" dirty="0">
                <a:hlinkClick r:id="rId8"/>
              </a:rPr>
              <a:t>Earn Continuing Education:</a:t>
            </a:r>
            <a:r>
              <a:rPr lang="en-US" dirty="0"/>
              <a:t> Earn CEU’s on CDC Train for PFL content.​</a:t>
            </a:r>
          </a:p>
          <a:p>
            <a:pPr algn="l" rtl="0" fontAlgn="base">
              <a:buFont typeface="Arial" panose="020B0604020202020204" pitchFamily="34" charset="0"/>
              <a:buChar char="•"/>
            </a:pPr>
            <a:r>
              <a:rPr lang="en-US" dirty="0">
                <a:hlinkClick r:id="rId9"/>
              </a:rPr>
              <a:t>Translated Resources</a:t>
            </a:r>
            <a:r>
              <a:rPr lang="en-US" dirty="0"/>
              <a:t>: IPC materials translated into Spanish &amp; additional languages.</a:t>
            </a:r>
          </a:p>
          <a:p>
            <a:endParaRPr lang="en-US" dirty="0"/>
          </a:p>
        </p:txBody>
      </p:sp>
      <p:sp>
        <p:nvSpPr>
          <p:cNvPr id="4" name="Slide Number Placeholder 3">
            <a:extLst>
              <a:ext uri="{FF2B5EF4-FFF2-40B4-BE49-F238E27FC236}">
                <a16:creationId xmlns:a16="http://schemas.microsoft.com/office/drawing/2014/main" id="{1E66C6A3-2714-479B-0A92-EAD1265C0BE3}"/>
              </a:ext>
            </a:extLst>
          </p:cNvPr>
          <p:cNvSpPr>
            <a:spLocks noGrp="1"/>
          </p:cNvSpPr>
          <p:nvPr>
            <p:ph type="sldNum" sz="quarter" idx="12"/>
          </p:nvPr>
        </p:nvSpPr>
        <p:spPr/>
        <p:txBody>
          <a:bodyPr/>
          <a:lstStyle/>
          <a:p>
            <a:fld id="{3FCCF984-64AA-42B4-8D2F-66BCDE3A50F4}" type="slidenum">
              <a:rPr lang="en-US" smtClean="0"/>
              <a:t>36</a:t>
            </a:fld>
            <a:endParaRPr lang="en-US" dirty="0"/>
          </a:p>
        </p:txBody>
      </p:sp>
    </p:spTree>
    <p:extLst>
      <p:ext uri="{BB962C8B-B14F-4D97-AF65-F5344CB8AC3E}">
        <p14:creationId xmlns:p14="http://schemas.microsoft.com/office/powerpoint/2010/main" val="3846183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37E6B-078D-D31F-4086-DBA49C871678}"/>
              </a:ext>
            </a:extLst>
          </p:cNvPr>
          <p:cNvSpPr>
            <a:spLocks noGrp="1"/>
          </p:cNvSpPr>
          <p:nvPr>
            <p:ph type="title"/>
          </p:nvPr>
        </p:nvSpPr>
        <p:spPr>
          <a:xfrm>
            <a:off x="1069848" y="484632"/>
            <a:ext cx="4311017" cy="1609344"/>
          </a:xfrm>
        </p:spPr>
        <p:txBody>
          <a:bodyPr/>
          <a:lstStyle/>
          <a:p>
            <a:r>
              <a:rPr lang="en-US" b="1" i="0" u="none" strike="noStrike" dirty="0">
                <a:solidFill>
                  <a:srgbClr val="000000"/>
                </a:solidFill>
                <a:effectLst/>
                <a:latin typeface="Big Shoulders Display"/>
              </a:rPr>
              <a:t>Print Materials &amp; Job Aids</a:t>
            </a:r>
            <a:r>
              <a:rPr lang="en-US" b="0" i="0" dirty="0">
                <a:solidFill>
                  <a:srgbClr val="000000"/>
                </a:solidFill>
                <a:effectLst/>
                <a:latin typeface="Big Shoulders Display"/>
              </a:rPr>
              <a:t>​</a:t>
            </a:r>
            <a:endParaRPr lang="en-US" dirty="0"/>
          </a:p>
        </p:txBody>
      </p:sp>
      <p:sp>
        <p:nvSpPr>
          <p:cNvPr id="3" name="Content Placeholder 2">
            <a:extLst>
              <a:ext uri="{FF2B5EF4-FFF2-40B4-BE49-F238E27FC236}">
                <a16:creationId xmlns:a16="http://schemas.microsoft.com/office/drawing/2014/main" id="{EA2FDB0C-C334-8796-5A4D-9F8161DE086E}"/>
              </a:ext>
            </a:extLst>
          </p:cNvPr>
          <p:cNvSpPr>
            <a:spLocks noGrp="1"/>
          </p:cNvSpPr>
          <p:nvPr>
            <p:ph idx="1"/>
          </p:nvPr>
        </p:nvSpPr>
        <p:spPr>
          <a:xfrm>
            <a:off x="1069849" y="2121408"/>
            <a:ext cx="4416482" cy="4251960"/>
          </a:xfrm>
        </p:spPr>
        <p:txBody>
          <a:bodyPr>
            <a:normAutofit lnSpcReduction="10000"/>
          </a:bodyPr>
          <a:lstStyle/>
          <a:p>
            <a:pPr algn="l" rtl="0" fontAlgn="base">
              <a:buFont typeface="Arial" panose="020B0604020202020204" pitchFamily="34" charset="0"/>
              <a:buChar char="•"/>
            </a:pPr>
            <a:r>
              <a:rPr lang="en-US" dirty="0"/>
              <a:t>Several print materials and job aids available on foundational IP&amp;C topics.​</a:t>
            </a:r>
          </a:p>
          <a:p>
            <a:pPr lvl="1" fontAlgn="base">
              <a:buFont typeface="Arial" panose="020B0604020202020204" pitchFamily="34" charset="0"/>
              <a:buChar char="•"/>
            </a:pPr>
            <a:r>
              <a:rPr lang="en-US" dirty="0"/>
              <a:t>Available for </a:t>
            </a:r>
            <a:r>
              <a:rPr lang="en-US" dirty="0">
                <a:hlinkClick r:id="rId2"/>
              </a:rPr>
              <a:t>free download</a:t>
            </a:r>
            <a:r>
              <a:rPr lang="en-US" dirty="0"/>
              <a:t> on CDC's website. ​</a:t>
            </a:r>
          </a:p>
          <a:p>
            <a:pPr lvl="1" fontAlgn="base">
              <a:buFont typeface="Arial" panose="020B0604020202020204" pitchFamily="34" charset="0"/>
              <a:buChar char="•"/>
            </a:pPr>
            <a:r>
              <a:rPr lang="en-US" dirty="0"/>
              <a:t>Including lock screens for staff computers.​</a:t>
            </a:r>
          </a:p>
          <a:p>
            <a:pPr algn="l" rtl="0" fontAlgn="base">
              <a:buFont typeface="Arial" panose="020B0604020202020204" pitchFamily="34" charset="0"/>
              <a:buChar char="•"/>
            </a:pPr>
            <a:r>
              <a:rPr lang="en-US" dirty="0"/>
              <a:t>We are happy to offer professional printing support for poster requests!​</a:t>
            </a:r>
          </a:p>
          <a:p>
            <a:pPr lvl="1" fontAlgn="base">
              <a:buFont typeface="Arial" panose="020B0604020202020204" pitchFamily="34" charset="0"/>
              <a:buChar char="•"/>
            </a:pPr>
            <a:r>
              <a:rPr lang="en-US" dirty="0"/>
              <a:t>Please see our team after the presentation to request print materials.​</a:t>
            </a:r>
          </a:p>
          <a:p>
            <a:pPr lvl="1" fontAlgn="base">
              <a:buFont typeface="Arial" panose="020B0604020202020204" pitchFamily="34" charset="0"/>
              <a:buChar char="•"/>
            </a:pPr>
            <a:r>
              <a:rPr lang="en-US" dirty="0"/>
              <a:t>For remote guests, please email: </a:t>
            </a:r>
            <a:r>
              <a:rPr lang="en-US" dirty="0">
                <a:hlinkClick r:id="rId3"/>
              </a:rPr>
              <a:t>projectfirstline@cityofchicago.org</a:t>
            </a:r>
            <a:endParaRPr lang="en-US" dirty="0"/>
          </a:p>
          <a:p>
            <a:endParaRPr lang="en-US" dirty="0"/>
          </a:p>
        </p:txBody>
      </p:sp>
      <p:sp>
        <p:nvSpPr>
          <p:cNvPr id="4" name="Slide Number Placeholder 3">
            <a:extLst>
              <a:ext uri="{FF2B5EF4-FFF2-40B4-BE49-F238E27FC236}">
                <a16:creationId xmlns:a16="http://schemas.microsoft.com/office/drawing/2014/main" id="{A07BBDA6-5D86-D5FA-0426-7E26106590C7}"/>
              </a:ext>
            </a:extLst>
          </p:cNvPr>
          <p:cNvSpPr>
            <a:spLocks noGrp="1"/>
          </p:cNvSpPr>
          <p:nvPr>
            <p:ph type="sldNum" sz="quarter" idx="12"/>
          </p:nvPr>
        </p:nvSpPr>
        <p:spPr/>
        <p:txBody>
          <a:bodyPr/>
          <a:lstStyle/>
          <a:p>
            <a:fld id="{3FCCF984-64AA-42B4-8D2F-66BCDE3A50F4}" type="slidenum">
              <a:rPr lang="en-US" smtClean="0"/>
              <a:t>37</a:t>
            </a:fld>
            <a:endParaRPr lang="en-US" dirty="0"/>
          </a:p>
        </p:txBody>
      </p:sp>
      <p:pic>
        <p:nvPicPr>
          <p:cNvPr id="5122" name="Picture 2">
            <a:extLst>
              <a:ext uri="{FF2B5EF4-FFF2-40B4-BE49-F238E27FC236}">
                <a16:creationId xmlns:a16="http://schemas.microsoft.com/office/drawing/2014/main" id="{D5582CAE-4FB2-C796-412A-7F2B3BF766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4624" y="3429000"/>
            <a:ext cx="3114831" cy="227328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0AEA4DFE-A7E8-F7AD-C296-44B6A6F0F2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7177" y="3429000"/>
            <a:ext cx="3342041" cy="323061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43062339-E08A-5179-C171-206D27C6AB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1737" y="90012"/>
            <a:ext cx="2201441" cy="347850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A47B6594-683E-D6A0-7C1A-9A9E8832B1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8584" y="30624"/>
            <a:ext cx="2061335" cy="347850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5F8AB187-C04D-17B4-F692-12158125CB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7913" y="30624"/>
            <a:ext cx="2284087" cy="3298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4881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3A7992-D6BF-C271-F73A-A53802000369}"/>
              </a:ext>
            </a:extLst>
          </p:cNvPr>
          <p:cNvSpPr>
            <a:spLocks noGrp="1"/>
          </p:cNvSpPr>
          <p:nvPr>
            <p:ph type="sldNum" sz="quarter" idx="12"/>
          </p:nvPr>
        </p:nvSpPr>
        <p:spPr/>
        <p:txBody>
          <a:bodyPr/>
          <a:lstStyle/>
          <a:p>
            <a:fld id="{3FCCF984-64AA-42B4-8D2F-66BCDE3A50F4}" type="slidenum">
              <a:rPr lang="en-US" smtClean="0"/>
              <a:t>38</a:t>
            </a:fld>
            <a:endParaRPr lang="en-US" dirty="0"/>
          </a:p>
        </p:txBody>
      </p:sp>
      <p:pic>
        <p:nvPicPr>
          <p:cNvPr id="6146" name="Picture 2">
            <a:extLst>
              <a:ext uri="{FF2B5EF4-FFF2-40B4-BE49-F238E27FC236}">
                <a16:creationId xmlns:a16="http://schemas.microsoft.com/office/drawing/2014/main" id="{5A2104D0-AF67-028F-91F9-C06D6B4FAC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7513" y="0"/>
            <a:ext cx="88169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8934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2C775-C5DE-2501-68C1-FC4C9FB99D19}"/>
              </a:ext>
            </a:extLst>
          </p:cNvPr>
          <p:cNvSpPr>
            <a:spLocks noGrp="1"/>
          </p:cNvSpPr>
          <p:nvPr>
            <p:ph type="title"/>
          </p:nvPr>
        </p:nvSpPr>
        <p:spPr/>
        <p:txBody>
          <a:bodyPr/>
          <a:lstStyle/>
          <a:p>
            <a:r>
              <a:rPr lang="en-US" b="1" i="0" dirty="0">
                <a:solidFill>
                  <a:srgbClr val="000000"/>
                </a:solidFill>
                <a:effectLst/>
                <a:latin typeface="Big Shoulders Display"/>
              </a:rPr>
              <a:t>2023 Learning Needs Assessment</a:t>
            </a:r>
            <a:endParaRPr lang="en-US" dirty="0"/>
          </a:p>
        </p:txBody>
      </p:sp>
      <p:sp>
        <p:nvSpPr>
          <p:cNvPr id="5" name="Content Placeholder 4">
            <a:extLst>
              <a:ext uri="{FF2B5EF4-FFF2-40B4-BE49-F238E27FC236}">
                <a16:creationId xmlns:a16="http://schemas.microsoft.com/office/drawing/2014/main" id="{B2D4314D-D15D-E43B-FEF7-6594BD7B0FA9}"/>
              </a:ext>
            </a:extLst>
          </p:cNvPr>
          <p:cNvSpPr>
            <a:spLocks noGrp="1"/>
          </p:cNvSpPr>
          <p:nvPr>
            <p:ph sz="half" idx="1"/>
          </p:nvPr>
        </p:nvSpPr>
        <p:spPr>
          <a:xfrm>
            <a:off x="1069848" y="1873770"/>
            <a:ext cx="4754880" cy="4298430"/>
          </a:xfrm>
        </p:spPr>
        <p:txBody>
          <a:bodyPr>
            <a:normAutofit fontScale="92500" lnSpcReduction="10000"/>
          </a:bodyPr>
          <a:lstStyle/>
          <a:p>
            <a:pPr algn="l" rtl="0" fontAlgn="base">
              <a:buFont typeface="Arial" panose="020B0604020202020204" pitchFamily="34" charset="0"/>
              <a:buChar char="•"/>
            </a:pPr>
            <a:r>
              <a:rPr lang="en-US" b="1" dirty="0"/>
              <a:t>Thank you </a:t>
            </a:r>
            <a:r>
              <a:rPr lang="en-US" dirty="0"/>
              <a:t>to our respondents thus far!​</a:t>
            </a:r>
          </a:p>
          <a:p>
            <a:pPr algn="l" rtl="0" fontAlgn="base">
              <a:buFont typeface="Arial" panose="020B0604020202020204" pitchFamily="34" charset="0"/>
              <a:buChar char="•"/>
            </a:pPr>
            <a:r>
              <a:rPr lang="en-US" dirty="0"/>
              <a:t>Primary workplace:​</a:t>
            </a:r>
          </a:p>
          <a:p>
            <a:pPr lvl="1" fontAlgn="base">
              <a:buFont typeface="Arial" panose="020B0604020202020204" pitchFamily="34" charset="0"/>
              <a:buChar char="•"/>
            </a:pPr>
            <a:r>
              <a:rPr lang="en-US" dirty="0"/>
              <a:t>31.0% Acute care hospital​</a:t>
            </a:r>
          </a:p>
          <a:p>
            <a:pPr lvl="1" fontAlgn="base">
              <a:buFont typeface="Arial" panose="020B0604020202020204" pitchFamily="34" charset="0"/>
              <a:buChar char="•"/>
            </a:pPr>
            <a:r>
              <a:rPr lang="en-US" dirty="0"/>
              <a:t>13.8% Outpatient healthcare facility​</a:t>
            </a:r>
          </a:p>
          <a:p>
            <a:pPr lvl="1" fontAlgn="base">
              <a:buFont typeface="Arial" panose="020B0604020202020204" pitchFamily="34" charset="0"/>
              <a:buChar char="•"/>
            </a:pPr>
            <a:r>
              <a:rPr lang="en-US" dirty="0"/>
              <a:t>1.7 % Long-term acute care hospital​</a:t>
            </a:r>
          </a:p>
          <a:p>
            <a:pPr algn="l" rtl="0" fontAlgn="base">
              <a:buFont typeface="Arial" panose="020B0604020202020204" pitchFamily="34" charset="0"/>
              <a:buChar char="•"/>
            </a:pPr>
            <a:r>
              <a:rPr lang="en-US" dirty="0"/>
              <a:t>Primary professional roles:​</a:t>
            </a:r>
          </a:p>
          <a:p>
            <a:pPr lvl="1" fontAlgn="base">
              <a:buFont typeface="Arial" panose="020B0604020202020204" pitchFamily="34" charset="0"/>
              <a:buChar char="•"/>
            </a:pPr>
            <a:r>
              <a:rPr lang="en-US" dirty="0"/>
              <a:t>24.1% Infection preventionists​</a:t>
            </a:r>
          </a:p>
          <a:p>
            <a:pPr lvl="1" fontAlgn="base">
              <a:buFont typeface="Arial" panose="020B0604020202020204" pitchFamily="34" charset="0"/>
              <a:buChar char="•"/>
            </a:pPr>
            <a:r>
              <a:rPr lang="en-US" dirty="0"/>
              <a:t>24.1% Registered nurses​</a:t>
            </a:r>
          </a:p>
          <a:p>
            <a:pPr lvl="1" fontAlgn="base">
              <a:buFont typeface="Arial" panose="020B0604020202020204" pitchFamily="34" charset="0"/>
              <a:buChar char="•"/>
            </a:pPr>
            <a:r>
              <a:rPr lang="en-US" dirty="0"/>
              <a:t>10.3% Healthcare administrators</a:t>
            </a:r>
          </a:p>
          <a:p>
            <a:endParaRPr lang="en-US" dirty="0"/>
          </a:p>
        </p:txBody>
      </p:sp>
      <p:sp>
        <p:nvSpPr>
          <p:cNvPr id="6" name="Content Placeholder 5">
            <a:extLst>
              <a:ext uri="{FF2B5EF4-FFF2-40B4-BE49-F238E27FC236}">
                <a16:creationId xmlns:a16="http://schemas.microsoft.com/office/drawing/2014/main" id="{94ED6C84-33FE-6CF2-09D5-1D19770DDE1E}"/>
              </a:ext>
            </a:extLst>
          </p:cNvPr>
          <p:cNvSpPr>
            <a:spLocks noGrp="1"/>
          </p:cNvSpPr>
          <p:nvPr>
            <p:ph sz="half" idx="2"/>
          </p:nvPr>
        </p:nvSpPr>
        <p:spPr>
          <a:xfrm>
            <a:off x="6364224" y="1873770"/>
            <a:ext cx="4754880" cy="4298430"/>
          </a:xfrm>
        </p:spPr>
        <p:txBody>
          <a:bodyPr>
            <a:normAutofit fontScale="92500" lnSpcReduction="10000"/>
          </a:bodyPr>
          <a:lstStyle/>
          <a:p>
            <a:pPr algn="l" rtl="0" fontAlgn="base">
              <a:buFont typeface="Arial" panose="020B0604020202020204" pitchFamily="34" charset="0"/>
              <a:buChar char="•"/>
            </a:pPr>
            <a:r>
              <a:rPr lang="en-US" b="1" dirty="0"/>
              <a:t>Topics of interest for NEW  Trainings for frontline staff:​</a:t>
            </a:r>
          </a:p>
          <a:p>
            <a:pPr lvl="1" fontAlgn="base">
              <a:buFont typeface="Arial" panose="020B0604020202020204" pitchFamily="34" charset="0"/>
              <a:buChar char="•"/>
            </a:pPr>
            <a:r>
              <a:rPr lang="en-US" dirty="0"/>
              <a:t>Transmission-based precautions/enhanced-barrier precautions (73.7%)​</a:t>
            </a:r>
          </a:p>
          <a:p>
            <a:pPr lvl="1" fontAlgn="base">
              <a:buFont typeface="Arial" panose="020B0604020202020204" pitchFamily="34" charset="0"/>
              <a:buChar char="•"/>
            </a:pPr>
            <a:r>
              <a:rPr lang="en-US" dirty="0"/>
              <a:t>Bugs in healthcare settings (63.2%)​</a:t>
            </a:r>
          </a:p>
          <a:p>
            <a:pPr lvl="2" fontAlgn="base">
              <a:buFont typeface="Arial" panose="020B0604020202020204" pitchFamily="34" charset="0"/>
              <a:buChar char="•"/>
            </a:pPr>
            <a:r>
              <a:rPr lang="en-US" dirty="0"/>
              <a:t>e.g., maggots, bed bugs, scabies, etc.​</a:t>
            </a:r>
          </a:p>
          <a:p>
            <a:pPr lvl="1" fontAlgn="base">
              <a:buFont typeface="Arial" panose="020B0604020202020204" pitchFamily="34" charset="0"/>
              <a:buChar char="•"/>
            </a:pPr>
            <a:r>
              <a:rPr lang="en-US" dirty="0"/>
              <a:t>Vaccines and Vaccination (57.9%)​</a:t>
            </a:r>
          </a:p>
          <a:p>
            <a:pPr lvl="1" fontAlgn="base">
              <a:buFont typeface="Arial" panose="020B0604020202020204" pitchFamily="34" charset="0"/>
              <a:buChar char="•"/>
            </a:pPr>
            <a:r>
              <a:rPr lang="en-US" dirty="0"/>
              <a:t>Antibiotic resistance/MDRO basics (57.9%)​</a:t>
            </a:r>
          </a:p>
          <a:p>
            <a:pPr lvl="1" fontAlgn="base">
              <a:buFont typeface="Arial" panose="020B0604020202020204" pitchFamily="34" charset="0"/>
              <a:buChar char="•"/>
            </a:pPr>
            <a:r>
              <a:rPr lang="en-US" dirty="0"/>
              <a:t>Early identification &amp; patient screening, with case studies (56.1%)​</a:t>
            </a:r>
          </a:p>
          <a:p>
            <a:pPr lvl="1" fontAlgn="base">
              <a:buFont typeface="Arial" panose="020B0604020202020204" pitchFamily="34" charset="0"/>
              <a:buChar char="•"/>
            </a:pPr>
            <a:r>
              <a:rPr lang="en-US" dirty="0"/>
              <a:t>Sterilization and high-level disinfection basics (49.1%)​</a:t>
            </a:r>
          </a:p>
          <a:p>
            <a:pPr lvl="2" fontAlgn="base">
              <a:buFont typeface="Arial" panose="020B0604020202020204" pitchFamily="34" charset="0"/>
              <a:buChar char="•"/>
            </a:pPr>
            <a:r>
              <a:rPr lang="en-US" dirty="0"/>
              <a:t>e.g., how to know if something is sterile, sterile supply storage, transport soiled and clean instruments/devices, etc.</a:t>
            </a:r>
          </a:p>
          <a:p>
            <a:endParaRPr lang="en-US" dirty="0"/>
          </a:p>
        </p:txBody>
      </p:sp>
      <p:sp>
        <p:nvSpPr>
          <p:cNvPr id="4" name="Slide Number Placeholder 3">
            <a:extLst>
              <a:ext uri="{FF2B5EF4-FFF2-40B4-BE49-F238E27FC236}">
                <a16:creationId xmlns:a16="http://schemas.microsoft.com/office/drawing/2014/main" id="{2A3A8E5F-4246-CC66-A944-1D660B36DDFA}"/>
              </a:ext>
            </a:extLst>
          </p:cNvPr>
          <p:cNvSpPr>
            <a:spLocks noGrp="1"/>
          </p:cNvSpPr>
          <p:nvPr>
            <p:ph type="sldNum" sz="quarter" idx="12"/>
          </p:nvPr>
        </p:nvSpPr>
        <p:spPr/>
        <p:txBody>
          <a:bodyPr/>
          <a:lstStyle/>
          <a:p>
            <a:fld id="{3FCCF984-64AA-42B4-8D2F-66BCDE3A50F4}" type="slidenum">
              <a:rPr lang="en-US" smtClean="0"/>
              <a:t>39</a:t>
            </a:fld>
            <a:endParaRPr lang="en-US" dirty="0"/>
          </a:p>
        </p:txBody>
      </p:sp>
    </p:spTree>
    <p:extLst>
      <p:ext uri="{BB962C8B-B14F-4D97-AF65-F5344CB8AC3E}">
        <p14:creationId xmlns:p14="http://schemas.microsoft.com/office/powerpoint/2010/main" val="2778909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34E317-1627-427F-BBA1-94092A5E6703}"/>
              </a:ext>
            </a:extLst>
          </p:cNvPr>
          <p:cNvSpPr txBox="1"/>
          <p:nvPr/>
        </p:nvSpPr>
        <p:spPr>
          <a:xfrm>
            <a:off x="10074574" y="210107"/>
            <a:ext cx="211742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a:ea typeface="+mn-ea"/>
                <a:cs typeface="+mn-cs"/>
              </a:rPr>
              <a:t>Data as of 07/19/2023</a:t>
            </a:r>
          </a:p>
        </p:txBody>
      </p:sp>
      <p:sp>
        <p:nvSpPr>
          <p:cNvPr id="2" name="Title 1">
            <a:extLst>
              <a:ext uri="{FF2B5EF4-FFF2-40B4-BE49-F238E27FC236}">
                <a16:creationId xmlns:a16="http://schemas.microsoft.com/office/drawing/2014/main" id="{E8014DB5-BE25-4329-9D81-666FE3184368}"/>
              </a:ext>
            </a:extLst>
          </p:cNvPr>
          <p:cNvSpPr>
            <a:spLocks noGrp="1"/>
          </p:cNvSpPr>
          <p:nvPr>
            <p:ph type="title"/>
          </p:nvPr>
        </p:nvSpPr>
        <p:spPr>
          <a:xfrm>
            <a:off x="1054448" y="706517"/>
            <a:ext cx="10576720" cy="1430512"/>
          </a:xfrm>
        </p:spPr>
        <p:txBody>
          <a:bodyPr>
            <a:noAutofit/>
          </a:bodyPr>
          <a:lstStyle/>
          <a:p>
            <a:r>
              <a:rPr lang="en-US" sz="3500" dirty="0"/>
              <a:t>SNF COVID-19 Cases				</a:t>
            </a:r>
            <a:r>
              <a:rPr lang="en-US" sz="3500" i="1" dirty="0"/>
              <a:t>      </a:t>
            </a:r>
            <a:br>
              <a:rPr lang="en-US" sz="3500" i="1" dirty="0"/>
            </a:br>
            <a:r>
              <a:rPr lang="en-US" sz="1800" i="1" dirty="0"/>
              <a:t>(Mar. 1, 2022 – July 19, 2023)</a:t>
            </a:r>
          </a:p>
        </p:txBody>
      </p:sp>
      <p:sp>
        <p:nvSpPr>
          <p:cNvPr id="3" name="Slide Number Placeholder 2">
            <a:extLst>
              <a:ext uri="{FF2B5EF4-FFF2-40B4-BE49-F238E27FC236}">
                <a16:creationId xmlns:a16="http://schemas.microsoft.com/office/drawing/2014/main" id="{DFE97FC9-BBBB-1376-91ED-C0AD45CE30D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CCF984-64AA-42B4-8D2F-66BCDE3A50F4}" type="slidenum">
              <a:rPr kumimoji="0" lang="en-US" sz="1400" b="1" i="0" u="none" strike="noStrike" kern="1200" cap="none" spc="0" normalizeH="0" baseline="0" noProof="0" smtClean="0">
                <a:ln>
                  <a:noFill/>
                </a:ln>
                <a:solidFill>
                  <a:prstClr val="black"/>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400" b="1"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6" name="Picture 5">
            <a:extLst>
              <a:ext uri="{FF2B5EF4-FFF2-40B4-BE49-F238E27FC236}">
                <a16:creationId xmlns:a16="http://schemas.microsoft.com/office/drawing/2014/main" id="{27A03F06-AD45-6C94-8FFE-85391E8AABB0}"/>
              </a:ext>
            </a:extLst>
          </p:cNvPr>
          <p:cNvPicPr>
            <a:picLocks noChangeAspect="1"/>
          </p:cNvPicPr>
          <p:nvPr/>
        </p:nvPicPr>
        <p:blipFill rotWithShape="1">
          <a:blip r:embed="rId3"/>
          <a:srcRect r="2099"/>
          <a:stretch/>
        </p:blipFill>
        <p:spPr>
          <a:xfrm>
            <a:off x="560832" y="1883346"/>
            <a:ext cx="10742514" cy="4572000"/>
          </a:xfrm>
          <a:prstGeom prst="rect">
            <a:avLst/>
          </a:prstGeom>
        </p:spPr>
      </p:pic>
      <p:sp>
        <p:nvSpPr>
          <p:cNvPr id="8" name="TextBox 7">
            <a:extLst>
              <a:ext uri="{FF2B5EF4-FFF2-40B4-BE49-F238E27FC236}">
                <a16:creationId xmlns:a16="http://schemas.microsoft.com/office/drawing/2014/main" id="{C844BCF3-33C3-72EF-ADB4-B30D431A1090}"/>
              </a:ext>
            </a:extLst>
          </p:cNvPr>
          <p:cNvSpPr txBox="1"/>
          <p:nvPr/>
        </p:nvSpPr>
        <p:spPr>
          <a:xfrm>
            <a:off x="9894921" y="5328248"/>
            <a:ext cx="1902041" cy="923330"/>
          </a:xfrm>
          <a:prstGeom prst="rect">
            <a:avLst/>
          </a:prstGeom>
          <a:noFill/>
          <a:ln w="38100">
            <a:solidFill>
              <a:srgbClr val="E4002B"/>
            </a:solidFill>
          </a:ln>
        </p:spPr>
        <p:txBody>
          <a:bodyPr wrap="square" rtlCol="0">
            <a:spAutoFit/>
          </a:bodyPr>
          <a:lstStyle/>
          <a:p>
            <a:r>
              <a:rPr lang="en-US" b="1" dirty="0">
                <a:latin typeface="+mj-lt"/>
              </a:rPr>
              <a:t>3 (4%) SNFs have active outbreaks</a:t>
            </a:r>
          </a:p>
        </p:txBody>
      </p:sp>
    </p:spTree>
    <p:extLst>
      <p:ext uri="{BB962C8B-B14F-4D97-AF65-F5344CB8AC3E}">
        <p14:creationId xmlns:p14="http://schemas.microsoft.com/office/powerpoint/2010/main" val="11622074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6F322-CAA1-CBA7-FC59-5290BC85957E}"/>
              </a:ext>
            </a:extLst>
          </p:cNvPr>
          <p:cNvSpPr>
            <a:spLocks noGrp="1"/>
          </p:cNvSpPr>
          <p:nvPr>
            <p:ph type="title"/>
          </p:nvPr>
        </p:nvSpPr>
        <p:spPr/>
        <p:txBody>
          <a:bodyPr/>
          <a:lstStyle/>
          <a:p>
            <a:r>
              <a:rPr lang="en-US" b="1" i="0" dirty="0">
                <a:solidFill>
                  <a:srgbClr val="000000"/>
                </a:solidFill>
                <a:effectLst/>
                <a:latin typeface="Big Shoulders Display"/>
              </a:rPr>
              <a:t>Your Chicago Project Firstline Team</a:t>
            </a:r>
            <a:endParaRPr lang="en-US" dirty="0"/>
          </a:p>
        </p:txBody>
      </p:sp>
      <p:sp>
        <p:nvSpPr>
          <p:cNvPr id="3" name="Content Placeholder 2">
            <a:extLst>
              <a:ext uri="{FF2B5EF4-FFF2-40B4-BE49-F238E27FC236}">
                <a16:creationId xmlns:a16="http://schemas.microsoft.com/office/drawing/2014/main" id="{E5FE0951-984B-9E5E-AAF1-1FA82C3D8512}"/>
              </a:ext>
            </a:extLst>
          </p:cNvPr>
          <p:cNvSpPr>
            <a:spLocks noGrp="1"/>
          </p:cNvSpPr>
          <p:nvPr>
            <p:ph idx="1"/>
          </p:nvPr>
        </p:nvSpPr>
        <p:spPr>
          <a:xfrm>
            <a:off x="1069847" y="1963711"/>
            <a:ext cx="5555805" cy="3672591"/>
          </a:xfrm>
        </p:spPr>
        <p:txBody>
          <a:bodyPr>
            <a:normAutofit fontScale="92500"/>
          </a:bodyPr>
          <a:lstStyle/>
          <a:p>
            <a:pPr fontAlgn="base"/>
            <a:r>
              <a:rPr lang="en-US" b="1" dirty="0"/>
              <a:t>​CDPH Infection Preventionist: </a:t>
            </a:r>
            <a:r>
              <a:rPr lang="en-US" dirty="0"/>
              <a:t>Your facility's main contact for all infection prevention and control questions</a:t>
            </a:r>
          </a:p>
          <a:p>
            <a:pPr lvl="1" fontAlgn="base">
              <a:buFont typeface="Arial" panose="020B0604020202020204" pitchFamily="34" charset="0"/>
              <a:buChar char="•"/>
            </a:pPr>
            <a:r>
              <a:rPr lang="en-US" dirty="0"/>
              <a:t>General contact information: </a:t>
            </a:r>
            <a:r>
              <a:rPr lang="en-US" dirty="0">
                <a:hlinkClick r:id="rId3"/>
              </a:rPr>
              <a:t>cdphhaiar@cityofchicago.org</a:t>
            </a:r>
            <a:r>
              <a:rPr lang="en-US" dirty="0"/>
              <a:t>​</a:t>
            </a:r>
          </a:p>
          <a:p>
            <a:pPr algn="l" rtl="0" fontAlgn="base">
              <a:buFont typeface="Arial" panose="020B0604020202020204" pitchFamily="34" charset="0"/>
              <a:buChar char="•"/>
            </a:pPr>
            <a:r>
              <a:rPr lang="en-US" b="1" dirty="0"/>
              <a:t>PFL-Chicago Education Specialists: </a:t>
            </a:r>
            <a:r>
              <a:rPr lang="en-US" dirty="0"/>
              <a:t>Contact our team to hear more about specific Chicago-based educational opportunities!  ​</a:t>
            </a:r>
          </a:p>
          <a:p>
            <a:pPr lvl="1" fontAlgn="base">
              <a:buFont typeface="Arial" panose="020B0604020202020204" pitchFamily="34" charset="0"/>
              <a:buChar char="•"/>
            </a:pPr>
            <a:r>
              <a:rPr lang="en-US" dirty="0"/>
              <a:t>We offer many resources including virtual or onsite trainings, webinars, and helpful newsletters. ​</a:t>
            </a:r>
          </a:p>
          <a:p>
            <a:pPr lvl="1" fontAlgn="base">
              <a:buFont typeface="Arial" panose="020B0604020202020204" pitchFamily="34" charset="0"/>
              <a:buChar char="•"/>
            </a:pPr>
            <a:r>
              <a:rPr lang="en-US" dirty="0"/>
              <a:t>CDPH Project Firstline email:​</a:t>
            </a:r>
            <a:br>
              <a:rPr lang="en-US" dirty="0"/>
            </a:br>
            <a:r>
              <a:rPr lang="en-US" dirty="0">
                <a:hlinkClick r:id="rId4"/>
              </a:rPr>
              <a:t>projectfirstline@cityofchicago.org</a:t>
            </a:r>
            <a:r>
              <a:rPr lang="en-US" dirty="0"/>
              <a:t> </a:t>
            </a:r>
          </a:p>
          <a:p>
            <a:endParaRPr lang="en-US" dirty="0"/>
          </a:p>
        </p:txBody>
      </p:sp>
      <p:sp>
        <p:nvSpPr>
          <p:cNvPr id="4" name="Slide Number Placeholder 3">
            <a:extLst>
              <a:ext uri="{FF2B5EF4-FFF2-40B4-BE49-F238E27FC236}">
                <a16:creationId xmlns:a16="http://schemas.microsoft.com/office/drawing/2014/main" id="{AF5B6C82-EAC7-A74A-007C-5DD97A9A8F56}"/>
              </a:ext>
            </a:extLst>
          </p:cNvPr>
          <p:cNvSpPr>
            <a:spLocks noGrp="1"/>
          </p:cNvSpPr>
          <p:nvPr>
            <p:ph type="sldNum" sz="quarter" idx="12"/>
          </p:nvPr>
        </p:nvSpPr>
        <p:spPr/>
        <p:txBody>
          <a:bodyPr/>
          <a:lstStyle/>
          <a:p>
            <a:fld id="{3FCCF984-64AA-42B4-8D2F-66BCDE3A50F4}" type="slidenum">
              <a:rPr lang="en-US" smtClean="0"/>
              <a:t>40</a:t>
            </a:fld>
            <a:endParaRPr lang="en-US" dirty="0"/>
          </a:p>
        </p:txBody>
      </p:sp>
      <p:pic>
        <p:nvPicPr>
          <p:cNvPr id="7170" name="Picture 2">
            <a:extLst>
              <a:ext uri="{FF2B5EF4-FFF2-40B4-BE49-F238E27FC236}">
                <a16:creationId xmlns:a16="http://schemas.microsoft.com/office/drawing/2014/main" id="{CC7E7399-5B27-A986-A452-42C3595B6C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1400" y="2476552"/>
            <a:ext cx="4640063" cy="26426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DCC21CA-183E-D9BE-D289-C63DBBD72202}"/>
              </a:ext>
            </a:extLst>
          </p:cNvPr>
          <p:cNvSpPr txBox="1"/>
          <p:nvPr/>
        </p:nvSpPr>
        <p:spPr>
          <a:xfrm>
            <a:off x="1069847" y="5832614"/>
            <a:ext cx="10218584" cy="646331"/>
          </a:xfrm>
          <a:prstGeom prst="rect">
            <a:avLst/>
          </a:prstGeom>
          <a:noFill/>
        </p:spPr>
        <p:txBody>
          <a:bodyPr wrap="square">
            <a:spAutoFit/>
          </a:bodyPr>
          <a:lstStyle/>
          <a:p>
            <a:r>
              <a:rPr lang="en-US" b="0" i="0" u="none" strike="noStrike" dirty="0">
                <a:solidFill>
                  <a:srgbClr val="005B99"/>
                </a:solidFill>
                <a:effectLst/>
                <a:latin typeface="Roboto" panose="02000000000000000000" pitchFamily="2" charset="0"/>
              </a:rPr>
              <a:t>Visit our </a:t>
            </a:r>
            <a:r>
              <a:rPr lang="en-US" b="0" i="0" u="sng" strike="noStrike" dirty="0">
                <a:solidFill>
                  <a:srgbClr val="0075BB"/>
                </a:solidFill>
                <a:effectLst/>
                <a:latin typeface="Roboto" panose="02000000000000000000" pitchFamily="2" charset="0"/>
                <a:hlinkClick r:id="rId6"/>
              </a:rPr>
              <a:t>Chicago Health Alert Network (HAN)</a:t>
            </a:r>
            <a:r>
              <a:rPr lang="en-US" b="0" i="0" u="none" strike="noStrike" dirty="0">
                <a:solidFill>
                  <a:srgbClr val="005B99"/>
                </a:solidFill>
                <a:effectLst/>
                <a:latin typeface="Roboto" panose="02000000000000000000" pitchFamily="2" charset="0"/>
              </a:rPr>
              <a:t> page for recorded webinars, newsletter information, and upcoming events. Stay up to date on exciting new resources!</a:t>
            </a:r>
            <a:endParaRPr lang="en-US" dirty="0"/>
          </a:p>
        </p:txBody>
      </p:sp>
      <p:pic>
        <p:nvPicPr>
          <p:cNvPr id="12" name="Picture 11" descr="A blue line drawing of a computer&#10;&#10;Description automatically generated">
            <a:extLst>
              <a:ext uri="{FF2B5EF4-FFF2-40B4-BE49-F238E27FC236}">
                <a16:creationId xmlns:a16="http://schemas.microsoft.com/office/drawing/2014/main" id="{F4506AF4-AAEF-AB80-E686-3F7C67F548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6021" y="5914782"/>
            <a:ext cx="661129" cy="564163"/>
          </a:xfrm>
          <a:prstGeom prst="rect">
            <a:avLst/>
          </a:prstGeom>
        </p:spPr>
      </p:pic>
    </p:spTree>
    <p:extLst>
      <p:ext uri="{BB962C8B-B14F-4D97-AF65-F5344CB8AC3E}">
        <p14:creationId xmlns:p14="http://schemas.microsoft.com/office/powerpoint/2010/main" val="36556652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A3AED-2AE0-AACB-2840-6798CA04C838}"/>
              </a:ext>
            </a:extLst>
          </p:cNvPr>
          <p:cNvSpPr>
            <a:spLocks noGrp="1"/>
          </p:cNvSpPr>
          <p:nvPr>
            <p:ph type="ctrTitle"/>
          </p:nvPr>
        </p:nvSpPr>
        <p:spPr/>
        <p:txBody>
          <a:bodyPr/>
          <a:lstStyle/>
          <a:p>
            <a:r>
              <a:rPr lang="en-US" b="1" i="0" u="none" strike="noStrike" dirty="0">
                <a:solidFill>
                  <a:srgbClr val="000000"/>
                </a:solidFill>
                <a:effectLst/>
                <a:latin typeface="Big Shoulders Display"/>
              </a:rPr>
              <a:t>Increasing Vaccine Uptake: COVID-19 Vaccine Posters &amp; Education Sessions</a:t>
            </a:r>
            <a:endParaRPr lang="en-US" dirty="0">
              <a:highlight>
                <a:srgbClr val="FFFF00"/>
              </a:highlight>
            </a:endParaRPr>
          </a:p>
        </p:txBody>
      </p:sp>
      <p:sp>
        <p:nvSpPr>
          <p:cNvPr id="5" name="Subtitle 4">
            <a:extLst>
              <a:ext uri="{FF2B5EF4-FFF2-40B4-BE49-F238E27FC236}">
                <a16:creationId xmlns:a16="http://schemas.microsoft.com/office/drawing/2014/main" id="{7016D497-3A02-5A26-26C4-F5BB92781B7F}"/>
              </a:ext>
            </a:extLst>
          </p:cNvPr>
          <p:cNvSpPr>
            <a:spLocks noGrp="1"/>
          </p:cNvSpPr>
          <p:nvPr>
            <p:ph type="subTitle" idx="1"/>
          </p:nvPr>
        </p:nvSpPr>
        <p:spPr>
          <a:xfrm>
            <a:off x="1069848" y="4389120"/>
            <a:ext cx="7891272" cy="1332058"/>
          </a:xfrm>
        </p:spPr>
        <p:txBody>
          <a:bodyPr>
            <a:normAutofit/>
          </a:bodyPr>
          <a:lstStyle/>
          <a:p>
            <a:r>
              <a:rPr lang="en-US" b="1" i="0" u="none" strike="noStrike" dirty="0" err="1">
                <a:solidFill>
                  <a:srgbClr val="005B99"/>
                </a:solidFill>
                <a:effectLst/>
                <a:latin typeface="Roboto" panose="02000000000000000000" pitchFamily="2" charset="0"/>
              </a:rPr>
              <a:t>Leirah</a:t>
            </a:r>
            <a:r>
              <a:rPr lang="en-US" b="1" i="0" u="none" strike="noStrike" dirty="0">
                <a:solidFill>
                  <a:srgbClr val="005B99"/>
                </a:solidFill>
                <a:effectLst/>
                <a:latin typeface="Roboto" panose="02000000000000000000" pitchFamily="2" charset="0"/>
              </a:rPr>
              <a:t> Jordan</a:t>
            </a:r>
            <a:br>
              <a:rPr lang="en-US" b="0" i="0" dirty="0">
                <a:solidFill>
                  <a:srgbClr val="005B99"/>
                </a:solidFill>
                <a:effectLst/>
                <a:latin typeface="Roboto" panose="02000000000000000000" pitchFamily="2" charset="0"/>
              </a:rPr>
            </a:br>
            <a:r>
              <a:rPr lang="en-US" b="1" i="1" u="none" strike="noStrike" dirty="0">
                <a:solidFill>
                  <a:srgbClr val="005B99"/>
                </a:solidFill>
                <a:effectLst/>
                <a:latin typeface="Roboto" panose="02000000000000000000" pitchFamily="2" charset="0"/>
              </a:rPr>
              <a:t>TREAT COVID-19 Program</a:t>
            </a:r>
            <a:br>
              <a:rPr lang="en-US" b="0" i="0" dirty="0">
                <a:solidFill>
                  <a:srgbClr val="005B99"/>
                </a:solidFill>
                <a:effectLst/>
                <a:latin typeface="Roboto" panose="02000000000000000000" pitchFamily="2" charset="0"/>
              </a:rPr>
            </a:br>
            <a:r>
              <a:rPr lang="en-US" b="1" i="1" u="none" strike="noStrike" dirty="0">
                <a:solidFill>
                  <a:srgbClr val="005B99"/>
                </a:solidFill>
                <a:effectLst/>
                <a:latin typeface="Roboto" panose="02000000000000000000" pitchFamily="2" charset="0"/>
              </a:rPr>
              <a:t>Project Manager, Contractor</a:t>
            </a:r>
            <a:endParaRPr lang="en-US" dirty="0"/>
          </a:p>
        </p:txBody>
      </p:sp>
      <p:sp>
        <p:nvSpPr>
          <p:cNvPr id="4" name="Slide Number Placeholder 3">
            <a:extLst>
              <a:ext uri="{FF2B5EF4-FFF2-40B4-BE49-F238E27FC236}">
                <a16:creationId xmlns:a16="http://schemas.microsoft.com/office/drawing/2014/main" id="{6F1D446F-6424-0FE2-C5DE-2A47BC2A9E77}"/>
              </a:ext>
            </a:extLst>
          </p:cNvPr>
          <p:cNvSpPr>
            <a:spLocks noGrp="1"/>
          </p:cNvSpPr>
          <p:nvPr>
            <p:ph type="sldNum" sz="quarter" idx="4294967295"/>
          </p:nvPr>
        </p:nvSpPr>
        <p:spPr>
          <a:xfrm>
            <a:off x="11552238" y="6272213"/>
            <a:ext cx="639762" cy="365125"/>
          </a:xfrm>
        </p:spPr>
        <p:txBody>
          <a:bodyPr/>
          <a:lstStyle/>
          <a:p>
            <a:fld id="{3FCCF984-64AA-42B4-8D2F-66BCDE3A50F4}" type="slidenum">
              <a:rPr lang="en-US" smtClean="0"/>
              <a:t>41</a:t>
            </a:fld>
            <a:endParaRPr lang="en-US" dirty="0"/>
          </a:p>
        </p:txBody>
      </p:sp>
    </p:spTree>
    <p:extLst>
      <p:ext uri="{BB962C8B-B14F-4D97-AF65-F5344CB8AC3E}">
        <p14:creationId xmlns:p14="http://schemas.microsoft.com/office/powerpoint/2010/main" val="32656663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6D948-FCA1-195E-E48A-638E3178F9BD}"/>
              </a:ext>
            </a:extLst>
          </p:cNvPr>
          <p:cNvSpPr>
            <a:spLocks noGrp="1"/>
          </p:cNvSpPr>
          <p:nvPr>
            <p:ph type="title"/>
          </p:nvPr>
        </p:nvSpPr>
        <p:spPr/>
        <p:txBody>
          <a:bodyPr/>
          <a:lstStyle/>
          <a:p>
            <a:r>
              <a:rPr lang="en-US" dirty="0"/>
              <a:t>Updated Covid-19 Vaccine</a:t>
            </a:r>
          </a:p>
        </p:txBody>
      </p:sp>
      <p:sp>
        <p:nvSpPr>
          <p:cNvPr id="3" name="Content Placeholder 2">
            <a:extLst>
              <a:ext uri="{FF2B5EF4-FFF2-40B4-BE49-F238E27FC236}">
                <a16:creationId xmlns:a16="http://schemas.microsoft.com/office/drawing/2014/main" id="{3517B35C-CDB1-1AE6-49A8-4CCEDC35DEF1}"/>
              </a:ext>
            </a:extLst>
          </p:cNvPr>
          <p:cNvSpPr>
            <a:spLocks noGrp="1"/>
          </p:cNvSpPr>
          <p:nvPr>
            <p:ph idx="1"/>
          </p:nvPr>
        </p:nvSpPr>
        <p:spPr/>
        <p:txBody>
          <a:bodyPr/>
          <a:lstStyle/>
          <a:p>
            <a:pPr fontAlgn="base"/>
            <a:r>
              <a:rPr lang="en-US" dirty="0"/>
              <a:t>On average, 45% of all staff, and 70% of residents in our Chicago-based skilled nursing facilities have received at least one dose of the updated COVID-19 vaccine. However, there are many SNFs with lower than average vaccine coverage​</a:t>
            </a:r>
          </a:p>
          <a:p>
            <a:pPr algn="l" rtl="0" fontAlgn="base">
              <a:buFont typeface="Arial" panose="020B0604020202020204" pitchFamily="34" charset="0"/>
              <a:buChar char="•"/>
            </a:pPr>
            <a:r>
              <a:rPr lang="en-US" dirty="0"/>
              <a:t>Staying up to date with recommended COVID-19 vaccines still remains the safest and most effective way of protecting yourself from serious illness, hospitalization, and death from COVID-19​</a:t>
            </a:r>
          </a:p>
          <a:p>
            <a:pPr algn="l" rtl="0" fontAlgn="base">
              <a:buFont typeface="Arial" panose="020B0604020202020204" pitchFamily="34" charset="0"/>
              <a:buChar char="•"/>
            </a:pPr>
            <a:r>
              <a:rPr lang="en-US" dirty="0"/>
              <a:t>CDC currently recommends adults get the updated Pfizer or Moderna COVID-19 vaccine, regardless of whether they’ve received any original COVID-19 vaccines. ​</a:t>
            </a:r>
          </a:p>
          <a:p>
            <a:pPr algn="l" rtl="0" fontAlgn="base">
              <a:buFont typeface="Arial" panose="020B0604020202020204" pitchFamily="34" charset="0"/>
              <a:buChar char="•"/>
            </a:pPr>
            <a:r>
              <a:rPr lang="en-US" dirty="0"/>
              <a:t>People ages 65 years and older have the option to receive </a:t>
            </a:r>
            <a:r>
              <a:rPr lang="en-US" b="1" dirty="0"/>
              <a:t>1 additional</a:t>
            </a:r>
            <a:r>
              <a:rPr lang="en-US" dirty="0"/>
              <a:t> bivalent vaccine dose</a:t>
            </a:r>
          </a:p>
          <a:p>
            <a:endParaRPr lang="en-US" dirty="0"/>
          </a:p>
        </p:txBody>
      </p:sp>
      <p:sp>
        <p:nvSpPr>
          <p:cNvPr id="4" name="Slide Number Placeholder 3">
            <a:extLst>
              <a:ext uri="{FF2B5EF4-FFF2-40B4-BE49-F238E27FC236}">
                <a16:creationId xmlns:a16="http://schemas.microsoft.com/office/drawing/2014/main" id="{5175E12D-9AAB-F473-9263-85B2EE5F1BF4}"/>
              </a:ext>
            </a:extLst>
          </p:cNvPr>
          <p:cNvSpPr>
            <a:spLocks noGrp="1"/>
          </p:cNvSpPr>
          <p:nvPr>
            <p:ph type="sldNum" sz="quarter" idx="12"/>
          </p:nvPr>
        </p:nvSpPr>
        <p:spPr/>
        <p:txBody>
          <a:bodyPr/>
          <a:lstStyle/>
          <a:p>
            <a:fld id="{3FCCF984-64AA-42B4-8D2F-66BCDE3A50F4}" type="slidenum">
              <a:rPr lang="en-US" smtClean="0"/>
              <a:t>42</a:t>
            </a:fld>
            <a:endParaRPr lang="en-US" dirty="0"/>
          </a:p>
        </p:txBody>
      </p:sp>
    </p:spTree>
    <p:extLst>
      <p:ext uri="{BB962C8B-B14F-4D97-AF65-F5344CB8AC3E}">
        <p14:creationId xmlns:p14="http://schemas.microsoft.com/office/powerpoint/2010/main" val="2822774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6ED13-2C95-D8CE-15AD-5142E9DCD8C7}"/>
              </a:ext>
            </a:extLst>
          </p:cNvPr>
          <p:cNvSpPr>
            <a:spLocks noGrp="1"/>
          </p:cNvSpPr>
          <p:nvPr>
            <p:ph type="title"/>
          </p:nvPr>
        </p:nvSpPr>
        <p:spPr>
          <a:xfrm>
            <a:off x="1069848" y="484632"/>
            <a:ext cx="5440680" cy="1609344"/>
          </a:xfrm>
        </p:spPr>
        <p:txBody>
          <a:bodyPr>
            <a:normAutofit fontScale="90000"/>
          </a:bodyPr>
          <a:lstStyle/>
          <a:p>
            <a:r>
              <a:rPr lang="en-US" dirty="0"/>
              <a:t>NEW! COVID-19 Vaccine Poster for Residents’ Families</a:t>
            </a:r>
          </a:p>
        </p:txBody>
      </p:sp>
      <p:sp>
        <p:nvSpPr>
          <p:cNvPr id="3" name="Content Placeholder 2">
            <a:extLst>
              <a:ext uri="{FF2B5EF4-FFF2-40B4-BE49-F238E27FC236}">
                <a16:creationId xmlns:a16="http://schemas.microsoft.com/office/drawing/2014/main" id="{97BFB989-5246-7604-D119-C8C08020166F}"/>
              </a:ext>
            </a:extLst>
          </p:cNvPr>
          <p:cNvSpPr>
            <a:spLocks noGrp="1"/>
          </p:cNvSpPr>
          <p:nvPr>
            <p:ph idx="1"/>
          </p:nvPr>
        </p:nvSpPr>
        <p:spPr>
          <a:xfrm>
            <a:off x="1069848" y="2121408"/>
            <a:ext cx="5269992" cy="4050792"/>
          </a:xfrm>
        </p:spPr>
        <p:txBody>
          <a:bodyPr/>
          <a:lstStyle/>
          <a:p>
            <a:pPr algn="l" rtl="0" fontAlgn="base">
              <a:buFont typeface="Arial" panose="020B0604020202020204" pitchFamily="34" charset="0"/>
              <a:buChar char="•"/>
            </a:pPr>
            <a:r>
              <a:rPr lang="en-US" dirty="0"/>
              <a:t>New family posters discuss the benefits of the updated COVID-19 vaccine, especially for those at high-risk​</a:t>
            </a:r>
          </a:p>
          <a:p>
            <a:pPr algn="l" rtl="0" fontAlgn="base">
              <a:buFont typeface="Arial" panose="020B0604020202020204" pitchFamily="34" charset="0"/>
              <a:buChar char="•"/>
            </a:pPr>
            <a:r>
              <a:rPr lang="en-US" dirty="0"/>
              <a:t>Providing families of SNF residents with valuable vaccine information may encourage them to discuss staying up to date with routine vaccinations with their loved ones​</a:t>
            </a:r>
          </a:p>
          <a:p>
            <a:pPr algn="l" rtl="0" fontAlgn="base">
              <a:buFont typeface="Arial" panose="020B0604020202020204" pitchFamily="34" charset="0"/>
              <a:buChar char="•"/>
            </a:pPr>
            <a:r>
              <a:rPr lang="en-US" dirty="0"/>
              <a:t>Family Posters will be mailed to each skilled nursing facility along with additional staff and resident vaccine posters </a:t>
            </a:r>
          </a:p>
          <a:p>
            <a:endParaRPr lang="en-US" dirty="0"/>
          </a:p>
        </p:txBody>
      </p:sp>
      <p:sp>
        <p:nvSpPr>
          <p:cNvPr id="4" name="Slide Number Placeholder 3">
            <a:extLst>
              <a:ext uri="{FF2B5EF4-FFF2-40B4-BE49-F238E27FC236}">
                <a16:creationId xmlns:a16="http://schemas.microsoft.com/office/drawing/2014/main" id="{80FC293D-F552-37DA-E8F5-6F029F7CDFE9}"/>
              </a:ext>
            </a:extLst>
          </p:cNvPr>
          <p:cNvSpPr>
            <a:spLocks noGrp="1"/>
          </p:cNvSpPr>
          <p:nvPr>
            <p:ph type="sldNum" sz="quarter" idx="12"/>
          </p:nvPr>
        </p:nvSpPr>
        <p:spPr/>
        <p:txBody>
          <a:bodyPr/>
          <a:lstStyle/>
          <a:p>
            <a:fld id="{3FCCF984-64AA-42B4-8D2F-66BCDE3A50F4}" type="slidenum">
              <a:rPr lang="en-US" smtClean="0"/>
              <a:t>43</a:t>
            </a:fld>
            <a:endParaRPr lang="en-US" dirty="0"/>
          </a:p>
        </p:txBody>
      </p:sp>
      <p:pic>
        <p:nvPicPr>
          <p:cNvPr id="2050" name="Picture 2">
            <a:extLst>
              <a:ext uri="{FF2B5EF4-FFF2-40B4-BE49-F238E27FC236}">
                <a16:creationId xmlns:a16="http://schemas.microsoft.com/office/drawing/2014/main" id="{031E70A1-BE3C-8926-A227-10AB46F36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0528" y="484632"/>
            <a:ext cx="4800600" cy="614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4391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54E18-EEBE-4235-2CB2-89A2F0BCBBFA}"/>
              </a:ext>
            </a:extLst>
          </p:cNvPr>
          <p:cNvSpPr>
            <a:spLocks noGrp="1"/>
          </p:cNvSpPr>
          <p:nvPr>
            <p:ph type="title"/>
          </p:nvPr>
        </p:nvSpPr>
        <p:spPr/>
        <p:txBody>
          <a:bodyPr/>
          <a:lstStyle/>
          <a:p>
            <a:r>
              <a:rPr lang="en-US" dirty="0"/>
              <a:t>NEW! Resident &amp; Family Vaccine Education Sessions, Schedule Today!</a:t>
            </a:r>
          </a:p>
        </p:txBody>
      </p:sp>
      <p:sp>
        <p:nvSpPr>
          <p:cNvPr id="3" name="Content Placeholder 2">
            <a:extLst>
              <a:ext uri="{FF2B5EF4-FFF2-40B4-BE49-F238E27FC236}">
                <a16:creationId xmlns:a16="http://schemas.microsoft.com/office/drawing/2014/main" id="{7EB1A58A-C63A-DD1F-9ADB-6D2B5E7F1216}"/>
              </a:ext>
            </a:extLst>
          </p:cNvPr>
          <p:cNvSpPr>
            <a:spLocks noGrp="1"/>
          </p:cNvSpPr>
          <p:nvPr>
            <p:ph idx="1"/>
          </p:nvPr>
        </p:nvSpPr>
        <p:spPr/>
        <p:txBody>
          <a:bodyPr>
            <a:normAutofit fontScale="92500" lnSpcReduction="10000"/>
          </a:bodyPr>
          <a:lstStyle/>
          <a:p>
            <a:pPr algn="l" rtl="0" fontAlgn="base">
              <a:buFont typeface="Arial" panose="020B0604020202020204" pitchFamily="34" charset="0"/>
              <a:buChar char="•"/>
            </a:pPr>
            <a:r>
              <a:rPr lang="en-US" dirty="0"/>
              <a:t>To help increase vaccine uptake, CDPH is partnering with CIMPAR through </a:t>
            </a:r>
            <a:r>
              <a:rPr lang="en-US" b="1" dirty="0"/>
              <a:t>T</a:t>
            </a:r>
            <a:r>
              <a:rPr lang="en-US" dirty="0"/>
              <a:t>he </a:t>
            </a:r>
            <a:r>
              <a:rPr lang="en-US" b="1" dirty="0"/>
              <a:t>R</a:t>
            </a:r>
            <a:r>
              <a:rPr lang="en-US" dirty="0"/>
              <a:t>apid Response </a:t>
            </a:r>
            <a:r>
              <a:rPr lang="en-US" b="1" dirty="0"/>
              <a:t>E</a:t>
            </a:r>
            <a:r>
              <a:rPr lang="en-US" dirty="0"/>
              <a:t>valuation </a:t>
            </a:r>
            <a:r>
              <a:rPr lang="en-US" b="1" dirty="0"/>
              <a:t>A</a:t>
            </a:r>
            <a:r>
              <a:rPr lang="en-US" dirty="0"/>
              <a:t>nd </a:t>
            </a:r>
            <a:r>
              <a:rPr lang="en-US" b="1" dirty="0"/>
              <a:t>T</a:t>
            </a:r>
            <a:r>
              <a:rPr lang="en-US" dirty="0"/>
              <a:t>reatment of COVID-19 (</a:t>
            </a:r>
            <a:r>
              <a:rPr lang="en-US" b="1" dirty="0"/>
              <a:t>TREAT COVID-19</a:t>
            </a:r>
            <a:r>
              <a:rPr lang="en-US" dirty="0"/>
              <a:t>) program to offer </a:t>
            </a:r>
            <a:r>
              <a:rPr lang="en-US" b="1" dirty="0">
                <a:solidFill>
                  <a:srgbClr val="FF0000"/>
                </a:solidFill>
              </a:rPr>
              <a:t>Resident and Family Vaccine Education Sessions! </a:t>
            </a:r>
            <a:r>
              <a:rPr lang="en-US" dirty="0"/>
              <a:t>​</a:t>
            </a:r>
          </a:p>
          <a:p>
            <a:pPr algn="l" rtl="0" fontAlgn="base">
              <a:buFont typeface="Arial" panose="020B0604020202020204" pitchFamily="34" charset="0"/>
              <a:buChar char="•"/>
            </a:pPr>
            <a:r>
              <a:rPr lang="en-US" dirty="0"/>
              <a:t>The TREAT Program invites facility residents and their families to attend an on-site session to discuss: ​</a:t>
            </a:r>
          </a:p>
          <a:p>
            <a:pPr lvl="1" fontAlgn="base">
              <a:buFont typeface="Arial" panose="020B0604020202020204" pitchFamily="34" charset="0"/>
              <a:buChar char="•"/>
            </a:pPr>
            <a:r>
              <a:rPr lang="en-US" dirty="0"/>
              <a:t>Questions and concerns about COVID-19 vaccines​</a:t>
            </a:r>
          </a:p>
          <a:p>
            <a:pPr lvl="1" fontAlgn="base">
              <a:buFont typeface="Arial" panose="020B0604020202020204" pitchFamily="34" charset="0"/>
              <a:buChar char="•"/>
            </a:pPr>
            <a:r>
              <a:rPr lang="en-US" dirty="0"/>
              <a:t>The importance of staying up to date with recommended respiratory vaccines (covid, flu, and </a:t>
            </a:r>
            <a:r>
              <a:rPr lang="en-US" dirty="0" err="1"/>
              <a:t>rsv</a:t>
            </a:r>
            <a:r>
              <a:rPr lang="en-US" dirty="0"/>
              <a:t>)​</a:t>
            </a:r>
          </a:p>
          <a:p>
            <a:pPr lvl="1" fontAlgn="base">
              <a:buFont typeface="Arial" panose="020B0604020202020204" pitchFamily="34" charset="0"/>
              <a:buChar char="•"/>
            </a:pPr>
            <a:r>
              <a:rPr lang="en-US" dirty="0"/>
              <a:t>Why updated covid-19 vaccines offer better protection than those previous  ​</a:t>
            </a:r>
          </a:p>
          <a:p>
            <a:pPr lvl="1" fontAlgn="base">
              <a:buFont typeface="Arial" panose="020B0604020202020204" pitchFamily="34" charset="0"/>
              <a:buChar char="•"/>
            </a:pPr>
            <a:r>
              <a:rPr lang="en-US" dirty="0"/>
              <a:t>What to expect this fall​</a:t>
            </a:r>
          </a:p>
          <a:p>
            <a:pPr algn="l" rtl="0" fontAlgn="base">
              <a:buFont typeface="Arial" panose="020B0604020202020204" pitchFamily="34" charset="0"/>
              <a:buChar char="•"/>
            </a:pPr>
            <a:r>
              <a:rPr lang="en-US" dirty="0"/>
              <a:t>Updated covid-19 vaccines will be available, at no cost, for all interested facility residents and family members​</a:t>
            </a:r>
          </a:p>
          <a:p>
            <a:pPr algn="l" rtl="0" fontAlgn="base">
              <a:buFont typeface="Arial" panose="020B0604020202020204" pitchFamily="34" charset="0"/>
              <a:buChar char="•"/>
            </a:pPr>
            <a:r>
              <a:rPr lang="en-US" dirty="0"/>
              <a:t>Contact  </a:t>
            </a:r>
            <a:r>
              <a:rPr lang="en-US" dirty="0">
                <a:hlinkClick r:id="rId2"/>
              </a:rPr>
              <a:t>Leirah.jordan@cityofchicago.org</a:t>
            </a:r>
            <a:r>
              <a:rPr lang="en-US" dirty="0"/>
              <a:t>  to learn more or schedule</a:t>
            </a:r>
          </a:p>
        </p:txBody>
      </p:sp>
      <p:sp>
        <p:nvSpPr>
          <p:cNvPr id="4" name="Slide Number Placeholder 3">
            <a:extLst>
              <a:ext uri="{FF2B5EF4-FFF2-40B4-BE49-F238E27FC236}">
                <a16:creationId xmlns:a16="http://schemas.microsoft.com/office/drawing/2014/main" id="{2086B505-7457-E8FB-9C95-12F68ADF416D}"/>
              </a:ext>
            </a:extLst>
          </p:cNvPr>
          <p:cNvSpPr>
            <a:spLocks noGrp="1"/>
          </p:cNvSpPr>
          <p:nvPr>
            <p:ph type="sldNum" sz="quarter" idx="12"/>
          </p:nvPr>
        </p:nvSpPr>
        <p:spPr/>
        <p:txBody>
          <a:bodyPr/>
          <a:lstStyle/>
          <a:p>
            <a:fld id="{3FCCF984-64AA-42B4-8D2F-66BCDE3A50F4}" type="slidenum">
              <a:rPr lang="en-US" smtClean="0"/>
              <a:t>44</a:t>
            </a:fld>
            <a:endParaRPr lang="en-US" dirty="0"/>
          </a:p>
        </p:txBody>
      </p:sp>
    </p:spTree>
    <p:extLst>
      <p:ext uri="{BB962C8B-B14F-4D97-AF65-F5344CB8AC3E}">
        <p14:creationId xmlns:p14="http://schemas.microsoft.com/office/powerpoint/2010/main" val="27421996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000098-C48B-CB2B-F2F6-A4323827579F}"/>
              </a:ext>
            </a:extLst>
          </p:cNvPr>
          <p:cNvSpPr>
            <a:spLocks noGrp="1"/>
          </p:cNvSpPr>
          <p:nvPr>
            <p:ph type="sldNum" sz="quarter" idx="4294967295"/>
          </p:nvPr>
        </p:nvSpPr>
        <p:spPr>
          <a:xfrm>
            <a:off x="11552238" y="6272213"/>
            <a:ext cx="639762" cy="365125"/>
          </a:xfrm>
        </p:spPr>
        <p:txBody>
          <a:bodyPr/>
          <a:lstStyle/>
          <a:p>
            <a:fld id="{3FCCF984-64AA-42B4-8D2F-66BCDE3A50F4}" type="slidenum">
              <a:rPr lang="en-US" smtClean="0"/>
              <a:t>45</a:t>
            </a:fld>
            <a:endParaRPr lang="en-US" dirty="0"/>
          </a:p>
        </p:txBody>
      </p:sp>
      <p:pic>
        <p:nvPicPr>
          <p:cNvPr id="5" name="Content Placeholder 4" descr="A person with a beard and mustache&#10;&#10;Description automatically generated with low confidence">
            <a:extLst>
              <a:ext uri="{FF2B5EF4-FFF2-40B4-BE49-F238E27FC236}">
                <a16:creationId xmlns:a16="http://schemas.microsoft.com/office/drawing/2014/main" id="{ACD6EF25-1262-BD7D-CA62-55C4275991DA}"/>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01486" y="1772442"/>
            <a:ext cx="3313113" cy="3313113"/>
          </a:xfrm>
          <a:prstGeom prst="rect">
            <a:avLst/>
          </a:prstGeom>
        </p:spPr>
      </p:pic>
      <p:sp>
        <p:nvSpPr>
          <p:cNvPr id="13" name="Subtitle 2">
            <a:extLst>
              <a:ext uri="{FF2B5EF4-FFF2-40B4-BE49-F238E27FC236}">
                <a16:creationId xmlns:a16="http://schemas.microsoft.com/office/drawing/2014/main" id="{09036EC3-DAAA-DF50-F521-D2C9F05F944A}"/>
              </a:ext>
            </a:extLst>
          </p:cNvPr>
          <p:cNvSpPr>
            <a:spLocks noGrp="1"/>
          </p:cNvSpPr>
          <p:nvPr>
            <p:ph type="subTitle" idx="1"/>
          </p:nvPr>
        </p:nvSpPr>
        <p:spPr>
          <a:xfrm>
            <a:off x="4791456" y="1064301"/>
            <a:ext cx="6760782" cy="5456419"/>
          </a:xfrm>
          <a:solidFill>
            <a:schemeClr val="bg1">
              <a:lumMod val="95000"/>
            </a:schemeClr>
          </a:solidFill>
          <a:ln>
            <a:solidFill>
              <a:schemeClr val="bg1">
                <a:lumMod val="95000"/>
              </a:schemeClr>
            </a:solidFill>
          </a:ln>
        </p:spPr>
        <p:txBody>
          <a:bodyPr>
            <a:normAutofit fontScale="92500" lnSpcReduction="10000"/>
          </a:bodyPr>
          <a:lstStyle/>
          <a:p>
            <a:r>
              <a:rPr lang="en-US" b="0" dirty="0"/>
              <a:t>I am the CDPH Emergency Preparedness Liaison to Long Term Care and Assisted Living Facilities. </a:t>
            </a:r>
            <a:br>
              <a:rPr lang="en-US" b="0" dirty="0"/>
            </a:br>
            <a:br>
              <a:rPr lang="en-US" b="0" dirty="0"/>
            </a:br>
            <a:r>
              <a:rPr lang="en-US" b="0" dirty="0"/>
              <a:t>Although CDPH is not a regulatory agency, I am happy to help build your response capacity  through preparedness efforts as required by your regulatory agencies such as CMS. </a:t>
            </a:r>
            <a:br>
              <a:rPr lang="en-US" b="0" dirty="0"/>
            </a:br>
            <a:br>
              <a:rPr lang="en-US" b="0" dirty="0"/>
            </a:br>
            <a:r>
              <a:rPr lang="en-US" b="0" dirty="0"/>
              <a:t>I can assist with the development and/or review of:</a:t>
            </a:r>
          </a:p>
          <a:p>
            <a:pPr marL="742950" lvl="1" indent="-285750" algn="l">
              <a:buFont typeface="Arial" panose="020B0604020202020204" pitchFamily="34" charset="0"/>
              <a:buChar char="•"/>
            </a:pPr>
            <a:r>
              <a:rPr lang="en-US" dirty="0"/>
              <a:t>Emergency Operations Plan (EOP)</a:t>
            </a:r>
          </a:p>
          <a:p>
            <a:pPr marL="742950" lvl="1" indent="-285750" algn="l">
              <a:buFont typeface="Arial" panose="020B0604020202020204" pitchFamily="34" charset="0"/>
              <a:buChar char="•"/>
            </a:pPr>
            <a:r>
              <a:rPr lang="en-US" dirty="0"/>
              <a:t>Exercise programs</a:t>
            </a:r>
          </a:p>
          <a:p>
            <a:pPr marL="742950" lvl="1" indent="-285750" algn="l">
              <a:buFont typeface="Arial" panose="020B0604020202020204" pitchFamily="34" charset="0"/>
              <a:buChar char="•"/>
            </a:pPr>
            <a:r>
              <a:rPr lang="en-US" dirty="0"/>
              <a:t>Incident Command System</a:t>
            </a:r>
          </a:p>
          <a:p>
            <a:pPr marL="742950" lvl="1" indent="-285750" algn="l">
              <a:buFont typeface="Arial" panose="020B0604020202020204" pitchFamily="34" charset="0"/>
              <a:buChar char="•"/>
            </a:pPr>
            <a:r>
              <a:rPr lang="en-US" dirty="0"/>
              <a:t>Staff training </a:t>
            </a:r>
          </a:p>
          <a:p>
            <a:pPr marL="742950" lvl="1" indent="-285750">
              <a:buFont typeface="Arial" panose="020B0604020202020204" pitchFamily="34" charset="0"/>
              <a:buChar char="•"/>
            </a:pPr>
            <a:endParaRPr lang="en-US" dirty="0"/>
          </a:p>
          <a:p>
            <a:r>
              <a:rPr lang="en-US" sz="2400" dirty="0"/>
              <a:t>Mark McCarville</a:t>
            </a:r>
            <a:br>
              <a:rPr lang="en-US" sz="2400" dirty="0"/>
            </a:br>
            <a:r>
              <a:rPr lang="en-US" sz="2400" dirty="0"/>
              <a:t>Senior Emergency Management Coordinator</a:t>
            </a:r>
            <a:br>
              <a:rPr lang="en-US" sz="2400" dirty="0"/>
            </a:br>
            <a:r>
              <a:rPr lang="en-US" sz="2400" dirty="0">
                <a:hlinkClick r:id="rId3"/>
              </a:rPr>
              <a:t>mark.mccarville@cityofchicago.org</a:t>
            </a:r>
            <a:br>
              <a:rPr lang="en-US" sz="2400" dirty="0"/>
            </a:br>
            <a:r>
              <a:rPr lang="en-US" sz="2400" dirty="0"/>
              <a:t>o. 312/747-9581</a:t>
            </a:r>
            <a:br>
              <a:rPr lang="en-US" sz="2400" dirty="0"/>
            </a:br>
            <a:r>
              <a:rPr lang="en-US" sz="2400" dirty="0"/>
              <a:t>c. 312/350-0940</a:t>
            </a:r>
          </a:p>
          <a:p>
            <a:endParaRPr lang="en-US" dirty="0"/>
          </a:p>
        </p:txBody>
      </p:sp>
    </p:spTree>
    <p:extLst>
      <p:ext uri="{BB962C8B-B14F-4D97-AF65-F5344CB8AC3E}">
        <p14:creationId xmlns:p14="http://schemas.microsoft.com/office/powerpoint/2010/main" val="19396937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B31A80-AD2B-D8B7-5034-9FB6F30D468A}"/>
              </a:ext>
            </a:extLst>
          </p:cNvPr>
          <p:cNvSpPr>
            <a:spLocks noGrp="1"/>
          </p:cNvSpPr>
          <p:nvPr>
            <p:ph type="title"/>
          </p:nvPr>
        </p:nvSpPr>
        <p:spPr/>
        <p:txBody>
          <a:bodyPr/>
          <a:lstStyle/>
          <a:p>
            <a:r>
              <a:rPr lang="en-US" dirty="0"/>
              <a:t>LTCR Invite Request Form</a:t>
            </a:r>
          </a:p>
        </p:txBody>
      </p:sp>
      <p:sp>
        <p:nvSpPr>
          <p:cNvPr id="7" name="Content Placeholder 6">
            <a:extLst>
              <a:ext uri="{FF2B5EF4-FFF2-40B4-BE49-F238E27FC236}">
                <a16:creationId xmlns:a16="http://schemas.microsoft.com/office/drawing/2014/main" id="{9D4E79C8-92FB-4D9D-49B2-A60E0B0A1610}"/>
              </a:ext>
            </a:extLst>
          </p:cNvPr>
          <p:cNvSpPr>
            <a:spLocks noGrp="1"/>
          </p:cNvSpPr>
          <p:nvPr>
            <p:ph idx="1"/>
          </p:nvPr>
        </p:nvSpPr>
        <p:spPr>
          <a:xfrm>
            <a:off x="1069848" y="2121408"/>
            <a:ext cx="4879539" cy="4050792"/>
          </a:xfrm>
        </p:spPr>
        <p:txBody>
          <a:bodyPr>
            <a:normAutofit/>
          </a:bodyPr>
          <a:lstStyle/>
          <a:p>
            <a:r>
              <a:rPr lang="en-US" sz="2400" dirty="0"/>
              <a:t>Next roundtable </a:t>
            </a:r>
            <a:r>
              <a:rPr lang="en-US" sz="2400" b="1" dirty="0"/>
              <a:t>August 24</a:t>
            </a:r>
          </a:p>
          <a:p>
            <a:r>
              <a:rPr lang="en-US" sz="2400" dirty="0"/>
              <a:t>If you do not receive calendar invitations to the roundtable webinars and/or have a new staff member that you would like to attend, please complete this brief </a:t>
            </a:r>
            <a:r>
              <a:rPr lang="en-US" sz="2400" dirty="0">
                <a:hlinkClick r:id="rId3"/>
              </a:rPr>
              <a:t>survey</a:t>
            </a:r>
            <a:endParaRPr lang="en-US" sz="2400" dirty="0"/>
          </a:p>
        </p:txBody>
      </p:sp>
      <p:sp>
        <p:nvSpPr>
          <p:cNvPr id="5" name="Slide Number Placeholder 4">
            <a:extLst>
              <a:ext uri="{FF2B5EF4-FFF2-40B4-BE49-F238E27FC236}">
                <a16:creationId xmlns:a16="http://schemas.microsoft.com/office/drawing/2014/main" id="{85EAA96E-F2E3-BFF5-A1E9-298BD007723C}"/>
              </a:ext>
            </a:extLst>
          </p:cNvPr>
          <p:cNvSpPr>
            <a:spLocks noGrp="1"/>
          </p:cNvSpPr>
          <p:nvPr>
            <p:ph type="sldNum" sz="quarter" idx="12"/>
          </p:nvPr>
        </p:nvSpPr>
        <p:spPr/>
        <p:txBody>
          <a:bodyPr/>
          <a:lstStyle/>
          <a:p>
            <a:fld id="{3FCCF984-64AA-42B4-8D2F-66BCDE3A50F4}" type="slidenum">
              <a:rPr lang="en-US" smtClean="0"/>
              <a:t>46</a:t>
            </a:fld>
            <a:endParaRPr lang="en-US" dirty="0"/>
          </a:p>
        </p:txBody>
      </p:sp>
      <p:pic>
        <p:nvPicPr>
          <p:cNvPr id="3" name="Picture 2">
            <a:extLst>
              <a:ext uri="{FF2B5EF4-FFF2-40B4-BE49-F238E27FC236}">
                <a16:creationId xmlns:a16="http://schemas.microsoft.com/office/drawing/2014/main" id="{08494327-D28D-1102-30CA-F6E1680B6BF9}"/>
              </a:ext>
            </a:extLst>
          </p:cNvPr>
          <p:cNvPicPr>
            <a:picLocks noChangeAspect="1"/>
          </p:cNvPicPr>
          <p:nvPr/>
        </p:nvPicPr>
        <p:blipFill rotWithShape="1">
          <a:blip r:embed="rId4"/>
          <a:srcRect l="1030" r="1"/>
          <a:stretch/>
        </p:blipFill>
        <p:spPr>
          <a:xfrm>
            <a:off x="6810895" y="2093976"/>
            <a:ext cx="3783953" cy="3624318"/>
          </a:xfrm>
          <a:prstGeom prst="rect">
            <a:avLst/>
          </a:prstGeom>
        </p:spPr>
      </p:pic>
    </p:spTree>
    <p:extLst>
      <p:ext uri="{BB962C8B-B14F-4D97-AF65-F5344CB8AC3E}">
        <p14:creationId xmlns:p14="http://schemas.microsoft.com/office/powerpoint/2010/main" val="1781282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ChangeArrowheads="1"/>
          </p:cNvSpPr>
          <p:nvPr/>
        </p:nvSpPr>
        <p:spPr bwMode="auto">
          <a:xfrm>
            <a:off x="2427289" y="2543175"/>
            <a:ext cx="735488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F0000"/>
              </a:solidFill>
              <a:effectLst/>
              <a:uLnTx/>
              <a:uFillTx/>
              <a:latin typeface="Bookman Old Style"/>
              <a:ea typeface="+mn-ea"/>
              <a:cs typeface="Arial"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F0000"/>
              </a:solidFill>
              <a:effectLst/>
              <a:uLnTx/>
              <a:uFillTx/>
              <a:latin typeface="Bookman Old Style"/>
              <a:ea typeface="+mn-ea"/>
              <a:cs typeface="Arial" charset="0"/>
            </a:endParaRPr>
          </a:p>
        </p:txBody>
      </p:sp>
      <p:sp>
        <p:nvSpPr>
          <p:cNvPr id="2" name="Title 1">
            <a:extLst>
              <a:ext uri="{FF2B5EF4-FFF2-40B4-BE49-F238E27FC236}">
                <a16:creationId xmlns:a16="http://schemas.microsoft.com/office/drawing/2014/main" id="{6848293F-904D-4F49-A103-3FE7FB0DF993}"/>
              </a:ext>
            </a:extLst>
          </p:cNvPr>
          <p:cNvSpPr>
            <a:spLocks noGrp="1"/>
          </p:cNvSpPr>
          <p:nvPr>
            <p:ph type="title"/>
          </p:nvPr>
        </p:nvSpPr>
        <p:spPr/>
        <p:txBody>
          <a:bodyPr/>
          <a:lstStyle/>
          <a:p>
            <a:pPr algn="ctr"/>
            <a:r>
              <a:rPr lang="en-US" dirty="0"/>
              <a:t>Questions &amp; Answers</a:t>
            </a:r>
          </a:p>
        </p:txBody>
      </p:sp>
      <p:sp>
        <p:nvSpPr>
          <p:cNvPr id="6" name="Content Placeholder 2">
            <a:extLst>
              <a:ext uri="{FF2B5EF4-FFF2-40B4-BE49-F238E27FC236}">
                <a16:creationId xmlns:a16="http://schemas.microsoft.com/office/drawing/2014/main" id="{C79C6831-0DED-224E-B4C2-5392144513FC}"/>
              </a:ext>
            </a:extLst>
          </p:cNvPr>
          <p:cNvSpPr>
            <a:spLocks noGrp="1"/>
          </p:cNvSpPr>
          <p:nvPr>
            <p:ph idx="1"/>
          </p:nvPr>
        </p:nvSpPr>
        <p:spPr/>
        <p:txBody>
          <a:bodyPr>
            <a:normAutofit/>
          </a:bodyPr>
          <a:lstStyle/>
          <a:p>
            <a:pPr marL="0" indent="0" algn="ctr">
              <a:buNone/>
            </a:pPr>
            <a:endParaRPr lang="en-US" sz="2800" dirty="0"/>
          </a:p>
          <a:p>
            <a:pPr marL="0" indent="0" algn="ctr">
              <a:buNone/>
            </a:pPr>
            <a:r>
              <a:rPr lang="en-US" b="1" dirty="0"/>
              <a:t>For additional resources and upcoming events, please visit the CDPH LTCF HAN page at</a:t>
            </a:r>
            <a:r>
              <a:rPr lang="en-US" dirty="0"/>
              <a:t>: </a:t>
            </a:r>
            <a:r>
              <a:rPr lang="en-US" dirty="0">
                <a:hlinkClick r:id="rId3"/>
              </a:rPr>
              <a:t>https://www.chicagohan.org/covid-19/LTCF</a:t>
            </a:r>
            <a:endParaRPr lang="en-US" dirty="0"/>
          </a:p>
          <a:p>
            <a:pPr marL="0" indent="0" algn="ctr">
              <a:buNone/>
            </a:pPr>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56266A0D-001F-CCE1-B7ED-886B8E08EE6B}"/>
              </a:ext>
            </a:extLst>
          </p:cNvPr>
          <p:cNvSpPr>
            <a:spLocks noGrp="1"/>
          </p:cNvSpPr>
          <p:nvPr>
            <p:ph type="sldNum" sz="quarter" idx="12"/>
          </p:nvPr>
        </p:nvSpPr>
        <p:spPr/>
        <p:txBody>
          <a:bodyPr/>
          <a:lstStyle/>
          <a:p>
            <a:fld id="{3FCCF984-64AA-42B4-8D2F-66BCDE3A50F4}" type="slidenum">
              <a:rPr lang="en-US" smtClean="0"/>
              <a:t>47</a:t>
            </a:fld>
            <a:endParaRPr lang="en-US" dirty="0"/>
          </a:p>
        </p:txBody>
      </p:sp>
    </p:spTree>
    <p:extLst>
      <p:ext uri="{BB962C8B-B14F-4D97-AF65-F5344CB8AC3E}">
        <p14:creationId xmlns:p14="http://schemas.microsoft.com/office/powerpoint/2010/main" val="3721626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A800E55-4FA8-CDF7-B92A-033AA4AEAE5F}"/>
              </a:ext>
            </a:extLst>
          </p:cNvPr>
          <p:cNvSpPr>
            <a:spLocks noGrp="1"/>
          </p:cNvSpPr>
          <p:nvPr>
            <p:ph type="title"/>
          </p:nvPr>
        </p:nvSpPr>
        <p:spPr>
          <a:xfrm>
            <a:off x="2350324" y="60112"/>
            <a:ext cx="7491352" cy="1198810"/>
          </a:xfrm>
        </p:spPr>
        <p:txBody>
          <a:bodyPr/>
          <a:lstStyle/>
          <a:p>
            <a:r>
              <a:rPr lang="en-US" dirty="0"/>
              <a:t>COVID-19 Variant Proportions</a:t>
            </a:r>
          </a:p>
        </p:txBody>
      </p:sp>
      <p:sp>
        <p:nvSpPr>
          <p:cNvPr id="2" name="Slide Number Placeholder 1">
            <a:extLst>
              <a:ext uri="{FF2B5EF4-FFF2-40B4-BE49-F238E27FC236}">
                <a16:creationId xmlns:a16="http://schemas.microsoft.com/office/drawing/2014/main" id="{7486B98A-32B0-A806-E740-EBB44D0183E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CCF984-64AA-42B4-8D2F-66BCDE3A50F4}" type="slidenum">
              <a:rPr kumimoji="0" lang="en-US" sz="1400" b="1" i="0" u="none" strike="noStrike" kern="1200" cap="none" spc="0" normalizeH="0" baseline="0" noProof="0" smtClean="0">
                <a:ln>
                  <a:noFill/>
                </a:ln>
                <a:solidFill>
                  <a:prstClr val="black"/>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400" b="1"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4" name="Picture 3" descr="A screenshot of a graph&#10;&#10;Description automatically generated">
            <a:extLst>
              <a:ext uri="{FF2B5EF4-FFF2-40B4-BE49-F238E27FC236}">
                <a16:creationId xmlns:a16="http://schemas.microsoft.com/office/drawing/2014/main" id="{20C00AA8-ED2C-2975-E9C0-B78F4654E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195801"/>
            <a:ext cx="7772400" cy="5076983"/>
          </a:xfrm>
          <a:prstGeom prst="rect">
            <a:avLst/>
          </a:prstGeom>
        </p:spPr>
      </p:pic>
      <p:sp>
        <p:nvSpPr>
          <p:cNvPr id="8" name="Content Placeholder 2">
            <a:extLst>
              <a:ext uri="{FF2B5EF4-FFF2-40B4-BE49-F238E27FC236}">
                <a16:creationId xmlns:a16="http://schemas.microsoft.com/office/drawing/2014/main" id="{64288BD0-69D8-13A1-980C-89191E118319}"/>
              </a:ext>
            </a:extLst>
          </p:cNvPr>
          <p:cNvSpPr>
            <a:spLocks noGrp="1"/>
          </p:cNvSpPr>
          <p:nvPr>
            <p:ph idx="1"/>
          </p:nvPr>
        </p:nvSpPr>
        <p:spPr>
          <a:xfrm>
            <a:off x="0" y="6593459"/>
            <a:ext cx="8593282" cy="264541"/>
          </a:xfrm>
        </p:spPr>
        <p:txBody>
          <a:bodyPr>
            <a:normAutofit/>
          </a:bodyPr>
          <a:lstStyle/>
          <a:p>
            <a:pPr marL="0" indent="0">
              <a:buNone/>
            </a:pPr>
            <a:r>
              <a:rPr lang="en-US" sz="1100" dirty="0">
                <a:solidFill>
                  <a:schemeClr val="tx1"/>
                </a:solidFill>
                <a:latin typeface="Roboto" panose="02000000000000000000" pitchFamily="2" charset="0"/>
                <a:ea typeface="Roboto" panose="02000000000000000000" pitchFamily="2" charset="0"/>
                <a:cs typeface="Roboto" panose="02000000000000000000" pitchFamily="2" charset="0"/>
              </a:rPr>
              <a:t>Source: </a:t>
            </a:r>
            <a:r>
              <a:rPr lang="en-US" sz="1100" dirty="0">
                <a:solidFill>
                  <a:schemeClr val="tx1"/>
                </a:solidFill>
                <a:latin typeface="Roboto" panose="02000000000000000000" pitchFamily="2" charset="0"/>
                <a:ea typeface="Roboto" panose="02000000000000000000" pitchFamily="2" charset="0"/>
                <a:cs typeface="Roboto" panose="02000000000000000000" pitchFamily="2" charset="0"/>
                <a:hlinkClick r:id="rId4"/>
              </a:rPr>
              <a:t>https://covid.cdc.gov/covid-data-tracker/#variant-proportions</a:t>
            </a:r>
            <a:r>
              <a:rPr lang="en-US" sz="1100" dirty="0">
                <a:solidFill>
                  <a:schemeClr val="tx1"/>
                </a:solidFill>
                <a:latin typeface="Roboto" panose="02000000000000000000" pitchFamily="2" charset="0"/>
                <a:ea typeface="Roboto" panose="02000000000000000000" pitchFamily="2" charset="0"/>
                <a:cs typeface="Roboto" panose="02000000000000000000" pitchFamily="2" charset="0"/>
              </a:rPr>
              <a:t> </a:t>
            </a:r>
            <a:endParaRPr lang="en-US" sz="11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912164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E8D16-F9F8-B010-35F1-E139A272A9AA}"/>
              </a:ext>
            </a:extLst>
          </p:cNvPr>
          <p:cNvSpPr>
            <a:spLocks noGrp="1"/>
          </p:cNvSpPr>
          <p:nvPr>
            <p:ph type="title"/>
          </p:nvPr>
        </p:nvSpPr>
        <p:spPr>
          <a:xfrm>
            <a:off x="1066800" y="775577"/>
            <a:ext cx="10058400" cy="1018420"/>
          </a:xfrm>
        </p:spPr>
        <p:txBody>
          <a:bodyPr/>
          <a:lstStyle/>
          <a:p>
            <a:r>
              <a:rPr lang="en-US" dirty="0"/>
              <a:t>CDC COVID Data Tracker: Cook County</a:t>
            </a:r>
          </a:p>
        </p:txBody>
      </p:sp>
      <p:sp>
        <p:nvSpPr>
          <p:cNvPr id="3" name="Content Placeholder 2">
            <a:extLst>
              <a:ext uri="{FF2B5EF4-FFF2-40B4-BE49-F238E27FC236}">
                <a16:creationId xmlns:a16="http://schemas.microsoft.com/office/drawing/2014/main" id="{7973E6AB-E5AA-99B9-1625-EE9BD718F172}"/>
              </a:ext>
            </a:extLst>
          </p:cNvPr>
          <p:cNvSpPr>
            <a:spLocks noGrp="1"/>
          </p:cNvSpPr>
          <p:nvPr>
            <p:ph idx="1"/>
          </p:nvPr>
        </p:nvSpPr>
        <p:spPr>
          <a:xfrm>
            <a:off x="0" y="6612359"/>
            <a:ext cx="8593282" cy="264541"/>
          </a:xfrm>
        </p:spPr>
        <p:txBody>
          <a:bodyPr>
            <a:normAutofit/>
          </a:bodyPr>
          <a:lstStyle/>
          <a:p>
            <a:pPr marL="0" indent="0">
              <a:buNone/>
            </a:pPr>
            <a:r>
              <a:rPr lang="en-US" sz="1100" dirty="0">
                <a:solidFill>
                  <a:schemeClr val="tx1"/>
                </a:solidFill>
                <a:latin typeface="Roboto" panose="02000000000000000000" pitchFamily="2" charset="0"/>
                <a:ea typeface="Roboto" panose="02000000000000000000" pitchFamily="2" charset="0"/>
                <a:cs typeface="Roboto" panose="02000000000000000000" pitchFamily="2" charset="0"/>
              </a:rPr>
              <a:t>Source:</a:t>
            </a:r>
            <a:r>
              <a:rPr lang="en-US" sz="1100" dirty="0">
                <a:latin typeface="Roboto" panose="02000000000000000000" pitchFamily="2" charset="0"/>
                <a:ea typeface="Roboto" panose="02000000000000000000" pitchFamily="2" charset="0"/>
                <a:cs typeface="Roboto" panose="02000000000000000000" pitchFamily="2" charset="0"/>
              </a:rPr>
              <a:t> </a:t>
            </a:r>
            <a:r>
              <a:rPr lang="en-US" sz="1100" dirty="0">
                <a:latin typeface="Roboto" panose="02000000000000000000" pitchFamily="2" charset="0"/>
                <a:ea typeface="Roboto" panose="02000000000000000000" pitchFamily="2" charset="0"/>
                <a:cs typeface="Roboto" panose="02000000000000000000" pitchFamily="2" charset="0"/>
                <a:hlinkClick r:id="rId3"/>
              </a:rPr>
              <a:t>https://covid.cdc.gov/covid-data-tracker/#cases_new-admissions-rate-county</a:t>
            </a:r>
            <a:endParaRPr lang="en-US" sz="1100" dirty="0">
              <a:latin typeface="Roboto" panose="02000000000000000000" pitchFamily="2" charset="0"/>
              <a:ea typeface="Roboto" panose="02000000000000000000" pitchFamily="2" charset="0"/>
              <a:cs typeface="Roboto" panose="02000000000000000000" pitchFamily="2" charset="0"/>
            </a:endParaRPr>
          </a:p>
        </p:txBody>
      </p:sp>
      <p:sp>
        <p:nvSpPr>
          <p:cNvPr id="4" name="Slide Number Placeholder 3">
            <a:extLst>
              <a:ext uri="{FF2B5EF4-FFF2-40B4-BE49-F238E27FC236}">
                <a16:creationId xmlns:a16="http://schemas.microsoft.com/office/drawing/2014/main" id="{288FBA80-B202-2D03-795B-3E44D1CBDDF7}"/>
              </a:ext>
            </a:extLst>
          </p:cNvPr>
          <p:cNvSpPr>
            <a:spLocks noGrp="1"/>
          </p:cNvSpPr>
          <p:nvPr>
            <p:ph type="sldNum" sz="quarter" idx="12"/>
          </p:nvPr>
        </p:nvSpPr>
        <p:spPr/>
        <p:txBody>
          <a:bodyPr/>
          <a:lstStyle/>
          <a:p>
            <a:fld id="{3FCCF984-64AA-42B4-8D2F-66BCDE3A50F4}" type="slidenum">
              <a:rPr lang="en-US" smtClean="0"/>
              <a:t>6</a:t>
            </a:fld>
            <a:endParaRPr lang="en-US"/>
          </a:p>
        </p:txBody>
      </p:sp>
      <p:pic>
        <p:nvPicPr>
          <p:cNvPr id="6" name="Picture 5" descr="A map of the united states&#10;&#10;Description automatically generated">
            <a:extLst>
              <a:ext uri="{FF2B5EF4-FFF2-40B4-BE49-F238E27FC236}">
                <a16:creationId xmlns:a16="http://schemas.microsoft.com/office/drawing/2014/main" id="{E80572D0-95D4-6239-7868-40BB609F740E}"/>
              </a:ext>
            </a:extLst>
          </p:cNvPr>
          <p:cNvPicPr>
            <a:picLocks noChangeAspect="1"/>
          </p:cNvPicPr>
          <p:nvPr/>
        </p:nvPicPr>
        <p:blipFill rotWithShape="1">
          <a:blip r:embed="rId4">
            <a:extLst>
              <a:ext uri="{28A0092B-C50C-407E-A947-70E740481C1C}">
                <a14:useLocalDpi xmlns:a14="http://schemas.microsoft.com/office/drawing/2010/main" val="0"/>
              </a:ext>
            </a:extLst>
          </a:blip>
          <a:srcRect b="8011"/>
          <a:stretch/>
        </p:blipFill>
        <p:spPr>
          <a:xfrm>
            <a:off x="2079871" y="1555007"/>
            <a:ext cx="8032258" cy="4900339"/>
          </a:xfrm>
          <a:prstGeom prst="rect">
            <a:avLst/>
          </a:prstGeom>
        </p:spPr>
      </p:pic>
    </p:spTree>
    <p:extLst>
      <p:ext uri="{BB962C8B-B14F-4D97-AF65-F5344CB8AC3E}">
        <p14:creationId xmlns:p14="http://schemas.microsoft.com/office/powerpoint/2010/main" val="1881444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3E378-594B-19EE-9F3E-15DECEA62385}"/>
              </a:ext>
            </a:extLst>
          </p:cNvPr>
          <p:cNvSpPr>
            <a:spLocks noGrp="1"/>
          </p:cNvSpPr>
          <p:nvPr>
            <p:ph type="title"/>
          </p:nvPr>
        </p:nvSpPr>
        <p:spPr/>
        <p:txBody>
          <a:bodyPr/>
          <a:lstStyle/>
          <a:p>
            <a:r>
              <a:rPr lang="en-US" dirty="0"/>
              <a:t>Chicago Respiratory Virus Surveillance Report – Current Week &amp; Cumulative</a:t>
            </a:r>
          </a:p>
        </p:txBody>
      </p:sp>
      <p:sp>
        <p:nvSpPr>
          <p:cNvPr id="4" name="Slide Number Placeholder 3">
            <a:extLst>
              <a:ext uri="{FF2B5EF4-FFF2-40B4-BE49-F238E27FC236}">
                <a16:creationId xmlns:a16="http://schemas.microsoft.com/office/drawing/2014/main" id="{46BD1798-D863-21E8-81AA-0E4C1082AB1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CCF984-64AA-42B4-8D2F-66BCDE3A50F4}" type="slidenum">
              <a:rPr kumimoji="0" lang="en-US" sz="1400" b="1" i="0" u="none" strike="noStrike" kern="1200" cap="none" spc="0" normalizeH="0" baseline="0" noProof="0" smtClean="0">
                <a:ln>
                  <a:noFill/>
                </a:ln>
                <a:solidFill>
                  <a:prstClr val="black"/>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400" b="1"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6" name="Picture 5" descr="A screenshot of a graph&#10;&#10;Description automatically generated">
            <a:extLst>
              <a:ext uri="{FF2B5EF4-FFF2-40B4-BE49-F238E27FC236}">
                <a16:creationId xmlns:a16="http://schemas.microsoft.com/office/drawing/2014/main" id="{FB634B7F-2E0B-F6C6-8D3A-58874ADF7B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638" y="2246376"/>
            <a:ext cx="8862724" cy="4026408"/>
          </a:xfrm>
          <a:prstGeom prst="rect">
            <a:avLst/>
          </a:prstGeom>
        </p:spPr>
      </p:pic>
    </p:spTree>
    <p:extLst>
      <p:ext uri="{BB962C8B-B14F-4D97-AF65-F5344CB8AC3E}">
        <p14:creationId xmlns:p14="http://schemas.microsoft.com/office/powerpoint/2010/main" val="512931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7F9BF-3E04-A5FD-9B1D-A2645774F97F}"/>
              </a:ext>
            </a:extLst>
          </p:cNvPr>
          <p:cNvSpPr>
            <a:spLocks noGrp="1"/>
          </p:cNvSpPr>
          <p:nvPr>
            <p:ph type="title"/>
          </p:nvPr>
        </p:nvSpPr>
        <p:spPr/>
        <p:txBody>
          <a:bodyPr/>
          <a:lstStyle/>
          <a:p>
            <a:r>
              <a:rPr lang="en-US" dirty="0"/>
              <a:t>Chicago Respiratory Virus Surveillance Report – Seasonal Trends</a:t>
            </a:r>
          </a:p>
        </p:txBody>
      </p:sp>
      <p:sp>
        <p:nvSpPr>
          <p:cNvPr id="4" name="Slide Number Placeholder 3">
            <a:extLst>
              <a:ext uri="{FF2B5EF4-FFF2-40B4-BE49-F238E27FC236}">
                <a16:creationId xmlns:a16="http://schemas.microsoft.com/office/drawing/2014/main" id="{01521D53-00FD-9896-2B3C-2FC40A5133C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CCF984-64AA-42B4-8D2F-66BCDE3A50F4}" type="slidenum">
              <a:rPr kumimoji="0" lang="en-US" sz="1400" b="1" i="0" u="none" strike="noStrike" kern="1200" cap="none" spc="0" normalizeH="0" baseline="0" noProof="0" smtClean="0">
                <a:ln>
                  <a:noFill/>
                </a:ln>
                <a:solidFill>
                  <a:prstClr val="black"/>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400" b="1"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6" name="Picture 5" descr="A group of graphs showing different types of data&#10;&#10;Description automatically generated">
            <a:extLst>
              <a:ext uri="{FF2B5EF4-FFF2-40B4-BE49-F238E27FC236}">
                <a16:creationId xmlns:a16="http://schemas.microsoft.com/office/drawing/2014/main" id="{2B2222E7-DC86-A767-F11D-8493DCB76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7416" y="2036762"/>
            <a:ext cx="8837168" cy="4418584"/>
          </a:xfrm>
          <a:prstGeom prst="rect">
            <a:avLst/>
          </a:prstGeom>
        </p:spPr>
      </p:pic>
    </p:spTree>
    <p:extLst>
      <p:ext uri="{BB962C8B-B14F-4D97-AF65-F5344CB8AC3E}">
        <p14:creationId xmlns:p14="http://schemas.microsoft.com/office/powerpoint/2010/main" val="521938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E0650-5FF4-4A48-841F-515A3283D016}"/>
              </a:ext>
            </a:extLst>
          </p:cNvPr>
          <p:cNvSpPr>
            <a:spLocks noGrp="1"/>
          </p:cNvSpPr>
          <p:nvPr>
            <p:ph type="title"/>
          </p:nvPr>
        </p:nvSpPr>
        <p:spPr/>
        <p:txBody>
          <a:bodyPr/>
          <a:lstStyle/>
          <a:p>
            <a:r>
              <a:rPr lang="en-US" dirty="0"/>
              <a:t>Reminder: Minimum Routine </a:t>
            </a:r>
            <a:r>
              <a:rPr lang="en-US" u="sng" dirty="0"/>
              <a:t>Staff</a:t>
            </a:r>
            <a:r>
              <a:rPr lang="en-US" dirty="0"/>
              <a:t> Testing Frequency </a:t>
            </a:r>
          </a:p>
        </p:txBody>
      </p:sp>
      <p:sp>
        <p:nvSpPr>
          <p:cNvPr id="7" name="TextBox 6">
            <a:extLst>
              <a:ext uri="{FF2B5EF4-FFF2-40B4-BE49-F238E27FC236}">
                <a16:creationId xmlns:a16="http://schemas.microsoft.com/office/drawing/2014/main" id="{1ED28788-A0FB-F74A-B9A7-95842149C28A}"/>
              </a:ext>
            </a:extLst>
          </p:cNvPr>
          <p:cNvSpPr txBox="1"/>
          <p:nvPr/>
        </p:nvSpPr>
        <p:spPr>
          <a:xfrm>
            <a:off x="1180791" y="4065762"/>
            <a:ext cx="8127999"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Bookman Old Style"/>
                <a:ea typeface="+mn-ea"/>
                <a:cs typeface="+mn-cs"/>
              </a:rPr>
              <a:t>* Unless symptomatic, had a high-risk exposure, or your facility is in outbreak and performing unit/broad-based testing.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Bookman Old Style"/>
                <a:ea typeface="+mn-ea"/>
                <a:cs typeface="+mn-cs"/>
              </a:rPr>
              <a:t>** An individual has received all COVID-19 vaccinations for which they are eligible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1"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1" u="none" strike="noStrike" kern="1200" cap="none" spc="0" normalizeH="0" baseline="0" noProof="0" dirty="0">
              <a:ln>
                <a:noFill/>
              </a:ln>
              <a:solidFill>
                <a:prstClr val="black"/>
              </a:solidFill>
              <a:effectLst/>
              <a:uLnTx/>
              <a:uFillTx/>
              <a:latin typeface="Century Gothic"/>
              <a:ea typeface="+mn-ea"/>
              <a:cs typeface="+mn-cs"/>
            </a:endParaRPr>
          </a:p>
        </p:txBody>
      </p:sp>
      <p:graphicFrame>
        <p:nvGraphicFramePr>
          <p:cNvPr id="6" name="Table 7">
            <a:extLst>
              <a:ext uri="{FF2B5EF4-FFF2-40B4-BE49-F238E27FC236}">
                <a16:creationId xmlns:a16="http://schemas.microsoft.com/office/drawing/2014/main" id="{03B60CAF-DFB0-4D9F-8B24-55AC3D1C0CF2}"/>
              </a:ext>
            </a:extLst>
          </p:cNvPr>
          <p:cNvGraphicFramePr>
            <a:graphicFrameLocks noGrp="1"/>
          </p:cNvGraphicFramePr>
          <p:nvPr>
            <p:extLst>
              <p:ext uri="{D42A27DB-BD31-4B8C-83A1-F6EECF244321}">
                <p14:modId xmlns:p14="http://schemas.microsoft.com/office/powerpoint/2010/main" val="217622050"/>
              </p:ext>
            </p:extLst>
          </p:nvPr>
        </p:nvGraphicFramePr>
        <p:xfrm>
          <a:off x="1180791" y="2329239"/>
          <a:ext cx="9830418" cy="1462203"/>
        </p:xfrm>
        <a:graphic>
          <a:graphicData uri="http://schemas.openxmlformats.org/drawingml/2006/table">
            <a:tbl>
              <a:tblPr firstRow="1" bandRow="1">
                <a:tableStyleId>{5C22544A-7EE6-4342-B048-85BDC9FD1C3A}</a:tableStyleId>
              </a:tblPr>
              <a:tblGrid>
                <a:gridCol w="2570115">
                  <a:extLst>
                    <a:ext uri="{9D8B030D-6E8A-4147-A177-3AD203B41FA5}">
                      <a16:colId xmlns:a16="http://schemas.microsoft.com/office/drawing/2014/main" val="1729267667"/>
                    </a:ext>
                  </a:extLst>
                </a:gridCol>
                <a:gridCol w="2136710">
                  <a:extLst>
                    <a:ext uri="{9D8B030D-6E8A-4147-A177-3AD203B41FA5}">
                      <a16:colId xmlns:a16="http://schemas.microsoft.com/office/drawing/2014/main" val="3279565379"/>
                    </a:ext>
                  </a:extLst>
                </a:gridCol>
                <a:gridCol w="5123593">
                  <a:extLst>
                    <a:ext uri="{9D8B030D-6E8A-4147-A177-3AD203B41FA5}">
                      <a16:colId xmlns:a16="http://schemas.microsoft.com/office/drawing/2014/main" val="4280952126"/>
                    </a:ext>
                  </a:extLst>
                </a:gridCol>
              </a:tblGrid>
              <a:tr h="0">
                <a:tc>
                  <a:txBody>
                    <a:bodyPr/>
                    <a:lstStyle/>
                    <a:p>
                      <a:r>
                        <a:rPr lang="en-US" dirty="0"/>
                        <a:t>Vaccination Status</a:t>
                      </a:r>
                    </a:p>
                  </a:txBody>
                  <a:tcPr>
                    <a:solidFill>
                      <a:schemeClr val="accent4"/>
                    </a:solidFill>
                  </a:tcPr>
                </a:tc>
                <a:tc>
                  <a:txBody>
                    <a:bodyPr/>
                    <a:lstStyle/>
                    <a:p>
                      <a:r>
                        <a:rPr lang="en-US" dirty="0"/>
                        <a:t>Hospital Admission Level</a:t>
                      </a:r>
                    </a:p>
                  </a:txBody>
                  <a:tcPr>
                    <a:solidFill>
                      <a:schemeClr val="accent4"/>
                    </a:solidFill>
                  </a:tcPr>
                </a:tc>
                <a:tc>
                  <a:txBody>
                    <a:bodyPr/>
                    <a:lstStyle/>
                    <a:p>
                      <a:r>
                        <a:rPr lang="en-US" dirty="0"/>
                        <a:t>Testing Frequency</a:t>
                      </a:r>
                    </a:p>
                  </a:txBody>
                  <a:tcPr>
                    <a:solidFill>
                      <a:schemeClr val="accent4"/>
                    </a:solidFill>
                  </a:tcPr>
                </a:tc>
                <a:extLst>
                  <a:ext uri="{0D108BD9-81ED-4DB2-BD59-A6C34878D82A}">
                    <a16:rowId xmlns:a16="http://schemas.microsoft.com/office/drawing/2014/main" val="2273601331"/>
                  </a:ext>
                </a:extLst>
              </a:tr>
              <a:tr h="451283">
                <a:tc>
                  <a:txBody>
                    <a:bodyPr/>
                    <a:lstStyle/>
                    <a:p>
                      <a:r>
                        <a:rPr lang="en-US" b="1" dirty="0"/>
                        <a:t>Not up to date</a:t>
                      </a:r>
                    </a:p>
                  </a:txBody>
                  <a:tcPr>
                    <a:solidFill>
                      <a:schemeClr val="accent4">
                        <a:lumMod val="40000"/>
                        <a:lumOff val="60000"/>
                      </a:schemeClr>
                    </a:solidFill>
                  </a:tcPr>
                </a:tc>
                <a:tc>
                  <a:txBody>
                    <a:bodyPr/>
                    <a:lstStyle/>
                    <a:p>
                      <a:r>
                        <a:rPr lang="en-US" b="0" dirty="0"/>
                        <a:t>All</a:t>
                      </a:r>
                    </a:p>
                  </a:txBody>
                  <a:tcP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required routine testing*</a:t>
                      </a:r>
                    </a:p>
                  </a:txBody>
                  <a:tcPr>
                    <a:solidFill>
                      <a:schemeClr val="accent4">
                        <a:lumMod val="40000"/>
                        <a:lumOff val="60000"/>
                      </a:schemeClr>
                    </a:solidFill>
                  </a:tcPr>
                </a:tc>
                <a:extLst>
                  <a:ext uri="{0D108BD9-81ED-4DB2-BD59-A6C34878D82A}">
                    <a16:rowId xmlns:a16="http://schemas.microsoft.com/office/drawing/2014/main" val="2205559582"/>
                  </a:ext>
                </a:extLst>
              </a:tr>
              <a:tr h="370840">
                <a:tc>
                  <a:txBody>
                    <a:bodyPr/>
                    <a:lstStyle/>
                    <a:p>
                      <a:r>
                        <a:rPr lang="en-US" b="1" dirty="0"/>
                        <a:t>Up to date**</a:t>
                      </a:r>
                    </a:p>
                  </a:txBody>
                  <a:tcPr>
                    <a:solidFill>
                      <a:schemeClr val="accent4">
                        <a:lumMod val="20000"/>
                        <a:lumOff val="80000"/>
                      </a:schemeClr>
                    </a:solidFill>
                  </a:tcPr>
                </a:tc>
                <a:tc>
                  <a:txBody>
                    <a:bodyPr/>
                    <a:lstStyle/>
                    <a:p>
                      <a:r>
                        <a:rPr lang="en-US" b="0" dirty="0"/>
                        <a:t>All</a:t>
                      </a: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required routine testing*</a:t>
                      </a:r>
                    </a:p>
                  </a:txBody>
                  <a:tcPr>
                    <a:solidFill>
                      <a:schemeClr val="accent4">
                        <a:lumMod val="20000"/>
                        <a:lumOff val="80000"/>
                      </a:schemeClr>
                    </a:solidFill>
                  </a:tcPr>
                </a:tc>
                <a:extLst>
                  <a:ext uri="{0D108BD9-81ED-4DB2-BD59-A6C34878D82A}">
                    <a16:rowId xmlns:a16="http://schemas.microsoft.com/office/drawing/2014/main" val="4136697334"/>
                  </a:ext>
                </a:extLst>
              </a:tr>
            </a:tbl>
          </a:graphicData>
        </a:graphic>
      </p:graphicFrame>
      <p:sp>
        <p:nvSpPr>
          <p:cNvPr id="3" name="Slide Number Placeholder 2">
            <a:extLst>
              <a:ext uri="{FF2B5EF4-FFF2-40B4-BE49-F238E27FC236}">
                <a16:creationId xmlns:a16="http://schemas.microsoft.com/office/drawing/2014/main" id="{C596C352-5E71-B9A5-202B-21E247AB995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CCF984-64AA-42B4-8D2F-66BCDE3A50F4}" type="slidenum">
              <a:rPr kumimoji="0" lang="en-US" sz="1400" b="1" i="0" u="none" strike="noStrike" kern="1200" cap="none" spc="0" normalizeH="0" baseline="0" noProof="0" smtClean="0">
                <a:ln>
                  <a:noFill/>
                </a:ln>
                <a:solidFill>
                  <a:prstClr val="black"/>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400" b="1"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 name="TextBox 3">
            <a:extLst>
              <a:ext uri="{FF2B5EF4-FFF2-40B4-BE49-F238E27FC236}">
                <a16:creationId xmlns:a16="http://schemas.microsoft.com/office/drawing/2014/main" id="{DA824E06-FDB7-80E0-C672-8011F6492224}"/>
              </a:ext>
            </a:extLst>
          </p:cNvPr>
          <p:cNvSpPr txBox="1"/>
          <p:nvPr/>
        </p:nvSpPr>
        <p:spPr>
          <a:xfrm>
            <a:off x="0" y="6581001"/>
            <a:ext cx="1126273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Bookman Old Style"/>
                <a:ea typeface="+mn-ea"/>
                <a:cs typeface="+mn-cs"/>
              </a:rPr>
              <a:t>Source: </a:t>
            </a:r>
            <a:r>
              <a:rPr kumimoji="0" lang="en-US" sz="1200" i="0" u="none" strike="noStrike" kern="1200" cap="none" spc="0" normalizeH="0" baseline="0" noProof="0" dirty="0">
                <a:ln>
                  <a:noFill/>
                </a:ln>
                <a:solidFill>
                  <a:prstClr val="black"/>
                </a:solidFill>
                <a:effectLst/>
                <a:uLnTx/>
                <a:uFillTx/>
                <a:latin typeface="Bookman Old Style"/>
                <a:ea typeface="+mn-ea"/>
                <a:cs typeface="+mn-cs"/>
                <a:hlinkClick r:id="rId3"/>
              </a:rPr>
              <a:t>IDPH Updated Interim Guidance for Nursing Homes Following the End of the Public Health Emergency</a:t>
            </a:r>
            <a:endParaRPr kumimoji="0" lang="en-US" sz="1200" i="0" u="none" strike="noStrike" kern="1200" cap="none" spc="0" normalizeH="0" baseline="0" noProof="0" dirty="0">
              <a:ln>
                <a:noFill/>
              </a:ln>
              <a:solidFill>
                <a:prstClr val="black"/>
              </a:solidFill>
              <a:effectLst/>
              <a:uLnTx/>
              <a:uFillTx/>
              <a:latin typeface="Bookman Old Style"/>
              <a:ea typeface="+mn-ea"/>
              <a:cs typeface="+mn-cs"/>
            </a:endParaRPr>
          </a:p>
        </p:txBody>
      </p:sp>
    </p:spTree>
    <p:extLst>
      <p:ext uri="{BB962C8B-B14F-4D97-AF65-F5344CB8AC3E}">
        <p14:creationId xmlns:p14="http://schemas.microsoft.com/office/powerpoint/2010/main" val="13638841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84ACB6"/>
      </a:dk2>
      <a:lt2>
        <a:srgbClr val="EBE9DD"/>
      </a:lt2>
      <a:accent1>
        <a:srgbClr val="6F8183"/>
      </a:accent1>
      <a:accent2>
        <a:srgbClr val="967E96"/>
      </a:accent2>
      <a:accent3>
        <a:srgbClr val="CCC893"/>
      </a:accent3>
      <a:accent4>
        <a:srgbClr val="A54D74"/>
      </a:accent4>
      <a:accent5>
        <a:srgbClr val="949C6B"/>
      </a:accent5>
      <a:accent6>
        <a:srgbClr val="766A50"/>
      </a:accent6>
      <a:hlink>
        <a:srgbClr val="CC6600"/>
      </a:hlink>
      <a:folHlink>
        <a:srgbClr val="777777"/>
      </a:folHlink>
    </a:clrScheme>
    <a:fontScheme name="Wood Typ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8E89CD47-BF55-4DDE-B823-2283AA7E7695}"/>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potx" id="{9EC0C73F-5FDB-4260-B17D-CAE7C2EA51E6}" vid="{91571455-99A1-4807-8C7A-D91AB3E054E4}"/>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potx" id="{9EC0C73F-5FDB-4260-B17D-CAE7C2EA51E6}" vid="{91571455-99A1-4807-8C7A-D91AB3E054E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15862</TotalTime>
  <Words>3544</Words>
  <Application>Microsoft Macintosh PowerPoint</Application>
  <PresentationFormat>Widescreen</PresentationFormat>
  <Paragraphs>364</Paragraphs>
  <Slides>47</Slides>
  <Notes>20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47</vt:i4>
      </vt:variant>
    </vt:vector>
  </HeadingPairs>
  <TitlesOfParts>
    <vt:vector size="61" baseType="lpstr">
      <vt:lpstr>Arial</vt:lpstr>
      <vt:lpstr>Big Shoulders Display</vt:lpstr>
      <vt:lpstr>Bookman Old Style</vt:lpstr>
      <vt:lpstr>Calibri</vt:lpstr>
      <vt:lpstr>Calibri Light</vt:lpstr>
      <vt:lpstr>Century Gothic</vt:lpstr>
      <vt:lpstr>Open Sans</vt:lpstr>
      <vt:lpstr>Roboto</vt:lpstr>
      <vt:lpstr>Segoe UI</vt:lpstr>
      <vt:lpstr>Times</vt:lpstr>
      <vt:lpstr>Wingdings</vt:lpstr>
      <vt:lpstr>Wood Type</vt:lpstr>
      <vt:lpstr>2_Office Theme</vt:lpstr>
      <vt:lpstr>3_Office Theme</vt:lpstr>
      <vt:lpstr>COVID-19 Chicago Long Term Care Roundtable</vt:lpstr>
      <vt:lpstr>Agenda</vt:lpstr>
      <vt:lpstr>Chicago Dashboard</vt:lpstr>
      <vt:lpstr>SNF COVID-19 Cases           (Mar. 1, 2022 – July 19, 2023)</vt:lpstr>
      <vt:lpstr>COVID-19 Variant Proportions</vt:lpstr>
      <vt:lpstr>CDC COVID Data Tracker: Cook County</vt:lpstr>
      <vt:lpstr>Chicago Respiratory Virus Surveillance Report – Current Week &amp; Cumulative</vt:lpstr>
      <vt:lpstr>Chicago Respiratory Virus Surveillance Report – Seasonal Trends</vt:lpstr>
      <vt:lpstr>Reminder: Minimum Routine Staff Testing Frequency </vt:lpstr>
      <vt:lpstr>Reminder: Minimum Routine Resident Testing Frequency </vt:lpstr>
      <vt:lpstr>New IDPH TBP Guidance Document</vt:lpstr>
      <vt:lpstr>Definitions</vt:lpstr>
      <vt:lpstr>Facility-level Approaches</vt:lpstr>
      <vt:lpstr>Enhanced Barrier Precautions (EBP)</vt:lpstr>
      <vt:lpstr>Contact Precautions</vt:lpstr>
      <vt:lpstr>Signage</vt:lpstr>
      <vt:lpstr>TBP Scenarios</vt:lpstr>
      <vt:lpstr>TBP Question 1</vt:lpstr>
      <vt:lpstr>Answer</vt:lpstr>
      <vt:lpstr>TBP Question 2</vt:lpstr>
      <vt:lpstr>Answer</vt:lpstr>
      <vt:lpstr>TBP Question 3</vt:lpstr>
      <vt:lpstr>Answer</vt:lpstr>
      <vt:lpstr>Shingles (Herpes Zoster)</vt:lpstr>
      <vt:lpstr>Shingles (Herpes Zoster)</vt:lpstr>
      <vt:lpstr>Shingles (Herpes Zoster) Precautions</vt:lpstr>
      <vt:lpstr>Shingles (Herpes Zoster) Management of Staff</vt:lpstr>
      <vt:lpstr>Shingles (Herpes Zoster) Vaccine</vt:lpstr>
      <vt:lpstr>Bed Bugs</vt:lpstr>
      <vt:lpstr>Bed Bug Identification</vt:lpstr>
      <vt:lpstr>Bed Bug Management</vt:lpstr>
      <vt:lpstr>Expiration Dates for Rapid Tests</vt:lpstr>
      <vt:lpstr>COVID-19 Reporting</vt:lpstr>
      <vt:lpstr>Project Firstline</vt:lpstr>
      <vt:lpstr>Project Firstline Overview</vt:lpstr>
      <vt:lpstr>Available Resources</vt:lpstr>
      <vt:lpstr>Print Materials &amp; Job Aids​</vt:lpstr>
      <vt:lpstr>PowerPoint Presentation</vt:lpstr>
      <vt:lpstr>2023 Learning Needs Assessment</vt:lpstr>
      <vt:lpstr>Your Chicago Project Firstline Team</vt:lpstr>
      <vt:lpstr>Increasing Vaccine Uptake: COVID-19 Vaccine Posters &amp; Education Sessions</vt:lpstr>
      <vt:lpstr>Updated Covid-19 Vaccine</vt:lpstr>
      <vt:lpstr>NEW! COVID-19 Vaccine Poster for Residents’ Families</vt:lpstr>
      <vt:lpstr>NEW! Resident &amp; Family Vaccine Education Sessions, Schedule Today!</vt:lpstr>
      <vt:lpstr>PowerPoint Presentation</vt:lpstr>
      <vt:lpstr>LTCR Invite Request Form</vt:lpstr>
      <vt:lpstr>Questions &amp; Answers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Shane</dc:creator>
  <cp:lastModifiedBy>Stephanie Villarreal</cp:lastModifiedBy>
  <cp:revision>142</cp:revision>
  <dcterms:created xsi:type="dcterms:W3CDTF">2023-02-16T15:29:10Z</dcterms:created>
  <dcterms:modified xsi:type="dcterms:W3CDTF">2023-07-27T18:18:27Z</dcterms:modified>
</cp:coreProperties>
</file>