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comments/modernComment_114_E75F69B5.xml" ContentType="application/vnd.ms-powerpoint.comments+xml"/>
  <Override PartName="/ppt/tags/tag3.xml" ContentType="application/vnd.openxmlformats-officedocument.presentationml.tags+xml"/>
  <Override PartName="/ppt/comments/modernComment_115_50338EA6.xml" ContentType="application/vnd.ms-powerpoint.comments+xml"/>
  <Override PartName="/ppt/ink/ink1.xml" ContentType="application/inkml+xml"/>
  <Override PartName="/ppt/ink/ink2.xml" ContentType="application/inkml+xml"/>
  <Override PartName="/ppt/ink/ink3.xml" ContentType="application/inkml+xml"/>
  <Override PartName="/ppt/comments/modernComment_149_FDA9E88E.xml" ContentType="application/vnd.ms-powerpoint.comments+xml"/>
  <Override PartName="/ppt/tags/tag4.xml" ContentType="application/vnd.openxmlformats-officedocument.presentationml.tags+xml"/>
  <Override PartName="/ppt/comments/modernComment_13E_E15826F1.xml" ContentType="application/vnd.ms-powerpoint.comments+xml"/>
  <Override PartName="/ppt/comments/modernComment_12B_ED708784.xml" ContentType="application/vnd.ms-powerpoint.comments+xml"/>
  <Override PartName="/ppt/comments/modernComment_139_98D17F7.xml" ContentType="application/vnd.ms-powerpoint.comments+xml"/>
  <Override PartName="/ppt/tags/tag5.xml" ContentType="application/vnd.openxmlformats-officedocument.presentationml.tags+xml"/>
  <Override PartName="/ppt/comments/modernComment_11A_4F2D042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26" r:id="rId5"/>
    <p:sldId id="321" r:id="rId6"/>
    <p:sldId id="322" r:id="rId7"/>
    <p:sldId id="298" r:id="rId8"/>
    <p:sldId id="276" r:id="rId9"/>
    <p:sldId id="277" r:id="rId10"/>
    <p:sldId id="292" r:id="rId11"/>
    <p:sldId id="329" r:id="rId12"/>
    <p:sldId id="318" r:id="rId13"/>
    <p:sldId id="323" r:id="rId14"/>
    <p:sldId id="291" r:id="rId15"/>
    <p:sldId id="287" r:id="rId16"/>
    <p:sldId id="289" r:id="rId17"/>
    <p:sldId id="295" r:id="rId18"/>
    <p:sldId id="299" r:id="rId19"/>
    <p:sldId id="296" r:id="rId20"/>
    <p:sldId id="300" r:id="rId21"/>
    <p:sldId id="324" r:id="rId22"/>
    <p:sldId id="314" r:id="rId23"/>
    <p:sldId id="313" r:id="rId24"/>
    <p:sldId id="312" r:id="rId25"/>
    <p:sldId id="311" r:id="rId26"/>
    <p:sldId id="310" r:id="rId27"/>
    <p:sldId id="309" r:id="rId28"/>
    <p:sldId id="282" r:id="rId29"/>
  </p:sldIdLst>
  <p:sldSz cx="9144000" cy="6858000" type="screen4x3"/>
  <p:notesSz cx="68834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F8857-878D-68C3-59F9-AA07AC38596F}" name="Lyons, Karyn" initials="LK" userId="S::karyn.lyons@illinois.gov::d89bdc70-f99c-46c4-90cd-6b23e963e6db" providerId="AD"/>
  <p188:author id="{9072009F-9C76-E066-9D72-82E89EF85DB7}" name="Balfanz-Vertiz, Kristin D." initials="BD" userId="S::kristin.balfanz-vertiz@illinois.gov::c30215b4-2ee8-45c8-87ef-8657d4a92702" providerId="AD"/>
  <p188:author id="{BE73B9F3-20CB-F54B-5619-175E1CD5F1EE}" name="Balfanz-Vertiz, Kristin D." initials="BVKD" userId="S::Kristin.Balfanz-Vertiz@Illinois.gov::c30215b4-2ee8-45c8-87ef-8657d4a927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ons, Karyn" initials="LK" lastIdx="1" clrIdx="0">
    <p:extLst>
      <p:ext uri="{19B8F6BF-5375-455C-9EA6-DF929625EA0E}">
        <p15:presenceInfo xmlns:p15="http://schemas.microsoft.com/office/powerpoint/2012/main" userId="S::Karyn.Lyons@Illinois.gov::d89bdc70-f99c-46c4-90cd-6b23e963e6db" providerId="AD"/>
      </p:ext>
    </p:extLst>
  </p:cmAuthor>
  <p:cmAuthor id="2" name="Balfanz-Vertiz, Kristin D." initials="BVKD" lastIdx="1" clrIdx="1">
    <p:extLst>
      <p:ext uri="{19B8F6BF-5375-455C-9EA6-DF929625EA0E}">
        <p15:presenceInfo xmlns:p15="http://schemas.microsoft.com/office/powerpoint/2012/main" userId="S::Kristin.Balfanz-Vertiz@Illinois.gov::c30215b4-2ee8-45c8-87ef-8657d4a92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E5914-11FC-8D30-BE76-1AD1152232BF}" v="3" dt="2024-01-08T16:11:25.426"/>
    <p1510:client id="{28B94219-0DA6-B920-2FDC-31BF5AAC634D}" v="159" dt="2024-01-08T23:05:16.692"/>
    <p1510:client id="{5C9AD7F7-0BD9-3898-AA2A-3B1026EC52DB}" v="120" dt="2024-01-09T04:49:26.550"/>
    <p1510:client id="{A1226112-45C4-10BA-B529-14B9AC8AD987}" v="32" dt="2024-01-09T13:39:23.568"/>
    <p1510:client id="{FCA05303-046D-4D14-AD92-3C027C80FF10}" v="27" dt="2024-01-03T19:27:2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ons, Karyn" userId="S::karyn.lyons@illinois.gov::d89bdc70-f99c-46c4-90cd-6b23e963e6db" providerId="AD" clId="Web-{5C9AD7F7-0BD9-3898-AA2A-3B1026EC52DB}"/>
    <pc:docChg chg="mod modSld">
      <pc:chgData name="Lyons, Karyn" userId="S::karyn.lyons@illinois.gov::d89bdc70-f99c-46c4-90cd-6b23e963e6db" providerId="AD" clId="Web-{5C9AD7F7-0BD9-3898-AA2A-3B1026EC52DB}" dt="2024-01-09T04:49:26.550" v="116"/>
      <pc:docMkLst>
        <pc:docMk/>
      </pc:docMkLst>
      <pc:sldChg chg="addCm">
        <pc:chgData name="Lyons, Karyn" userId="S::karyn.lyons@illinois.gov::d89bdc70-f99c-46c4-90cd-6b23e963e6db" providerId="AD" clId="Web-{5C9AD7F7-0BD9-3898-AA2A-3B1026EC52DB}" dt="2024-01-08T19:06:00.271" v="34"/>
        <pc:sldMkLst>
          <pc:docMk/>
          <pc:sldMk cId="3881789877" sldId="276"/>
        </pc:sldMkLst>
        <pc:extLst>
          <p:ext xmlns:p="http://schemas.openxmlformats.org/presentationml/2006/main" uri="{D6D511B9-2390-475A-947B-AFAB55BFBCF1}">
            <pc226:cmChg xmlns:pc226="http://schemas.microsoft.com/office/powerpoint/2022/06/main/command" chg="add">
              <pc226:chgData name="Lyons, Karyn" userId="S::karyn.lyons@illinois.gov::d89bdc70-f99c-46c4-90cd-6b23e963e6db" providerId="AD" clId="Web-{5C9AD7F7-0BD9-3898-AA2A-3B1026EC52DB}" dt="2024-01-08T19:06:00.271" v="34"/>
              <pc2:cmMkLst xmlns:pc2="http://schemas.microsoft.com/office/powerpoint/2019/9/main/command">
                <pc:docMk/>
                <pc:sldMk cId="3881789877" sldId="276"/>
                <pc2:cmMk id="{EB545583-382E-4FC1-B931-61F6D7282D19}"/>
              </pc2:cmMkLst>
            </pc226:cmChg>
          </p:ext>
        </pc:extLst>
      </pc:sldChg>
      <pc:sldChg chg="modSp addCm">
        <pc:chgData name="Lyons, Karyn" userId="S::karyn.lyons@illinois.gov::d89bdc70-f99c-46c4-90cd-6b23e963e6db" providerId="AD" clId="Web-{5C9AD7F7-0BD9-3898-AA2A-3B1026EC52DB}" dt="2024-01-08T15:52:30.388" v="27"/>
        <pc:sldMkLst>
          <pc:docMk/>
          <pc:sldMk cId="1345556134" sldId="277"/>
        </pc:sldMkLst>
        <pc:spChg chg="mod">
          <ac:chgData name="Lyons, Karyn" userId="S::karyn.lyons@illinois.gov::d89bdc70-f99c-46c4-90cd-6b23e963e6db" providerId="AD" clId="Web-{5C9AD7F7-0BD9-3898-AA2A-3B1026EC52DB}" dt="2024-01-08T15:52:11.060" v="25" actId="20577"/>
          <ac:spMkLst>
            <pc:docMk/>
            <pc:sldMk cId="1345556134" sldId="277"/>
            <ac:spMk id="11" creationId="{C954CB4B-4A20-B2D1-E66E-DB9525A24AF5}"/>
          </ac:spMkLst>
        </pc:spChg>
        <pc:extLst>
          <p:ext xmlns:p="http://schemas.openxmlformats.org/presentationml/2006/main" uri="{D6D511B9-2390-475A-947B-AFAB55BFBCF1}">
            <pc226:cmChg xmlns:pc226="http://schemas.microsoft.com/office/powerpoint/2022/06/main/command" chg="add">
              <pc226:chgData name="Lyons, Karyn" userId="S::karyn.lyons@illinois.gov::d89bdc70-f99c-46c4-90cd-6b23e963e6db" providerId="AD" clId="Web-{5C9AD7F7-0BD9-3898-AA2A-3B1026EC52DB}" dt="2024-01-08T15:52:30.388" v="27"/>
              <pc2:cmMkLst xmlns:pc2="http://schemas.microsoft.com/office/powerpoint/2019/9/main/command">
                <pc:docMk/>
                <pc:sldMk cId="1345556134" sldId="277"/>
                <pc2:cmMk id="{F163E31F-AE96-405D-B16C-5FFA1DCA4883}"/>
              </pc2:cmMkLst>
            </pc226:cmChg>
          </p:ext>
        </pc:extLst>
      </pc:sldChg>
      <pc:sldChg chg="modSp addCm">
        <pc:chgData name="Lyons, Karyn" userId="S::karyn.lyons@illinois.gov::d89bdc70-f99c-46c4-90cd-6b23e963e6db" providerId="AD" clId="Web-{5C9AD7F7-0BD9-3898-AA2A-3B1026EC52DB}" dt="2024-01-08T18:54:08.359" v="33"/>
        <pc:sldMkLst>
          <pc:docMk/>
          <pc:sldMk cId="1361621673" sldId="279"/>
        </pc:sldMkLst>
        <pc:spChg chg="mod">
          <ac:chgData name="Lyons, Karyn" userId="S::karyn.lyons@illinois.gov::d89bdc70-f99c-46c4-90cd-6b23e963e6db" providerId="AD" clId="Web-{5C9AD7F7-0BD9-3898-AA2A-3B1026EC52DB}" dt="2024-01-08T15:58:36.470" v="29" actId="20577"/>
          <ac:spMkLst>
            <pc:docMk/>
            <pc:sldMk cId="1361621673" sldId="279"/>
            <ac:spMk id="5" creationId="{00000000-0000-0000-0000-000000000000}"/>
          </ac:spMkLst>
        </pc:spChg>
        <pc:cxnChg chg="mod">
          <ac:chgData name="Lyons, Karyn" userId="S::karyn.lyons@illinois.gov::d89bdc70-f99c-46c4-90cd-6b23e963e6db" providerId="AD" clId="Web-{5C9AD7F7-0BD9-3898-AA2A-3B1026EC52DB}" dt="2024-01-08T16:00:51.299" v="30" actId="1076"/>
          <ac:cxnSpMkLst>
            <pc:docMk/>
            <pc:sldMk cId="1361621673" sldId="279"/>
            <ac:cxnSpMk id="18" creationId="{4DFB7A00-DB39-BD0B-6596-A2BAE745F8C2}"/>
          </ac:cxnSpMkLst>
        </pc:cxnChg>
        <pc:cxnChg chg="mod">
          <ac:chgData name="Lyons, Karyn" userId="S::karyn.lyons@illinois.gov::d89bdc70-f99c-46c4-90cd-6b23e963e6db" providerId="AD" clId="Web-{5C9AD7F7-0BD9-3898-AA2A-3B1026EC52DB}" dt="2024-01-08T16:01:01.518" v="31" actId="1076"/>
          <ac:cxnSpMkLst>
            <pc:docMk/>
            <pc:sldMk cId="1361621673" sldId="279"/>
            <ac:cxnSpMk id="32" creationId="{47C580A2-EBA5-9697-6A1E-AEBB2A7F1A27}"/>
          </ac:cxnSpMkLst>
        </pc:cxnChg>
        <pc:extLst>
          <p:ext xmlns:p="http://schemas.openxmlformats.org/presentationml/2006/main" uri="{D6D511B9-2390-475A-947B-AFAB55BFBCF1}">
            <pc226:cmChg xmlns:pc226="http://schemas.microsoft.com/office/powerpoint/2022/06/main/command" chg="add">
              <pc226:chgData name="Lyons, Karyn" userId="S::karyn.lyons@illinois.gov::d89bdc70-f99c-46c4-90cd-6b23e963e6db" providerId="AD" clId="Web-{5C9AD7F7-0BD9-3898-AA2A-3B1026EC52DB}" dt="2024-01-08T18:54:08.359" v="33"/>
              <pc2:cmMkLst xmlns:pc2="http://schemas.microsoft.com/office/powerpoint/2019/9/main/command">
                <pc:docMk/>
                <pc:sldMk cId="1361621673" sldId="279"/>
                <pc2:cmMk id="{ADB9304A-E058-46CF-BCEE-A0DEA813E3D9}"/>
              </pc2:cmMkLst>
            </pc226:cmChg>
          </p:ext>
        </pc:extLst>
      </pc:sldChg>
      <pc:sldChg chg="modSp addCm">
        <pc:chgData name="Lyons, Karyn" userId="S::karyn.lyons@illinois.gov::d89bdc70-f99c-46c4-90cd-6b23e963e6db" providerId="AD" clId="Web-{5C9AD7F7-0BD9-3898-AA2A-3B1026EC52DB}" dt="2024-01-09T04:49:26.550" v="116"/>
        <pc:sldMkLst>
          <pc:docMk/>
          <pc:sldMk cId="1328350245" sldId="282"/>
        </pc:sldMkLst>
        <pc:spChg chg="mod">
          <ac:chgData name="Lyons, Karyn" userId="S::karyn.lyons@illinois.gov::d89bdc70-f99c-46c4-90cd-6b23e963e6db" providerId="AD" clId="Web-{5C9AD7F7-0BD9-3898-AA2A-3B1026EC52DB}" dt="2024-01-09T04:47:48.049" v="115" actId="20577"/>
          <ac:spMkLst>
            <pc:docMk/>
            <pc:sldMk cId="1328350245" sldId="282"/>
            <ac:spMk id="3" creationId="{EFB96954-59C8-DF9F-6369-2E7E7AC5B29A}"/>
          </ac:spMkLst>
        </pc:spChg>
        <pc:extLst>
          <p:ext xmlns:p="http://schemas.openxmlformats.org/presentationml/2006/main" uri="{D6D511B9-2390-475A-947B-AFAB55BFBCF1}">
            <pc226:cmChg xmlns:pc226="http://schemas.microsoft.com/office/powerpoint/2022/06/main/command" chg="add">
              <pc226:chgData name="Lyons, Karyn" userId="S::karyn.lyons@illinois.gov::d89bdc70-f99c-46c4-90cd-6b23e963e6db" providerId="AD" clId="Web-{5C9AD7F7-0BD9-3898-AA2A-3B1026EC52DB}" dt="2024-01-09T04:49:26.550" v="116"/>
              <pc2:cmMkLst xmlns:pc2="http://schemas.microsoft.com/office/powerpoint/2019/9/main/command">
                <pc:docMk/>
                <pc:sldMk cId="1328350245" sldId="282"/>
                <pc2:cmMk id="{372319A2-B011-4AF2-84B3-C432EE8766A5}"/>
              </pc2:cmMkLst>
            </pc226:cmChg>
          </p:ext>
        </pc:extLst>
      </pc:sldChg>
      <pc:sldChg chg="modSp addCm modCm">
        <pc:chgData name="Lyons, Karyn" userId="S::karyn.lyons@illinois.gov::d89bdc70-f99c-46c4-90cd-6b23e963e6db" providerId="AD" clId="Web-{5C9AD7F7-0BD9-3898-AA2A-3B1026EC52DB}" dt="2024-01-09T04:38:19.446" v="76"/>
        <pc:sldMkLst>
          <pc:docMk/>
          <pc:sldMk cId="3983574916" sldId="299"/>
        </pc:sldMkLst>
        <pc:spChg chg="mod">
          <ac:chgData name="Lyons, Karyn" userId="S::karyn.lyons@illinois.gov::d89bdc70-f99c-46c4-90cd-6b23e963e6db" providerId="AD" clId="Web-{5C9AD7F7-0BD9-3898-AA2A-3B1026EC52DB}" dt="2024-01-09T04:37:38.070" v="75" actId="20577"/>
          <ac:spMkLst>
            <pc:docMk/>
            <pc:sldMk cId="3983574916" sldId="299"/>
            <ac:spMk id="3" creationId="{50C3F0D6-83A7-A9D7-593A-7B17C32225F9}"/>
          </ac:spMkLst>
        </pc:spChg>
        <pc:extLst>
          <p:ext xmlns:p="http://schemas.openxmlformats.org/presentationml/2006/main" uri="{D6D511B9-2390-475A-947B-AFAB55BFBCF1}">
            <pc226:cmChg xmlns:pc226="http://schemas.microsoft.com/office/powerpoint/2022/06/main/command" chg="add mod">
              <pc226:chgData name="Lyons, Karyn" userId="S::karyn.lyons@illinois.gov::d89bdc70-f99c-46c4-90cd-6b23e963e6db" providerId="AD" clId="Web-{5C9AD7F7-0BD9-3898-AA2A-3B1026EC52DB}" dt="2024-01-09T04:38:19.446" v="76"/>
              <pc2:cmMkLst xmlns:pc2="http://schemas.microsoft.com/office/powerpoint/2019/9/main/command">
                <pc:docMk/>
                <pc:sldMk cId="3983574916" sldId="299"/>
                <pc2:cmMk id="{F9D133C9-FFBC-4EAC-ABB2-29C030E1484A}"/>
              </pc2:cmMkLst>
            </pc226:cmChg>
          </p:ext>
        </pc:extLst>
      </pc:sldChg>
      <pc:sldChg chg="modSp addCm">
        <pc:chgData name="Lyons, Karyn" userId="S::karyn.lyons@illinois.gov::d89bdc70-f99c-46c4-90cd-6b23e963e6db" providerId="AD" clId="Web-{5C9AD7F7-0BD9-3898-AA2A-3B1026EC52DB}" dt="2024-01-09T04:46:11.828" v="93"/>
        <pc:sldMkLst>
          <pc:docMk/>
          <pc:sldMk cId="160241655" sldId="313"/>
        </pc:sldMkLst>
        <pc:spChg chg="mod">
          <ac:chgData name="Lyons, Karyn" userId="S::karyn.lyons@illinois.gov::d89bdc70-f99c-46c4-90cd-6b23e963e6db" providerId="AD" clId="Web-{5C9AD7F7-0BD9-3898-AA2A-3B1026EC52DB}" dt="2024-01-09T04:42:30.637" v="92" actId="20577"/>
          <ac:spMkLst>
            <pc:docMk/>
            <pc:sldMk cId="160241655" sldId="313"/>
            <ac:spMk id="7" creationId="{0AAC4F9F-B22B-9C65-E9EA-C4A300544A36}"/>
          </ac:spMkLst>
        </pc:spChg>
        <pc:extLst>
          <p:ext xmlns:p="http://schemas.openxmlformats.org/presentationml/2006/main" uri="{D6D511B9-2390-475A-947B-AFAB55BFBCF1}">
            <pc226:cmChg xmlns:pc226="http://schemas.microsoft.com/office/powerpoint/2022/06/main/command" chg="add">
              <pc226:chgData name="Lyons, Karyn" userId="S::karyn.lyons@illinois.gov::d89bdc70-f99c-46c4-90cd-6b23e963e6db" providerId="AD" clId="Web-{5C9AD7F7-0BD9-3898-AA2A-3B1026EC52DB}" dt="2024-01-09T04:46:11.828" v="93"/>
              <pc2:cmMkLst xmlns:pc2="http://schemas.microsoft.com/office/powerpoint/2019/9/main/command">
                <pc:docMk/>
                <pc:sldMk cId="160241655" sldId="313"/>
                <pc2:cmMk id="{491B6CF9-2ADA-4E6B-B0EA-A826571417B0}"/>
              </pc2:cmMkLst>
            </pc226:cmChg>
          </p:ext>
        </pc:extLst>
      </pc:sldChg>
      <pc:sldChg chg="addCm">
        <pc:chgData name="Lyons, Karyn" userId="S::karyn.lyons@illinois.gov::d89bdc70-f99c-46c4-90cd-6b23e963e6db" providerId="AD" clId="Web-{5C9AD7F7-0BD9-3898-AA2A-3B1026EC52DB}" dt="2024-01-08T18:53:14.733" v="32"/>
        <pc:sldMkLst>
          <pc:docMk/>
          <pc:sldMk cId="3780650737" sldId="318"/>
        </pc:sldMkLst>
        <pc:extLst>
          <p:ext xmlns:p="http://schemas.openxmlformats.org/presentationml/2006/main" uri="{D6D511B9-2390-475A-947B-AFAB55BFBCF1}">
            <pc226:cmChg xmlns:pc226="http://schemas.microsoft.com/office/powerpoint/2022/06/main/command" chg="add">
              <pc226:chgData name="Lyons, Karyn" userId="S::karyn.lyons@illinois.gov::d89bdc70-f99c-46c4-90cd-6b23e963e6db" providerId="AD" clId="Web-{5C9AD7F7-0BD9-3898-AA2A-3B1026EC52DB}" dt="2024-01-08T18:53:14.733" v="32"/>
              <pc2:cmMkLst xmlns:pc2="http://schemas.microsoft.com/office/powerpoint/2019/9/main/command">
                <pc:docMk/>
                <pc:sldMk cId="3780650737" sldId="318"/>
                <pc2:cmMk id="{6F94E4A5-8AF0-4889-944B-988EB2EF26A6}"/>
              </pc2:cmMkLst>
            </pc226:cmChg>
          </p:ext>
        </pc:extLst>
      </pc:sldChg>
      <pc:sldChg chg="modSp modCm">
        <pc:chgData name="Lyons, Karyn" userId="S::karyn.lyons@illinois.gov::d89bdc70-f99c-46c4-90cd-6b23e963e6db" providerId="AD" clId="Web-{5C9AD7F7-0BD9-3898-AA2A-3B1026EC52DB}" dt="2024-01-09T04:35:36.803" v="47"/>
        <pc:sldMkLst>
          <pc:docMk/>
          <pc:sldMk cId="4255770766" sldId="329"/>
        </pc:sldMkLst>
        <pc:spChg chg="mod">
          <ac:chgData name="Lyons, Karyn" userId="S::karyn.lyons@illinois.gov::d89bdc70-f99c-46c4-90cd-6b23e963e6db" providerId="AD" clId="Web-{5C9AD7F7-0BD9-3898-AA2A-3B1026EC52DB}" dt="2024-01-09T04:35:13.318" v="46" actId="1076"/>
          <ac:spMkLst>
            <pc:docMk/>
            <pc:sldMk cId="4255770766" sldId="329"/>
            <ac:spMk id="13" creationId="{D1B60B3E-3743-F57B-6CA7-1A13F51F7BA6}"/>
          </ac:spMkLst>
        </pc:spChg>
        <pc:spChg chg="mod">
          <ac:chgData name="Lyons, Karyn" userId="S::karyn.lyons@illinois.gov::d89bdc70-f99c-46c4-90cd-6b23e963e6db" providerId="AD" clId="Web-{5C9AD7F7-0BD9-3898-AA2A-3B1026EC52DB}" dt="2024-01-09T04:35:10.662" v="45" actId="1076"/>
          <ac:spMkLst>
            <pc:docMk/>
            <pc:sldMk cId="4255770766" sldId="329"/>
            <ac:spMk id="17" creationId="{2D453A7F-579B-0368-B356-30096DAFDF48}"/>
          </ac:spMkLst>
        </pc:spChg>
        <pc:spChg chg="mod">
          <ac:chgData name="Lyons, Karyn" userId="S::karyn.lyons@illinois.gov::d89bdc70-f99c-46c4-90cd-6b23e963e6db" providerId="AD" clId="Web-{5C9AD7F7-0BD9-3898-AA2A-3B1026EC52DB}" dt="2024-01-09T04:34:52.521" v="41" actId="1076"/>
          <ac:spMkLst>
            <pc:docMk/>
            <pc:sldMk cId="4255770766" sldId="329"/>
            <ac:spMk id="18" creationId="{A62DE4B8-2114-78B9-759F-70EEE18C6B2E}"/>
          </ac:spMkLst>
        </pc:spChg>
        <pc:spChg chg="mod">
          <ac:chgData name="Lyons, Karyn" userId="S::karyn.lyons@illinois.gov::d89bdc70-f99c-46c4-90cd-6b23e963e6db" providerId="AD" clId="Web-{5C9AD7F7-0BD9-3898-AA2A-3B1026EC52DB}" dt="2024-01-09T04:34:40.505" v="39" actId="1076"/>
          <ac:spMkLst>
            <pc:docMk/>
            <pc:sldMk cId="4255770766" sldId="329"/>
            <ac:spMk id="22" creationId="{81310465-D9C0-C35F-7C6A-902CA8B68486}"/>
          </ac:spMkLst>
        </pc:spChg>
        <pc:extLst>
          <p:ext xmlns:p="http://schemas.openxmlformats.org/presentationml/2006/main" uri="{D6D511B9-2390-475A-947B-AFAB55BFBCF1}">
            <pc226:cmChg xmlns:pc226="http://schemas.microsoft.com/office/powerpoint/2022/06/main/command" chg="">
              <pc226:chgData name="Lyons, Karyn" userId="S::karyn.lyons@illinois.gov::d89bdc70-f99c-46c4-90cd-6b23e963e6db" providerId="AD" clId="Web-{5C9AD7F7-0BD9-3898-AA2A-3B1026EC52DB}" dt="2024-01-09T04:35:36.803" v="47"/>
              <pc2:cmMkLst xmlns:pc2="http://schemas.microsoft.com/office/powerpoint/2019/9/main/command">
                <pc:docMk/>
                <pc:sldMk cId="4255770766" sldId="329"/>
                <pc2:cmMk id="{D11433F6-107A-458D-9BD8-0DCF413F40B6}"/>
              </pc2:cmMkLst>
              <pc226:cmRplyChg chg="add">
                <pc226:chgData name="Lyons, Karyn" userId="S::karyn.lyons@illinois.gov::d89bdc70-f99c-46c4-90cd-6b23e963e6db" providerId="AD" clId="Web-{5C9AD7F7-0BD9-3898-AA2A-3B1026EC52DB}" dt="2024-01-09T04:35:36.803" v="47"/>
                <pc2:cmRplyMkLst xmlns:pc2="http://schemas.microsoft.com/office/powerpoint/2019/9/main/command">
                  <pc:docMk/>
                  <pc:sldMk cId="4255770766" sldId="329"/>
                  <pc2:cmMk id="{D11433F6-107A-458D-9BD8-0DCF413F40B6}"/>
                  <pc2:cmRplyMk id="{3E4A0413-C170-4944-9C3F-6951546FCE3A}"/>
                </pc2:cmRplyMkLst>
              </pc226:cmRplyChg>
            </pc226:cmChg>
          </p:ext>
        </pc:extLst>
      </pc:sldChg>
    </pc:docChg>
  </pc:docChgLst>
  <pc:docChgLst>
    <pc:chgData name="Balfanz-Vertiz, Kristin D." userId="S::kristin.balfanz-vertiz@illinois.gov::c30215b4-2ee8-45c8-87ef-8657d4a92702" providerId="AD" clId="Web-{210E5914-11FC-8D30-BE76-1AD1152232BF}"/>
    <pc:docChg chg="">
      <pc:chgData name="Balfanz-Vertiz, Kristin D." userId="S::kristin.balfanz-vertiz@illinois.gov::c30215b4-2ee8-45c8-87ef-8657d4a92702" providerId="AD" clId="Web-{210E5914-11FC-8D30-BE76-1AD1152232BF}" dt="2024-01-08T16:11:25.426" v="2"/>
      <pc:docMkLst>
        <pc:docMk/>
      </pc:docMkLst>
      <pc:sldChg chg="addCm delCm modCm">
        <pc:chgData name="Balfanz-Vertiz, Kristin D." userId="S::kristin.balfanz-vertiz@illinois.gov::c30215b4-2ee8-45c8-87ef-8657d4a92702" providerId="AD" clId="Web-{210E5914-11FC-8D30-BE76-1AD1152232BF}" dt="2024-01-08T16:11:25.426" v="2"/>
        <pc:sldMkLst>
          <pc:docMk/>
          <pc:sldMk cId="1345556134" sldId="277"/>
        </pc:sldMkLst>
        <pc:extLst>
          <p:ext xmlns:p="http://schemas.openxmlformats.org/presentationml/2006/main" uri="{D6D511B9-2390-475A-947B-AFAB55BFBCF1}">
            <pc226:cmChg xmlns:pc226="http://schemas.microsoft.com/office/powerpoint/2022/06/main/command" chg="add del mod">
              <pc226:chgData name="Balfanz-Vertiz, Kristin D." userId="S::kristin.balfanz-vertiz@illinois.gov::c30215b4-2ee8-45c8-87ef-8657d4a92702" providerId="AD" clId="Web-{210E5914-11FC-8D30-BE76-1AD1152232BF}" dt="2024-01-08T16:11:25.426" v="2"/>
              <pc2:cmMkLst xmlns:pc2="http://schemas.microsoft.com/office/powerpoint/2019/9/main/command">
                <pc:docMk/>
                <pc:sldMk cId="1345556134" sldId="277"/>
                <pc2:cmMk id="{F163E31F-AE96-405D-B16C-5FFA1DCA4883}"/>
              </pc2:cmMkLst>
            </pc226:cmChg>
          </p:ext>
        </pc:extLst>
      </pc:sldChg>
    </pc:docChg>
  </pc:docChgLst>
  <pc:docChgLst>
    <pc:chgData name="Balfanz-Vertiz, Kristin D." userId="c30215b4-2ee8-45c8-87ef-8657d4a92702" providerId="ADAL" clId="{636B4F8B-84E5-4408-9CF6-FD2F7B9D6CEB}"/>
    <pc:docChg chg="custSel addSld delSld modSld">
      <pc:chgData name="Balfanz-Vertiz, Kristin D." userId="c30215b4-2ee8-45c8-87ef-8657d4a92702" providerId="ADAL" clId="{636B4F8B-84E5-4408-9CF6-FD2F7B9D6CEB}" dt="2023-04-21T19:09:22.688" v="2" actId="47"/>
      <pc:docMkLst>
        <pc:docMk/>
      </pc:docMkLst>
      <pc:sldChg chg="del">
        <pc:chgData name="Balfanz-Vertiz, Kristin D." userId="c30215b4-2ee8-45c8-87ef-8657d4a92702" providerId="ADAL" clId="{636B4F8B-84E5-4408-9CF6-FD2F7B9D6CEB}" dt="2023-04-21T19:09:22.688" v="2" actId="47"/>
        <pc:sldMkLst>
          <pc:docMk/>
          <pc:sldMk cId="0" sldId="257"/>
        </pc:sldMkLst>
      </pc:sldChg>
      <pc:sldChg chg="modSp add mod">
        <pc:chgData name="Balfanz-Vertiz, Kristin D." userId="c30215b4-2ee8-45c8-87ef-8657d4a92702" providerId="ADAL" clId="{636B4F8B-84E5-4408-9CF6-FD2F7B9D6CEB}" dt="2023-04-21T19:08:59.987" v="1" actId="27636"/>
        <pc:sldMkLst>
          <pc:docMk/>
          <pc:sldMk cId="917200781" sldId="298"/>
        </pc:sldMkLst>
        <pc:spChg chg="mod">
          <ac:chgData name="Balfanz-Vertiz, Kristin D." userId="c30215b4-2ee8-45c8-87ef-8657d4a92702" providerId="ADAL" clId="{636B4F8B-84E5-4408-9CF6-FD2F7B9D6CEB}" dt="2023-04-21T19:08:59.987" v="1" actId="27636"/>
          <ac:spMkLst>
            <pc:docMk/>
            <pc:sldMk cId="917200781" sldId="298"/>
            <ac:spMk id="3" creationId="{00000000-0000-0000-0000-000000000000}"/>
          </ac:spMkLst>
        </pc:spChg>
      </pc:sldChg>
    </pc:docChg>
  </pc:docChgLst>
  <pc:docChgLst>
    <pc:chgData name="Balfanz-Vertiz, Kristin D." userId="c30215b4-2ee8-45c8-87ef-8657d4a92702" providerId="ADAL" clId="{58952664-4FD8-4EA4-8CAC-A19B226054DD}"/>
    <pc:docChg chg="addSld delSld modSld">
      <pc:chgData name="Balfanz-Vertiz, Kristin D." userId="c30215b4-2ee8-45c8-87ef-8657d4a92702" providerId="ADAL" clId="{58952664-4FD8-4EA4-8CAC-A19B226054DD}" dt="2023-06-02T11:17:51.080" v="3" actId="47"/>
      <pc:docMkLst>
        <pc:docMk/>
      </pc:docMkLst>
      <pc:sldChg chg="add del">
        <pc:chgData name="Balfanz-Vertiz, Kristin D." userId="c30215b4-2ee8-45c8-87ef-8657d4a92702" providerId="ADAL" clId="{58952664-4FD8-4EA4-8CAC-A19B226054DD}" dt="2023-06-02T11:17:51.080" v="3" actId="47"/>
        <pc:sldMkLst>
          <pc:docMk/>
          <pc:sldMk cId="0" sldId="257"/>
        </pc:sldMkLst>
      </pc:sldChg>
      <pc:sldChg chg="modSp mod">
        <pc:chgData name="Balfanz-Vertiz, Kristin D." userId="c30215b4-2ee8-45c8-87ef-8657d4a92702" providerId="ADAL" clId="{58952664-4FD8-4EA4-8CAC-A19B226054DD}" dt="2023-06-02T11:09:45.203" v="1" actId="20577"/>
        <pc:sldMkLst>
          <pc:docMk/>
          <pc:sldMk cId="0" sldId="258"/>
        </pc:sldMkLst>
        <pc:spChg chg="mod">
          <ac:chgData name="Balfanz-Vertiz, Kristin D." userId="c30215b4-2ee8-45c8-87ef-8657d4a92702" providerId="ADAL" clId="{58952664-4FD8-4EA4-8CAC-A19B226054DD}" dt="2023-06-02T11:09:45.203" v="1" actId="20577"/>
          <ac:spMkLst>
            <pc:docMk/>
            <pc:sldMk cId="0" sldId="258"/>
            <ac:spMk id="3" creationId="{00000000-0000-0000-0000-000000000000}"/>
          </ac:spMkLst>
        </pc:spChg>
      </pc:sldChg>
    </pc:docChg>
  </pc:docChgLst>
  <pc:docChgLst>
    <pc:chgData name="Balfanz-Vertiz, Kristin D." userId="c30215b4-2ee8-45c8-87ef-8657d4a92702" providerId="ADAL" clId="{4818C11C-476B-4B5B-8183-978CC034C3D7}"/>
    <pc:docChg chg="custSel addSld modSld">
      <pc:chgData name="Balfanz-Vertiz, Kristin D." userId="c30215b4-2ee8-45c8-87ef-8657d4a92702" providerId="ADAL" clId="{4818C11C-476B-4B5B-8183-978CC034C3D7}" dt="2023-09-08T22:57:13.173" v="374" actId="26606"/>
      <pc:docMkLst>
        <pc:docMk/>
      </pc:docMkLst>
      <pc:sldChg chg="modSp new mod">
        <pc:chgData name="Balfanz-Vertiz, Kristin D." userId="c30215b4-2ee8-45c8-87ef-8657d4a92702" providerId="ADAL" clId="{4818C11C-476B-4B5B-8183-978CC034C3D7}" dt="2023-09-08T22:46:20.243" v="371" actId="20577"/>
        <pc:sldMkLst>
          <pc:docMk/>
          <pc:sldMk cId="779880259" sldId="299"/>
        </pc:sldMkLst>
        <pc:spChg chg="mod">
          <ac:chgData name="Balfanz-Vertiz, Kristin D." userId="c30215b4-2ee8-45c8-87ef-8657d4a92702" providerId="ADAL" clId="{4818C11C-476B-4B5B-8183-978CC034C3D7}" dt="2023-09-08T22:44:20.078" v="31" actId="20577"/>
          <ac:spMkLst>
            <pc:docMk/>
            <pc:sldMk cId="779880259" sldId="299"/>
            <ac:spMk id="2" creationId="{F26562A7-A6F3-F9D1-B82B-054F261CB09F}"/>
          </ac:spMkLst>
        </pc:spChg>
        <pc:spChg chg="mod">
          <ac:chgData name="Balfanz-Vertiz, Kristin D." userId="c30215b4-2ee8-45c8-87ef-8657d4a92702" providerId="ADAL" clId="{4818C11C-476B-4B5B-8183-978CC034C3D7}" dt="2023-09-08T22:46:20.243" v="371" actId="20577"/>
          <ac:spMkLst>
            <pc:docMk/>
            <pc:sldMk cId="779880259" sldId="299"/>
            <ac:spMk id="3" creationId="{97CDEA27-4317-197B-0F65-5A2E7DAA8D2E}"/>
          </ac:spMkLst>
        </pc:spChg>
      </pc:sldChg>
      <pc:sldChg chg="addSp modSp new mod setBg">
        <pc:chgData name="Balfanz-Vertiz, Kristin D." userId="c30215b4-2ee8-45c8-87ef-8657d4a92702" providerId="ADAL" clId="{4818C11C-476B-4B5B-8183-978CC034C3D7}" dt="2023-09-08T22:57:13.173" v="374" actId="26606"/>
        <pc:sldMkLst>
          <pc:docMk/>
          <pc:sldMk cId="1466581816" sldId="300"/>
        </pc:sldMkLst>
        <pc:spChg chg="add">
          <ac:chgData name="Balfanz-Vertiz, Kristin D." userId="c30215b4-2ee8-45c8-87ef-8657d4a92702" providerId="ADAL" clId="{4818C11C-476B-4B5B-8183-978CC034C3D7}" dt="2023-09-08T22:57:13.173" v="374" actId="26606"/>
          <ac:spMkLst>
            <pc:docMk/>
            <pc:sldMk cId="1466581816" sldId="300"/>
            <ac:spMk id="8" creationId="{42A4FC2C-047E-45A5-965D-8E1E3BF09BC6}"/>
          </ac:spMkLst>
        </pc:spChg>
        <pc:picChg chg="add mod">
          <ac:chgData name="Balfanz-Vertiz, Kristin D." userId="c30215b4-2ee8-45c8-87ef-8657d4a92702" providerId="ADAL" clId="{4818C11C-476B-4B5B-8183-978CC034C3D7}" dt="2023-09-08T22:57:13.173" v="374" actId="26606"/>
          <ac:picMkLst>
            <pc:docMk/>
            <pc:sldMk cId="1466581816" sldId="300"/>
            <ac:picMk id="3" creationId="{C83E854E-F41A-1ADC-6AC3-40E0ACB8623F}"/>
          </ac:picMkLst>
        </pc:picChg>
      </pc:sldChg>
    </pc:docChg>
  </pc:docChgLst>
  <pc:docChgLst>
    <pc:chgData name="Balfanz-Vertiz, Kristin D." userId="S::kristin.balfanz-vertiz@illinois.gov::c30215b4-2ee8-45c8-87ef-8657d4a92702" providerId="AD" clId="Web-{A1226112-45C4-10BA-B529-14B9AC8AD987}"/>
    <pc:docChg chg="modSld">
      <pc:chgData name="Balfanz-Vertiz, Kristin D." userId="S::kristin.balfanz-vertiz@illinois.gov::c30215b4-2ee8-45c8-87ef-8657d4a92702" providerId="AD" clId="Web-{A1226112-45C4-10BA-B529-14B9AC8AD987}" dt="2024-01-09T13:39:23.568" v="28"/>
      <pc:docMkLst>
        <pc:docMk/>
      </pc:docMkLst>
      <pc:sldChg chg="modSp modCm">
        <pc:chgData name="Balfanz-Vertiz, Kristin D." userId="S::kristin.balfanz-vertiz@illinois.gov::c30215b4-2ee8-45c8-87ef-8657d4a92702" providerId="AD" clId="Web-{A1226112-45C4-10BA-B529-14B9AC8AD987}" dt="2024-01-09T13:39:23.568" v="28"/>
        <pc:sldMkLst>
          <pc:docMk/>
          <pc:sldMk cId="1328350245" sldId="282"/>
        </pc:sldMkLst>
        <pc:spChg chg="mod">
          <ac:chgData name="Balfanz-Vertiz, Kristin D." userId="S::kristin.balfanz-vertiz@illinois.gov::c30215b4-2ee8-45c8-87ef-8657d4a92702" providerId="AD" clId="Web-{A1226112-45C4-10BA-B529-14B9AC8AD987}" dt="2024-01-09T13:39:15.255" v="27" actId="14100"/>
          <ac:spMkLst>
            <pc:docMk/>
            <pc:sldMk cId="1328350245" sldId="282"/>
            <ac:spMk id="3" creationId="{EFB96954-59C8-DF9F-6369-2E7E7AC5B29A}"/>
          </ac:spMkLst>
        </pc:spChg>
        <pc:spChg chg="mod">
          <ac:chgData name="Balfanz-Vertiz, Kristin D." userId="S::kristin.balfanz-vertiz@illinois.gov::c30215b4-2ee8-45c8-87ef-8657d4a92702" providerId="AD" clId="Web-{A1226112-45C4-10BA-B529-14B9AC8AD987}" dt="2024-01-09T13:38:39.848" v="23" actId="20577"/>
          <ac:spMkLst>
            <pc:docMk/>
            <pc:sldMk cId="1328350245" sldId="282"/>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Balfanz-Vertiz, Kristin D." userId="S::kristin.balfanz-vertiz@illinois.gov::c30215b4-2ee8-45c8-87ef-8657d4a92702" providerId="AD" clId="Web-{A1226112-45C4-10BA-B529-14B9AC8AD987}" dt="2024-01-09T13:39:23.568" v="28"/>
              <pc2:cmMkLst xmlns:pc2="http://schemas.microsoft.com/office/powerpoint/2019/9/main/command">
                <pc:docMk/>
                <pc:sldMk cId="1328350245" sldId="282"/>
                <pc2:cmMk id="{372319A2-B011-4AF2-84B3-C432EE8766A5}"/>
              </pc2:cmMkLst>
            </pc226:cmChg>
          </p:ext>
        </pc:extLst>
      </pc:sldChg>
      <pc:sldChg chg="modCm">
        <pc:chgData name="Balfanz-Vertiz, Kristin D." userId="S::kristin.balfanz-vertiz@illinois.gov::c30215b4-2ee8-45c8-87ef-8657d4a92702" providerId="AD" clId="Web-{A1226112-45C4-10BA-B529-14B9AC8AD987}" dt="2024-01-09T13:35:11.781" v="1"/>
        <pc:sldMkLst>
          <pc:docMk/>
          <pc:sldMk cId="3983574916" sldId="299"/>
        </pc:sldMkLst>
        <pc:extLst>
          <p:ext xmlns:p="http://schemas.openxmlformats.org/presentationml/2006/main" uri="{D6D511B9-2390-475A-947B-AFAB55BFBCF1}">
            <pc226:cmChg xmlns:pc226="http://schemas.microsoft.com/office/powerpoint/2022/06/main/command" chg="mod">
              <pc226:chgData name="Balfanz-Vertiz, Kristin D." userId="S::kristin.balfanz-vertiz@illinois.gov::c30215b4-2ee8-45c8-87ef-8657d4a92702" providerId="AD" clId="Web-{A1226112-45C4-10BA-B529-14B9AC8AD987}" dt="2024-01-09T13:35:11.781" v="1"/>
              <pc2:cmMkLst xmlns:pc2="http://schemas.microsoft.com/office/powerpoint/2019/9/main/command">
                <pc:docMk/>
                <pc:sldMk cId="3983574916" sldId="299"/>
                <pc2:cmMk id="{F9D133C9-FFBC-4EAC-ABB2-29C030E1484A}"/>
              </pc2:cmMkLst>
            </pc226:cmChg>
          </p:ext>
        </pc:extLst>
      </pc:sldChg>
      <pc:sldChg chg="modCm">
        <pc:chgData name="Balfanz-Vertiz, Kristin D." userId="S::kristin.balfanz-vertiz@illinois.gov::c30215b4-2ee8-45c8-87ef-8657d4a92702" providerId="AD" clId="Web-{A1226112-45C4-10BA-B529-14B9AC8AD987}" dt="2024-01-09T13:35:27.562" v="2"/>
        <pc:sldMkLst>
          <pc:docMk/>
          <pc:sldMk cId="160241655" sldId="313"/>
        </pc:sldMkLst>
        <pc:extLst>
          <p:ext xmlns:p="http://schemas.openxmlformats.org/presentationml/2006/main" uri="{D6D511B9-2390-475A-947B-AFAB55BFBCF1}">
            <pc226:cmChg xmlns:pc226="http://schemas.microsoft.com/office/powerpoint/2022/06/main/command" chg="mod">
              <pc226:chgData name="Balfanz-Vertiz, Kristin D." userId="S::kristin.balfanz-vertiz@illinois.gov::c30215b4-2ee8-45c8-87ef-8657d4a92702" providerId="AD" clId="Web-{A1226112-45C4-10BA-B529-14B9AC8AD987}" dt="2024-01-09T13:35:27.562" v="2"/>
              <pc2:cmMkLst xmlns:pc2="http://schemas.microsoft.com/office/powerpoint/2019/9/main/command">
                <pc:docMk/>
                <pc:sldMk cId="160241655" sldId="313"/>
                <pc2:cmMk id="{491B6CF9-2ADA-4E6B-B0EA-A826571417B0}"/>
              </pc2:cmMkLst>
            </pc226:cmChg>
          </p:ext>
        </pc:extLst>
      </pc:sldChg>
      <pc:sldChg chg="modCm">
        <pc:chgData name="Balfanz-Vertiz, Kristin D." userId="S::kristin.balfanz-vertiz@illinois.gov::c30215b4-2ee8-45c8-87ef-8657d4a92702" providerId="AD" clId="Web-{A1226112-45C4-10BA-B529-14B9AC8AD987}" dt="2024-01-09T13:34:38.077" v="0"/>
        <pc:sldMkLst>
          <pc:docMk/>
          <pc:sldMk cId="4255770766" sldId="329"/>
        </pc:sldMkLst>
        <pc:extLst>
          <p:ext xmlns:p="http://schemas.openxmlformats.org/presentationml/2006/main" uri="{D6D511B9-2390-475A-947B-AFAB55BFBCF1}">
            <pc226:cmChg xmlns:pc226="http://schemas.microsoft.com/office/powerpoint/2022/06/main/command" chg="mod">
              <pc226:chgData name="Balfanz-Vertiz, Kristin D." userId="S::kristin.balfanz-vertiz@illinois.gov::c30215b4-2ee8-45c8-87ef-8657d4a92702" providerId="AD" clId="Web-{A1226112-45C4-10BA-B529-14B9AC8AD987}" dt="2024-01-09T13:34:38.077" v="0"/>
              <pc2:cmMkLst xmlns:pc2="http://schemas.microsoft.com/office/powerpoint/2019/9/main/command">
                <pc:docMk/>
                <pc:sldMk cId="4255770766" sldId="329"/>
                <pc2:cmMk id="{D11433F6-107A-458D-9BD8-0DCF413F40B6}"/>
              </pc2:cmMkLst>
            </pc226:cmChg>
          </p:ext>
        </pc:extLst>
      </pc:sldChg>
    </pc:docChg>
  </pc:docChgLst>
  <pc:docChgLst>
    <pc:chgData name="Balfanz-Vertiz, Kristin D." userId="S::kristin.balfanz-vertiz@illinois.gov::c30215b4-2ee8-45c8-87ef-8657d4a92702" providerId="AD" clId="Web-{28B94219-0DA6-B920-2FDC-31BF5AAC634D}"/>
    <pc:docChg chg="mod addSld delSld modSld sldOrd">
      <pc:chgData name="Balfanz-Vertiz, Kristin D." userId="S::kristin.balfanz-vertiz@illinois.gov::c30215b4-2ee8-45c8-87ef-8657d4a92702" providerId="AD" clId="Web-{28B94219-0DA6-B920-2FDC-31BF5AAC634D}" dt="2024-01-08T23:05:16.692" v="181"/>
      <pc:docMkLst>
        <pc:docMk/>
      </pc:docMkLst>
      <pc:sldChg chg="modSp ord modCm">
        <pc:chgData name="Balfanz-Vertiz, Kristin D." userId="S::kristin.balfanz-vertiz@illinois.gov::c30215b4-2ee8-45c8-87ef-8657d4a92702" providerId="AD" clId="Web-{28B94219-0DA6-B920-2FDC-31BF5AAC634D}" dt="2024-01-08T22:22:37.113" v="56"/>
        <pc:sldMkLst>
          <pc:docMk/>
          <pc:sldMk cId="3881789877" sldId="276"/>
        </pc:sldMkLst>
        <pc:spChg chg="mod">
          <ac:chgData name="Balfanz-Vertiz, Kristin D." userId="S::kristin.balfanz-vertiz@illinois.gov::c30215b4-2ee8-45c8-87ef-8657d4a92702" providerId="AD" clId="Web-{28B94219-0DA6-B920-2FDC-31BF5AAC634D}" dt="2024-01-08T19:25:37.937" v="26" actId="14100"/>
          <ac:spMkLst>
            <pc:docMk/>
            <pc:sldMk cId="3881789877" sldId="276"/>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Balfanz-Vertiz, Kristin D." userId="S::kristin.balfanz-vertiz@illinois.gov::c30215b4-2ee8-45c8-87ef-8657d4a92702" providerId="AD" clId="Web-{28B94219-0DA6-B920-2FDC-31BF5AAC634D}" dt="2024-01-08T19:24:55.468" v="20" actId="20577"/>
              <pc2:cmMkLst xmlns:pc2="http://schemas.microsoft.com/office/powerpoint/2019/9/main/command">
                <pc:docMk/>
                <pc:sldMk cId="3881789877" sldId="276"/>
                <pc2:cmMk id="{EB545583-382E-4FC1-B931-61F6D7282D19}"/>
              </pc2:cmMkLst>
            </pc226:cmChg>
          </p:ext>
        </pc:extLst>
      </pc:sldChg>
      <pc:sldChg chg="modSp del">
        <pc:chgData name="Balfanz-Vertiz, Kristin D." userId="S::kristin.balfanz-vertiz@illinois.gov::c30215b4-2ee8-45c8-87ef-8657d4a92702" providerId="AD" clId="Web-{28B94219-0DA6-B920-2FDC-31BF5AAC634D}" dt="2024-01-08T23:03:08.424" v="180"/>
        <pc:sldMkLst>
          <pc:docMk/>
          <pc:sldMk cId="1361621673" sldId="279"/>
        </pc:sldMkLst>
        <pc:cxnChg chg="mod">
          <ac:chgData name="Balfanz-Vertiz, Kristin D." userId="S::kristin.balfanz-vertiz@illinois.gov::c30215b4-2ee8-45c8-87ef-8657d4a92702" providerId="AD" clId="Web-{28B94219-0DA6-B920-2FDC-31BF5AAC634D}" dt="2024-01-08T22:57:03.496" v="152" actId="1076"/>
          <ac:cxnSpMkLst>
            <pc:docMk/>
            <pc:sldMk cId="1361621673" sldId="279"/>
            <ac:cxnSpMk id="32" creationId="{47C580A2-EBA5-9697-6A1E-AEBB2A7F1A27}"/>
          </ac:cxnSpMkLst>
        </pc:cxnChg>
      </pc:sldChg>
      <pc:sldChg chg="modSp modCm">
        <pc:chgData name="Balfanz-Vertiz, Kristin D." userId="S::kristin.balfanz-vertiz@illinois.gov::c30215b4-2ee8-45c8-87ef-8657d4a92702" providerId="AD" clId="Web-{28B94219-0DA6-B920-2FDC-31BF5AAC634D}" dt="2024-01-08T19:28:17.909" v="55" actId="1076"/>
        <pc:sldMkLst>
          <pc:docMk/>
          <pc:sldMk cId="3780650737" sldId="318"/>
        </pc:sldMkLst>
        <pc:spChg chg="mod">
          <ac:chgData name="Balfanz-Vertiz, Kristin D." userId="S::kristin.balfanz-vertiz@illinois.gov::c30215b4-2ee8-45c8-87ef-8657d4a92702" providerId="AD" clId="Web-{28B94219-0DA6-B920-2FDC-31BF5AAC634D}" dt="2024-01-08T19:28:17.909" v="55" actId="1076"/>
          <ac:spMkLst>
            <pc:docMk/>
            <pc:sldMk cId="3780650737" sldId="318"/>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Balfanz-Vertiz, Kristin D." userId="S::kristin.balfanz-vertiz@illinois.gov::c30215b4-2ee8-45c8-87ef-8657d4a92702" providerId="AD" clId="Web-{28B94219-0DA6-B920-2FDC-31BF5AAC634D}" dt="2024-01-08T19:28:12.690" v="54"/>
              <pc2:cmMkLst xmlns:pc2="http://schemas.microsoft.com/office/powerpoint/2019/9/main/command">
                <pc:docMk/>
                <pc:sldMk cId="3780650737" sldId="318"/>
                <pc2:cmMk id="{6F94E4A5-8AF0-4889-944B-988EB2EF26A6}"/>
              </pc2:cmMkLst>
            </pc226:cmChg>
          </p:ext>
        </pc:extLst>
      </pc:sldChg>
      <pc:sldChg chg="addSp delSp modSp add del replId">
        <pc:chgData name="Balfanz-Vertiz, Kristin D." userId="S::kristin.balfanz-vertiz@illinois.gov::c30215b4-2ee8-45c8-87ef-8657d4a92702" providerId="AD" clId="Web-{28B94219-0DA6-B920-2FDC-31BF5AAC634D}" dt="2024-01-08T23:02:21.064" v="176"/>
        <pc:sldMkLst>
          <pc:docMk/>
          <pc:sldMk cId="2061323463" sldId="327"/>
        </pc:sldMkLst>
        <pc:spChg chg="del">
          <ac:chgData name="Balfanz-Vertiz, Kristin D." userId="S::kristin.balfanz-vertiz@illinois.gov::c30215b4-2ee8-45c8-87ef-8657d4a92702" providerId="AD" clId="Web-{28B94219-0DA6-B920-2FDC-31BF5AAC634D}" dt="2024-01-08T22:42:10.948" v="91"/>
          <ac:spMkLst>
            <pc:docMk/>
            <pc:sldMk cId="2061323463" sldId="327"/>
            <ac:spMk id="9" creationId="{B92B7312-3FCA-F8F4-7F6C-18DE9E963024}"/>
          </ac:spMkLst>
        </pc:spChg>
        <pc:picChg chg="del">
          <ac:chgData name="Balfanz-Vertiz, Kristin D." userId="S::kristin.balfanz-vertiz@illinois.gov::c30215b4-2ee8-45c8-87ef-8657d4a92702" providerId="AD" clId="Web-{28B94219-0DA6-B920-2FDC-31BF5AAC634D}" dt="2024-01-08T22:24:47.631" v="59"/>
          <ac:picMkLst>
            <pc:docMk/>
            <pc:sldMk cId="2061323463" sldId="327"/>
            <ac:picMk id="3" creationId="{D6CBD206-E1D6-4117-C8B5-89628571F7AA}"/>
          </ac:picMkLst>
        </pc:picChg>
        <pc:picChg chg="del">
          <ac:chgData name="Balfanz-Vertiz, Kristin D." userId="S::kristin.balfanz-vertiz@illinois.gov::c30215b4-2ee8-45c8-87ef-8657d4a92702" providerId="AD" clId="Web-{28B94219-0DA6-B920-2FDC-31BF5AAC634D}" dt="2024-01-08T22:24:42.694" v="58"/>
          <ac:picMkLst>
            <pc:docMk/>
            <pc:sldMk cId="2061323463" sldId="327"/>
            <ac:picMk id="4" creationId="{D45A37A2-D5DA-9B21-EF0D-64A7FA807B72}"/>
          </ac:picMkLst>
        </pc:picChg>
        <pc:picChg chg="add del mod">
          <ac:chgData name="Balfanz-Vertiz, Kristin D." userId="S::kristin.balfanz-vertiz@illinois.gov::c30215b4-2ee8-45c8-87ef-8657d4a92702" providerId="AD" clId="Web-{28B94219-0DA6-B920-2FDC-31BF5AAC634D}" dt="2024-01-08T22:37:07.661" v="67"/>
          <ac:picMkLst>
            <pc:docMk/>
            <pc:sldMk cId="2061323463" sldId="327"/>
            <ac:picMk id="17" creationId="{385650F8-73B6-31A0-B02C-8096FB204F9D}"/>
          </ac:picMkLst>
        </pc:picChg>
      </pc:sldChg>
      <pc:sldChg chg="addSp delSp modSp new del">
        <pc:chgData name="Balfanz-Vertiz, Kristin D." userId="S::kristin.balfanz-vertiz@illinois.gov::c30215b4-2ee8-45c8-87ef-8657d4a92702" providerId="AD" clId="Web-{28B94219-0DA6-B920-2FDC-31BF5AAC634D}" dt="2024-01-08T23:03:03.502" v="179"/>
        <pc:sldMkLst>
          <pc:docMk/>
          <pc:sldMk cId="3469322198" sldId="328"/>
        </pc:sldMkLst>
        <pc:spChg chg="del">
          <ac:chgData name="Balfanz-Vertiz, Kristin D." userId="S::kristin.balfanz-vertiz@illinois.gov::c30215b4-2ee8-45c8-87ef-8657d4a92702" providerId="AD" clId="Web-{28B94219-0DA6-B920-2FDC-31BF5AAC634D}" dt="2024-01-08T22:37:23.458" v="69"/>
          <ac:spMkLst>
            <pc:docMk/>
            <pc:sldMk cId="3469322198" sldId="328"/>
            <ac:spMk id="2" creationId="{D663DA1F-1248-7481-B961-2E32C89E2DD4}"/>
          </ac:spMkLst>
        </pc:spChg>
        <pc:spChg chg="del">
          <ac:chgData name="Balfanz-Vertiz, Kristin D." userId="S::kristin.balfanz-vertiz@illinois.gov::c30215b4-2ee8-45c8-87ef-8657d4a92702" providerId="AD" clId="Web-{28B94219-0DA6-B920-2FDC-31BF5AAC634D}" dt="2024-01-08T22:36:44.473" v="65"/>
          <ac:spMkLst>
            <pc:docMk/>
            <pc:sldMk cId="3469322198" sldId="328"/>
            <ac:spMk id="3" creationId="{5D9D4652-BFE8-56E9-DDAE-1C93DECC4BE0}"/>
          </ac:spMkLst>
        </pc:spChg>
        <pc:spChg chg="add del mod">
          <ac:chgData name="Balfanz-Vertiz, Kristin D." userId="S::kristin.balfanz-vertiz@illinois.gov::c30215b4-2ee8-45c8-87ef-8657d4a92702" providerId="AD" clId="Web-{28B94219-0DA6-B920-2FDC-31BF5AAC634D}" dt="2024-01-08T22:35:55.472" v="64"/>
          <ac:spMkLst>
            <pc:docMk/>
            <pc:sldMk cId="3469322198" sldId="328"/>
            <ac:spMk id="5" creationId="{DBEDE92E-B9DA-3C8D-10B0-69434401F4CA}"/>
          </ac:spMkLst>
        </pc:spChg>
        <pc:spChg chg="add mod">
          <ac:chgData name="Balfanz-Vertiz, Kristin D." userId="S::kristin.balfanz-vertiz@illinois.gov::c30215b4-2ee8-45c8-87ef-8657d4a92702" providerId="AD" clId="Web-{28B94219-0DA6-B920-2FDC-31BF5AAC634D}" dt="2024-01-08T22:37:37.708" v="70" actId="20577"/>
          <ac:spMkLst>
            <pc:docMk/>
            <pc:sldMk cId="3469322198" sldId="328"/>
            <ac:spMk id="8" creationId="{63F5DFCD-18F5-0D9E-EB5E-97A485E2E250}"/>
          </ac:spMkLst>
        </pc:spChg>
        <pc:spChg chg="add mod">
          <ac:chgData name="Balfanz-Vertiz, Kristin D." userId="S::kristin.balfanz-vertiz@illinois.gov::c30215b4-2ee8-45c8-87ef-8657d4a92702" providerId="AD" clId="Web-{28B94219-0DA6-B920-2FDC-31BF5AAC634D}" dt="2024-01-08T22:41:44.947" v="90" actId="1076"/>
          <ac:spMkLst>
            <pc:docMk/>
            <pc:sldMk cId="3469322198" sldId="328"/>
            <ac:spMk id="16" creationId="{F4CB0803-C745-610F-9EA7-1681EE474587}"/>
          </ac:spMkLst>
        </pc:spChg>
        <pc:spChg chg="add del mod">
          <ac:chgData name="Balfanz-Vertiz, Kristin D." userId="S::kristin.balfanz-vertiz@illinois.gov::c30215b4-2ee8-45c8-87ef-8657d4a92702" providerId="AD" clId="Web-{28B94219-0DA6-B920-2FDC-31BF5AAC634D}" dt="2024-01-08T22:40:28.633" v="86"/>
          <ac:spMkLst>
            <pc:docMk/>
            <pc:sldMk cId="3469322198" sldId="328"/>
            <ac:spMk id="17" creationId="{B942E635-871B-6183-A54B-4AD4B9AE7D84}"/>
          </ac:spMkLst>
        </pc:spChg>
        <pc:spChg chg="add mod">
          <ac:chgData name="Balfanz-Vertiz, Kristin D." userId="S::kristin.balfanz-vertiz@illinois.gov::c30215b4-2ee8-45c8-87ef-8657d4a92702" providerId="AD" clId="Web-{28B94219-0DA6-B920-2FDC-31BF5AAC634D}" dt="2024-01-08T22:43:42.278" v="99" actId="1076"/>
          <ac:spMkLst>
            <pc:docMk/>
            <pc:sldMk cId="3469322198" sldId="328"/>
            <ac:spMk id="18" creationId="{E479C180-ECCC-61F3-B878-ABD8D4D6E576}"/>
          </ac:spMkLst>
        </pc:spChg>
        <pc:spChg chg="add del mod">
          <ac:chgData name="Balfanz-Vertiz, Kristin D." userId="S::kristin.balfanz-vertiz@illinois.gov::c30215b4-2ee8-45c8-87ef-8657d4a92702" providerId="AD" clId="Web-{28B94219-0DA6-B920-2FDC-31BF5AAC634D}" dt="2024-01-08T22:57:42.575" v="156"/>
          <ac:spMkLst>
            <pc:docMk/>
            <pc:sldMk cId="3469322198" sldId="328"/>
            <ac:spMk id="19" creationId="{54B781EC-1E42-5F4E-2407-9557C425D568}"/>
          </ac:spMkLst>
        </pc:spChg>
        <pc:spChg chg="add mod">
          <ac:chgData name="Balfanz-Vertiz, Kristin D." userId="S::kristin.balfanz-vertiz@illinois.gov::c30215b4-2ee8-45c8-87ef-8657d4a92702" providerId="AD" clId="Web-{28B94219-0DA6-B920-2FDC-31BF5AAC634D}" dt="2024-01-08T22:43:35.027" v="98" actId="1076"/>
          <ac:spMkLst>
            <pc:docMk/>
            <pc:sldMk cId="3469322198" sldId="328"/>
            <ac:spMk id="20" creationId="{E1D81333-191F-F53E-3FBB-36ECD387CA7C}"/>
          </ac:spMkLst>
        </pc:spChg>
        <pc:picChg chg="add mod ord">
          <ac:chgData name="Balfanz-Vertiz, Kristin D." userId="S::kristin.balfanz-vertiz@illinois.gov::c30215b4-2ee8-45c8-87ef-8657d4a92702" providerId="AD" clId="Web-{28B94219-0DA6-B920-2FDC-31BF5AAC634D}" dt="2024-01-08T22:42:32.354" v="93" actId="1076"/>
          <ac:picMkLst>
            <pc:docMk/>
            <pc:sldMk cId="3469322198" sldId="328"/>
            <ac:picMk id="6" creationId="{2A381977-8937-3641-E456-CA37E919B336}"/>
          </ac:picMkLst>
        </pc:picChg>
        <pc:picChg chg="add mod">
          <ac:chgData name="Balfanz-Vertiz, Kristin D." userId="S::kristin.balfanz-vertiz@illinois.gov::c30215b4-2ee8-45c8-87ef-8657d4a92702" providerId="AD" clId="Web-{28B94219-0DA6-B920-2FDC-31BF5AAC634D}" dt="2024-01-08T22:38:13.631" v="72" actId="1076"/>
          <ac:picMkLst>
            <pc:docMk/>
            <pc:sldMk cId="3469322198" sldId="328"/>
            <ac:picMk id="10" creationId="{F844EC51-B327-88F9-787D-25A2AACDE3A6}"/>
          </ac:picMkLst>
        </pc:picChg>
        <pc:picChg chg="add">
          <ac:chgData name="Balfanz-Vertiz, Kristin D." userId="S::kristin.balfanz-vertiz@illinois.gov::c30215b4-2ee8-45c8-87ef-8657d4a92702" providerId="AD" clId="Web-{28B94219-0DA6-B920-2FDC-31BF5AAC634D}" dt="2024-01-08T22:38:50.569" v="78"/>
          <ac:picMkLst>
            <pc:docMk/>
            <pc:sldMk cId="3469322198" sldId="328"/>
            <ac:picMk id="12" creationId="{4E8E9A5F-1CFB-2ABC-D27D-FDDEB0372F7B}"/>
          </ac:picMkLst>
        </pc:picChg>
        <pc:picChg chg="add del">
          <ac:chgData name="Balfanz-Vertiz, Kristin D." userId="S::kristin.balfanz-vertiz@illinois.gov::c30215b4-2ee8-45c8-87ef-8657d4a92702" providerId="AD" clId="Web-{28B94219-0DA6-B920-2FDC-31BF5AAC634D}" dt="2024-01-08T22:39:01.585" v="80"/>
          <ac:picMkLst>
            <pc:docMk/>
            <pc:sldMk cId="3469322198" sldId="328"/>
            <ac:picMk id="14" creationId="{7BB70E9C-5B45-2E56-5BA5-51425257FD15}"/>
          </ac:picMkLst>
        </pc:picChg>
      </pc:sldChg>
      <pc:sldChg chg="addSp delSp modSp new addCm">
        <pc:chgData name="Balfanz-Vertiz, Kristin D." userId="S::kristin.balfanz-vertiz@illinois.gov::c30215b4-2ee8-45c8-87ef-8657d4a92702" providerId="AD" clId="Web-{28B94219-0DA6-B920-2FDC-31BF5AAC634D}" dt="2024-01-08T23:05:16.692" v="181"/>
        <pc:sldMkLst>
          <pc:docMk/>
          <pc:sldMk cId="4255770766" sldId="329"/>
        </pc:sldMkLst>
        <pc:spChg chg="del">
          <ac:chgData name="Balfanz-Vertiz, Kristin D." userId="S::kristin.balfanz-vertiz@illinois.gov::c30215b4-2ee8-45c8-87ef-8657d4a92702" providerId="AD" clId="Web-{28B94219-0DA6-B920-2FDC-31BF5AAC634D}" dt="2024-01-08T22:45:30.545" v="102"/>
          <ac:spMkLst>
            <pc:docMk/>
            <pc:sldMk cId="4255770766" sldId="329"/>
            <ac:spMk id="2" creationId="{836EF31C-41C6-1A3C-9907-C165400B2CA0}"/>
          </ac:spMkLst>
        </pc:spChg>
        <pc:spChg chg="del">
          <ac:chgData name="Balfanz-Vertiz, Kristin D." userId="S::kristin.balfanz-vertiz@illinois.gov::c30215b4-2ee8-45c8-87ef-8657d4a92702" providerId="AD" clId="Web-{28B94219-0DA6-B920-2FDC-31BF5AAC634D}" dt="2024-01-08T22:45:38.045" v="104"/>
          <ac:spMkLst>
            <pc:docMk/>
            <pc:sldMk cId="4255770766" sldId="329"/>
            <ac:spMk id="3" creationId="{2401B0B5-B974-6620-CEA2-82452636C77B}"/>
          </ac:spMkLst>
        </pc:spChg>
        <pc:spChg chg="add">
          <ac:chgData name="Balfanz-Vertiz, Kristin D." userId="S::kristin.balfanz-vertiz@illinois.gov::c30215b4-2ee8-45c8-87ef-8657d4a92702" providerId="AD" clId="Web-{28B94219-0DA6-B920-2FDC-31BF5AAC634D}" dt="2024-01-08T22:45:32.717" v="103"/>
          <ac:spMkLst>
            <pc:docMk/>
            <pc:sldMk cId="4255770766" sldId="329"/>
            <ac:spMk id="6" creationId="{463CA1FE-8C30-C8C3-9DD9-D44BB1E812EC}"/>
          </ac:spMkLst>
        </pc:spChg>
        <pc:spChg chg="add del mod">
          <ac:chgData name="Balfanz-Vertiz, Kristin D." userId="S::kristin.balfanz-vertiz@illinois.gov::c30215b4-2ee8-45c8-87ef-8657d4a92702" providerId="AD" clId="Web-{28B94219-0DA6-B920-2FDC-31BF5AAC634D}" dt="2024-01-08T22:48:45.049" v="109"/>
          <ac:spMkLst>
            <pc:docMk/>
            <pc:sldMk cId="4255770766" sldId="329"/>
            <ac:spMk id="8" creationId="{6FC2B723-EF5B-60F1-C9B0-A82971450592}"/>
          </ac:spMkLst>
        </pc:spChg>
        <pc:spChg chg="add mod">
          <ac:chgData name="Balfanz-Vertiz, Kristin D." userId="S::kristin.balfanz-vertiz@illinois.gov::c30215b4-2ee8-45c8-87ef-8657d4a92702" providerId="AD" clId="Web-{28B94219-0DA6-B920-2FDC-31BF5AAC634D}" dt="2024-01-08T22:50:12.941" v="121" actId="1076"/>
          <ac:spMkLst>
            <pc:docMk/>
            <pc:sldMk cId="4255770766" sldId="329"/>
            <ac:spMk id="9" creationId="{25988C11-D1A7-9E77-07F7-FC07F6C57E30}"/>
          </ac:spMkLst>
        </pc:spChg>
        <pc:spChg chg="add">
          <ac:chgData name="Balfanz-Vertiz, Kristin D." userId="S::kristin.balfanz-vertiz@illinois.gov::c30215b4-2ee8-45c8-87ef-8657d4a92702" providerId="AD" clId="Web-{28B94219-0DA6-B920-2FDC-31BF5AAC634D}" dt="2024-01-08T22:50:27.254" v="122"/>
          <ac:spMkLst>
            <pc:docMk/>
            <pc:sldMk cId="4255770766" sldId="329"/>
            <ac:spMk id="10" creationId="{59A7C3B5-EDDA-89B5-0305-29B80F6C256E}"/>
          </ac:spMkLst>
        </pc:spChg>
        <pc:spChg chg="add mod">
          <ac:chgData name="Balfanz-Vertiz, Kristin D." userId="S::kristin.balfanz-vertiz@illinois.gov::c30215b4-2ee8-45c8-87ef-8657d4a92702" providerId="AD" clId="Web-{28B94219-0DA6-B920-2FDC-31BF5AAC634D}" dt="2024-01-08T22:51:22.724" v="130"/>
          <ac:spMkLst>
            <pc:docMk/>
            <pc:sldMk cId="4255770766" sldId="329"/>
            <ac:spMk id="11" creationId="{FF7C3542-1707-7DB8-84B2-A11AFCB12E87}"/>
          </ac:spMkLst>
        </pc:spChg>
        <pc:spChg chg="add mod">
          <ac:chgData name="Balfanz-Vertiz, Kristin D." userId="S::kristin.balfanz-vertiz@illinois.gov::c30215b4-2ee8-45c8-87ef-8657d4a92702" providerId="AD" clId="Web-{28B94219-0DA6-B920-2FDC-31BF5AAC634D}" dt="2024-01-08T22:53:45.102" v="133" actId="14100"/>
          <ac:spMkLst>
            <pc:docMk/>
            <pc:sldMk cId="4255770766" sldId="329"/>
            <ac:spMk id="13" creationId="{D1B60B3E-3743-F57B-6CA7-1A13F51F7BA6}"/>
          </ac:spMkLst>
        </pc:spChg>
        <pc:spChg chg="add mod">
          <ac:chgData name="Balfanz-Vertiz, Kristin D." userId="S::kristin.balfanz-vertiz@illinois.gov::c30215b4-2ee8-45c8-87ef-8657d4a92702" providerId="AD" clId="Web-{28B94219-0DA6-B920-2FDC-31BF5AAC634D}" dt="2024-01-08T22:54:35.790" v="139" actId="14100"/>
          <ac:spMkLst>
            <pc:docMk/>
            <pc:sldMk cId="4255770766" sldId="329"/>
            <ac:spMk id="15" creationId="{4D692604-842A-2EF0-0597-FBF0FB531528}"/>
          </ac:spMkLst>
        </pc:spChg>
        <pc:spChg chg="add mod">
          <ac:chgData name="Balfanz-Vertiz, Kristin D." userId="S::kristin.balfanz-vertiz@illinois.gov::c30215b4-2ee8-45c8-87ef-8657d4a92702" providerId="AD" clId="Web-{28B94219-0DA6-B920-2FDC-31BF5AAC634D}" dt="2024-01-08T22:55:46.979" v="144" actId="1076"/>
          <ac:spMkLst>
            <pc:docMk/>
            <pc:sldMk cId="4255770766" sldId="329"/>
            <ac:spMk id="17" creationId="{2D453A7F-579B-0368-B356-30096DAFDF48}"/>
          </ac:spMkLst>
        </pc:spChg>
        <pc:spChg chg="add mod">
          <ac:chgData name="Balfanz-Vertiz, Kristin D." userId="S::kristin.balfanz-vertiz@illinois.gov::c30215b4-2ee8-45c8-87ef-8657d4a92702" providerId="AD" clId="Web-{28B94219-0DA6-B920-2FDC-31BF5AAC634D}" dt="2024-01-08T22:55:32.604" v="143" actId="1076"/>
          <ac:spMkLst>
            <pc:docMk/>
            <pc:sldMk cId="4255770766" sldId="329"/>
            <ac:spMk id="18" creationId="{A62DE4B8-2114-78B9-759F-70EEE18C6B2E}"/>
          </ac:spMkLst>
        </pc:spChg>
        <pc:spChg chg="add mod">
          <ac:chgData name="Balfanz-Vertiz, Kristin D." userId="S::kristin.balfanz-vertiz@illinois.gov::c30215b4-2ee8-45c8-87ef-8657d4a92702" providerId="AD" clId="Web-{28B94219-0DA6-B920-2FDC-31BF5AAC634D}" dt="2024-01-08T22:57:28.715" v="155" actId="14100"/>
          <ac:spMkLst>
            <pc:docMk/>
            <pc:sldMk cId="4255770766" sldId="329"/>
            <ac:spMk id="22" creationId="{81310465-D9C0-C35F-7C6A-902CA8B68486}"/>
          </ac:spMkLst>
        </pc:spChg>
        <pc:spChg chg="add mod ord">
          <ac:chgData name="Balfanz-Vertiz, Kristin D." userId="S::kristin.balfanz-vertiz@illinois.gov::c30215b4-2ee8-45c8-87ef-8657d4a92702" providerId="AD" clId="Web-{28B94219-0DA6-B920-2FDC-31BF5AAC634D}" dt="2024-01-08T23:01:07.641" v="173"/>
          <ac:spMkLst>
            <pc:docMk/>
            <pc:sldMk cId="4255770766" sldId="329"/>
            <ac:spMk id="23" creationId="{7F8E37A9-8BEF-3165-8529-4720045B37C6}"/>
          </ac:spMkLst>
        </pc:spChg>
        <pc:spChg chg="add mod">
          <ac:chgData name="Balfanz-Vertiz, Kristin D." userId="S::kristin.balfanz-vertiz@illinois.gov::c30215b4-2ee8-45c8-87ef-8657d4a92702" providerId="AD" clId="Web-{28B94219-0DA6-B920-2FDC-31BF5AAC634D}" dt="2024-01-08T22:59:57.218" v="167" actId="14100"/>
          <ac:spMkLst>
            <pc:docMk/>
            <pc:sldMk cId="4255770766" sldId="329"/>
            <ac:spMk id="25" creationId="{4CC7D621-9803-DB47-ECD8-ED755D7935F9}"/>
          </ac:spMkLst>
        </pc:spChg>
        <pc:spChg chg="add mod">
          <ac:chgData name="Balfanz-Vertiz, Kristin D." userId="S::kristin.balfanz-vertiz@illinois.gov::c30215b4-2ee8-45c8-87ef-8657d4a92702" providerId="AD" clId="Web-{28B94219-0DA6-B920-2FDC-31BF5AAC634D}" dt="2024-01-08T23:01:48.345" v="175"/>
          <ac:spMkLst>
            <pc:docMk/>
            <pc:sldMk cId="4255770766" sldId="329"/>
            <ac:spMk id="26" creationId="{B50B77B7-6BF5-437F-91D9-0131E3BDF23E}"/>
          </ac:spMkLst>
        </pc:spChg>
        <pc:picChg chg="add mod">
          <ac:chgData name="Balfanz-Vertiz, Kristin D." userId="S::kristin.balfanz-vertiz@illinois.gov::c30215b4-2ee8-45c8-87ef-8657d4a92702" providerId="AD" clId="Web-{28B94219-0DA6-B920-2FDC-31BF5AAC634D}" dt="2024-01-08T22:50:38.942" v="124" actId="1076"/>
          <ac:picMkLst>
            <pc:docMk/>
            <pc:sldMk cId="4255770766" sldId="329"/>
            <ac:picMk id="7" creationId="{263BB8A7-DCA7-3ECF-06D0-B42A8652A3DB}"/>
          </ac:picMkLst>
        </pc:picChg>
        <pc:picChg chg="add">
          <ac:chgData name="Balfanz-Vertiz, Kristin D." userId="S::kristin.balfanz-vertiz@illinois.gov::c30215b4-2ee8-45c8-87ef-8657d4a92702" providerId="AD" clId="Web-{28B94219-0DA6-B920-2FDC-31BF5AAC634D}" dt="2024-01-08T23:05:16.692" v="181"/>
          <ac:picMkLst>
            <pc:docMk/>
            <pc:sldMk cId="4255770766" sldId="329"/>
            <ac:picMk id="28" creationId="{4D23CED6-8E14-29D8-3894-0EAE6AC2BFE3}"/>
          </ac:picMkLst>
        </pc:picChg>
        <pc:cxnChg chg="add del mod">
          <ac:chgData name="Balfanz-Vertiz, Kristin D." userId="S::kristin.balfanz-vertiz@illinois.gov::c30215b4-2ee8-45c8-87ef-8657d4a92702" providerId="AD" clId="Web-{28B94219-0DA6-B920-2FDC-31BF5AAC634D}" dt="2024-01-08T22:56:31.855" v="148"/>
          <ac:cxnSpMkLst>
            <pc:docMk/>
            <pc:sldMk cId="4255770766" sldId="329"/>
            <ac:cxnSpMk id="20" creationId="{7F5AF734-D405-3330-B42F-DD0E03ABB265}"/>
          </ac:cxnSpMkLst>
        </pc:cxnChg>
        <pc:extLst>
          <p:ext xmlns:p="http://schemas.openxmlformats.org/presentationml/2006/main" uri="{D6D511B9-2390-475A-947B-AFAB55BFBCF1}">
            <pc226:cmChg xmlns:pc226="http://schemas.microsoft.com/office/powerpoint/2022/06/main/command" chg="add">
              <pc226:chgData name="Balfanz-Vertiz, Kristin D." userId="S::kristin.balfanz-vertiz@illinois.gov::c30215b4-2ee8-45c8-87ef-8657d4a92702" providerId="AD" clId="Web-{28B94219-0DA6-B920-2FDC-31BF5AAC634D}" dt="2024-01-08T23:02:48.580" v="178"/>
              <pc2:cmMkLst xmlns:pc2="http://schemas.microsoft.com/office/powerpoint/2019/9/main/command">
                <pc:docMk/>
                <pc:sldMk cId="4255770766" sldId="329"/>
                <pc2:cmMk id="{D11433F6-107A-458D-9BD8-0DCF413F40B6}"/>
              </pc2:cmMkLst>
            </pc226:cmChg>
          </p:ext>
        </pc:extLst>
      </pc:sldChg>
    </pc:docChg>
  </pc:docChgLst>
  <pc:docChgLst>
    <pc:chgData name="Balfanz-Vertiz, Kristin D." userId="c30215b4-2ee8-45c8-87ef-8657d4a92702" providerId="ADAL" clId="{FCA05303-046D-4D14-AD92-3C027C80FF10}"/>
    <pc:docChg chg="undo custSel addSld delSld modSld sldOrd">
      <pc:chgData name="Balfanz-Vertiz, Kristin D." userId="c30215b4-2ee8-45c8-87ef-8657d4a92702" providerId="ADAL" clId="{FCA05303-046D-4D14-AD92-3C027C80FF10}" dt="2024-01-03T19:27:32.073" v="2824" actId="14100"/>
      <pc:docMkLst>
        <pc:docMk/>
      </pc:docMkLst>
      <pc:sldChg chg="del">
        <pc:chgData name="Balfanz-Vertiz, Kristin D." userId="c30215b4-2ee8-45c8-87ef-8657d4a92702" providerId="ADAL" clId="{FCA05303-046D-4D14-AD92-3C027C80FF10}" dt="2023-12-29T12:58:50.951" v="38" actId="47"/>
        <pc:sldMkLst>
          <pc:docMk/>
          <pc:sldMk cId="0" sldId="258"/>
        </pc:sldMkLst>
      </pc:sldChg>
      <pc:sldChg chg="del">
        <pc:chgData name="Balfanz-Vertiz, Kristin D." userId="c30215b4-2ee8-45c8-87ef-8657d4a92702" providerId="ADAL" clId="{FCA05303-046D-4D14-AD92-3C027C80FF10}" dt="2023-12-29T12:57:55.698" v="1" actId="47"/>
        <pc:sldMkLst>
          <pc:docMk/>
          <pc:sldMk cId="0" sldId="268"/>
        </pc:sldMkLst>
      </pc:sldChg>
      <pc:sldChg chg="addSp delSp modSp del mod">
        <pc:chgData name="Balfanz-Vertiz, Kristin D." userId="c30215b4-2ee8-45c8-87ef-8657d4a92702" providerId="ADAL" clId="{FCA05303-046D-4D14-AD92-3C027C80FF10}" dt="2024-01-03T19:17:36.832" v="2753" actId="47"/>
        <pc:sldMkLst>
          <pc:docMk/>
          <pc:sldMk cId="0" sldId="270"/>
        </pc:sldMkLst>
        <pc:spChg chg="add del mod">
          <ac:chgData name="Balfanz-Vertiz, Kristin D." userId="c30215b4-2ee8-45c8-87ef-8657d4a92702" providerId="ADAL" clId="{FCA05303-046D-4D14-AD92-3C027C80FF10}" dt="2023-12-29T13:01:24.206" v="49" actId="478"/>
          <ac:spMkLst>
            <pc:docMk/>
            <pc:sldMk cId="0" sldId="270"/>
            <ac:spMk id="3" creationId="{630C0590-511D-A9C8-43C5-D5FD89A95F03}"/>
          </ac:spMkLst>
        </pc:spChg>
        <pc:spChg chg="del">
          <ac:chgData name="Balfanz-Vertiz, Kristin D." userId="c30215b4-2ee8-45c8-87ef-8657d4a92702" providerId="ADAL" clId="{FCA05303-046D-4D14-AD92-3C027C80FF10}" dt="2023-12-29T13:01:22.173" v="48" actId="478"/>
          <ac:spMkLst>
            <pc:docMk/>
            <pc:sldMk cId="0" sldId="270"/>
            <ac:spMk id="18" creationId="{00000000-0000-0000-0000-000000000000}"/>
          </ac:spMkLst>
        </pc:spChg>
        <pc:spChg chg="mod">
          <ac:chgData name="Balfanz-Vertiz, Kristin D." userId="c30215b4-2ee8-45c8-87ef-8657d4a92702" providerId="ADAL" clId="{FCA05303-046D-4D14-AD92-3C027C80FF10}" dt="2023-12-29T13:03:30.938" v="71" actId="122"/>
          <ac:spMkLst>
            <pc:docMk/>
            <pc:sldMk cId="0" sldId="270"/>
            <ac:spMk id="19" creationId="{00000000-0000-0000-0000-000000000000}"/>
          </ac:spMkLst>
        </pc:spChg>
      </pc:sldChg>
      <pc:sldChg chg="del">
        <pc:chgData name="Balfanz-Vertiz, Kristin D." userId="c30215b4-2ee8-45c8-87ef-8657d4a92702" providerId="ADAL" clId="{FCA05303-046D-4D14-AD92-3C027C80FF10}" dt="2023-12-29T12:59:42.808" v="42" actId="47"/>
        <pc:sldMkLst>
          <pc:docMk/>
          <pc:sldMk cId="0" sldId="274"/>
        </pc:sldMkLst>
      </pc:sldChg>
      <pc:sldChg chg="del">
        <pc:chgData name="Balfanz-Vertiz, Kristin D." userId="c30215b4-2ee8-45c8-87ef-8657d4a92702" providerId="ADAL" clId="{FCA05303-046D-4D14-AD92-3C027C80FF10}" dt="2023-12-29T12:59:43.923" v="43" actId="47"/>
        <pc:sldMkLst>
          <pc:docMk/>
          <pc:sldMk cId="0" sldId="275"/>
        </pc:sldMkLst>
      </pc:sldChg>
      <pc:sldChg chg="modSp add mod">
        <pc:chgData name="Balfanz-Vertiz, Kristin D." userId="c30215b4-2ee8-45c8-87ef-8657d4a92702" providerId="ADAL" clId="{FCA05303-046D-4D14-AD92-3C027C80FF10}" dt="2024-01-03T19:22:23.778" v="2777" actId="1036"/>
        <pc:sldMkLst>
          <pc:docMk/>
          <pc:sldMk cId="3881789877" sldId="276"/>
        </pc:sldMkLst>
        <pc:spChg chg="mod">
          <ac:chgData name="Balfanz-Vertiz, Kristin D." userId="c30215b4-2ee8-45c8-87ef-8657d4a92702" providerId="ADAL" clId="{FCA05303-046D-4D14-AD92-3C027C80FF10}" dt="2024-01-02T13:14:50.253" v="283" actId="1076"/>
          <ac:spMkLst>
            <pc:docMk/>
            <pc:sldMk cId="3881789877" sldId="276"/>
            <ac:spMk id="2" creationId="{00000000-0000-0000-0000-000000000000}"/>
          </ac:spMkLst>
        </pc:spChg>
        <pc:spChg chg="mod">
          <ac:chgData name="Balfanz-Vertiz, Kristin D." userId="c30215b4-2ee8-45c8-87ef-8657d4a92702" providerId="ADAL" clId="{FCA05303-046D-4D14-AD92-3C027C80FF10}" dt="2024-01-03T19:22:23.778" v="2777" actId="1036"/>
          <ac:spMkLst>
            <pc:docMk/>
            <pc:sldMk cId="3881789877" sldId="276"/>
            <ac:spMk id="5" creationId="{00000000-0000-0000-0000-000000000000}"/>
          </ac:spMkLst>
        </pc:spChg>
        <pc:spChg chg="mod">
          <ac:chgData name="Balfanz-Vertiz, Kristin D." userId="c30215b4-2ee8-45c8-87ef-8657d4a92702" providerId="ADAL" clId="{FCA05303-046D-4D14-AD92-3C027C80FF10}" dt="2024-01-03T19:21:57.410" v="2768" actId="1076"/>
          <ac:spMkLst>
            <pc:docMk/>
            <pc:sldMk cId="3881789877" sldId="276"/>
            <ac:spMk id="6" creationId="{00000000-0000-0000-0000-000000000000}"/>
          </ac:spMkLst>
        </pc:spChg>
        <pc:picChg chg="mod">
          <ac:chgData name="Balfanz-Vertiz, Kristin D." userId="c30215b4-2ee8-45c8-87ef-8657d4a92702" providerId="ADAL" clId="{FCA05303-046D-4D14-AD92-3C027C80FF10}" dt="2024-01-03T19:21:54.890" v="2767" actId="1076"/>
          <ac:picMkLst>
            <pc:docMk/>
            <pc:sldMk cId="3881789877" sldId="276"/>
            <ac:picMk id="3" creationId="{00000000-0000-0000-0000-000000000000}"/>
          </ac:picMkLst>
        </pc:picChg>
        <pc:picChg chg="mod">
          <ac:chgData name="Balfanz-Vertiz, Kristin D." userId="c30215b4-2ee8-45c8-87ef-8657d4a92702" providerId="ADAL" clId="{FCA05303-046D-4D14-AD92-3C027C80FF10}" dt="2024-01-02T13:09:33.750" v="196" actId="1076"/>
          <ac:picMkLst>
            <pc:docMk/>
            <pc:sldMk cId="3881789877" sldId="276"/>
            <ac:picMk id="4" creationId="{7C1DE4BC-49EA-D22C-AB13-F0DBCDC69EA8}"/>
          </ac:picMkLst>
        </pc:picChg>
      </pc:sldChg>
      <pc:sldChg chg="modSp add mod">
        <pc:chgData name="Balfanz-Vertiz, Kristin D." userId="c30215b4-2ee8-45c8-87ef-8657d4a92702" providerId="ADAL" clId="{FCA05303-046D-4D14-AD92-3C027C80FF10}" dt="2024-01-03T19:21:28.481" v="2764" actId="14100"/>
        <pc:sldMkLst>
          <pc:docMk/>
          <pc:sldMk cId="1345556134" sldId="277"/>
        </pc:sldMkLst>
        <pc:spChg chg="mod">
          <ac:chgData name="Balfanz-Vertiz, Kristin D." userId="c30215b4-2ee8-45c8-87ef-8657d4a92702" providerId="ADAL" clId="{FCA05303-046D-4D14-AD92-3C027C80FF10}" dt="2024-01-02T13:08:01.253" v="160" actId="1076"/>
          <ac:spMkLst>
            <pc:docMk/>
            <pc:sldMk cId="1345556134" sldId="277"/>
            <ac:spMk id="2" creationId="{00000000-0000-0000-0000-000000000000}"/>
          </ac:spMkLst>
        </pc:spChg>
        <pc:spChg chg="mod">
          <ac:chgData name="Balfanz-Vertiz, Kristin D." userId="c30215b4-2ee8-45c8-87ef-8657d4a92702" providerId="ADAL" clId="{FCA05303-046D-4D14-AD92-3C027C80FF10}" dt="2024-01-03T19:21:28.481" v="2764" actId="14100"/>
          <ac:spMkLst>
            <pc:docMk/>
            <pc:sldMk cId="1345556134" sldId="277"/>
            <ac:spMk id="11" creationId="{C954CB4B-4A20-B2D1-E66E-DB9525A24AF5}"/>
          </ac:spMkLst>
        </pc:spChg>
        <pc:picChg chg="mod">
          <ac:chgData name="Balfanz-Vertiz, Kristin D." userId="c30215b4-2ee8-45c8-87ef-8657d4a92702" providerId="ADAL" clId="{FCA05303-046D-4D14-AD92-3C027C80FF10}" dt="2024-01-03T19:20:45.440" v="2759" actId="14100"/>
          <ac:picMkLst>
            <pc:docMk/>
            <pc:sldMk cId="1345556134" sldId="277"/>
            <ac:picMk id="4" creationId="{00000000-0000-0000-0000-000000000000}"/>
          </ac:picMkLst>
        </pc:picChg>
        <pc:picChg chg="mod">
          <ac:chgData name="Balfanz-Vertiz, Kristin D." userId="c30215b4-2ee8-45c8-87ef-8657d4a92702" providerId="ADAL" clId="{FCA05303-046D-4D14-AD92-3C027C80FF10}" dt="2024-01-02T13:01:23.934" v="153" actId="1076"/>
          <ac:picMkLst>
            <pc:docMk/>
            <pc:sldMk cId="1345556134" sldId="277"/>
            <ac:picMk id="5" creationId="{54737628-4DDA-5082-F69B-42B110E02F1F}"/>
          </ac:picMkLst>
        </pc:picChg>
      </pc:sldChg>
      <pc:sldChg chg="addSp delSp modSp add mod addCm delCm modCm">
        <pc:chgData name="Balfanz-Vertiz, Kristin D." userId="c30215b4-2ee8-45c8-87ef-8657d4a92702" providerId="ADAL" clId="{FCA05303-046D-4D14-AD92-3C027C80FF10}" dt="2024-01-03T18:47:26.271" v="2317"/>
        <pc:sldMkLst>
          <pc:docMk/>
          <pc:sldMk cId="1361621673" sldId="279"/>
        </pc:sldMkLst>
        <pc:spChg chg="mod">
          <ac:chgData name="Balfanz-Vertiz, Kristin D." userId="c30215b4-2ee8-45c8-87ef-8657d4a92702" providerId="ADAL" clId="{FCA05303-046D-4D14-AD92-3C027C80FF10}" dt="2024-01-02T13:35:52.459" v="489" actId="14100"/>
          <ac:spMkLst>
            <pc:docMk/>
            <pc:sldMk cId="1361621673" sldId="279"/>
            <ac:spMk id="2" creationId="{00000000-0000-0000-0000-000000000000}"/>
          </ac:spMkLst>
        </pc:spChg>
        <pc:spChg chg="mod">
          <ac:chgData name="Balfanz-Vertiz, Kristin D." userId="c30215b4-2ee8-45c8-87ef-8657d4a92702" providerId="ADAL" clId="{FCA05303-046D-4D14-AD92-3C027C80FF10}" dt="2024-01-03T18:47:21.425" v="2316" actId="20577"/>
          <ac:spMkLst>
            <pc:docMk/>
            <pc:sldMk cId="1361621673" sldId="279"/>
            <ac:spMk id="5" creationId="{00000000-0000-0000-0000-000000000000}"/>
          </ac:spMkLst>
        </pc:spChg>
        <pc:spChg chg="mod">
          <ac:chgData name="Balfanz-Vertiz, Kristin D." userId="c30215b4-2ee8-45c8-87ef-8657d4a92702" providerId="ADAL" clId="{FCA05303-046D-4D14-AD92-3C027C80FF10}" dt="2024-01-03T13:16:18.914" v="1833" actId="1035"/>
          <ac:spMkLst>
            <pc:docMk/>
            <pc:sldMk cId="1361621673" sldId="279"/>
            <ac:spMk id="9" creationId="{00000000-0000-0000-0000-000000000000}"/>
          </ac:spMkLst>
        </pc:spChg>
        <pc:spChg chg="add del mod">
          <ac:chgData name="Balfanz-Vertiz, Kristin D." userId="c30215b4-2ee8-45c8-87ef-8657d4a92702" providerId="ADAL" clId="{FCA05303-046D-4D14-AD92-3C027C80FF10}" dt="2024-01-03T12:42:25.124" v="1767" actId="478"/>
          <ac:spMkLst>
            <pc:docMk/>
            <pc:sldMk cId="1361621673" sldId="279"/>
            <ac:spMk id="17" creationId="{676B6966-5127-6A31-3FBE-CAA10544ADC4}"/>
          </ac:spMkLst>
        </pc:spChg>
        <pc:spChg chg="del mod">
          <ac:chgData name="Balfanz-Vertiz, Kristin D." userId="c30215b4-2ee8-45c8-87ef-8657d4a92702" providerId="ADAL" clId="{FCA05303-046D-4D14-AD92-3C027C80FF10}" dt="2024-01-03T12:48:59.626" v="1815"/>
          <ac:spMkLst>
            <pc:docMk/>
            <pc:sldMk cId="1361621673" sldId="279"/>
            <ac:spMk id="34" creationId="{64B768CA-AA5C-F445-4CC5-7B2628AC6142}"/>
          </ac:spMkLst>
        </pc:spChg>
        <pc:spChg chg="del mod">
          <ac:chgData name="Balfanz-Vertiz, Kristin D." userId="c30215b4-2ee8-45c8-87ef-8657d4a92702" providerId="ADAL" clId="{FCA05303-046D-4D14-AD92-3C027C80FF10}" dt="2024-01-03T12:48:59.625" v="1813"/>
          <ac:spMkLst>
            <pc:docMk/>
            <pc:sldMk cId="1361621673" sldId="279"/>
            <ac:spMk id="35" creationId="{26BBDB0D-DF5D-0F11-0DC1-2C1C4FA9BD34}"/>
          </ac:spMkLst>
        </pc:spChg>
        <pc:spChg chg="del mod">
          <ac:chgData name="Balfanz-Vertiz, Kristin D." userId="c30215b4-2ee8-45c8-87ef-8657d4a92702" providerId="ADAL" clId="{FCA05303-046D-4D14-AD92-3C027C80FF10}" dt="2024-01-03T12:48:59.626" v="1817"/>
          <ac:spMkLst>
            <pc:docMk/>
            <pc:sldMk cId="1361621673" sldId="279"/>
            <ac:spMk id="36" creationId="{53C76279-1D50-C56F-1A98-CBB3320DCCFB}"/>
          </ac:spMkLst>
        </pc:spChg>
        <pc:picChg chg="mod">
          <ac:chgData name="Balfanz-Vertiz, Kristin D." userId="c30215b4-2ee8-45c8-87ef-8657d4a92702" providerId="ADAL" clId="{FCA05303-046D-4D14-AD92-3C027C80FF10}" dt="2024-01-03T13:13:56.400" v="1820" actId="1076"/>
          <ac:picMkLst>
            <pc:docMk/>
            <pc:sldMk cId="1361621673" sldId="279"/>
            <ac:picMk id="4" creationId="{00000000-0000-0000-0000-000000000000}"/>
          </ac:picMkLst>
        </pc:picChg>
        <pc:picChg chg="mod">
          <ac:chgData name="Balfanz-Vertiz, Kristin D." userId="c30215b4-2ee8-45c8-87ef-8657d4a92702" providerId="ADAL" clId="{FCA05303-046D-4D14-AD92-3C027C80FF10}" dt="2024-01-02T13:18:35.834" v="319" actId="1076"/>
          <ac:picMkLst>
            <pc:docMk/>
            <pc:sldMk cId="1361621673" sldId="279"/>
            <ac:picMk id="19" creationId="{D01EFA02-6484-4416-9DDE-10A2ED3686E7}"/>
          </ac:picMkLst>
        </pc:picChg>
        <pc:cxnChg chg="mod">
          <ac:chgData name="Balfanz-Vertiz, Kristin D." userId="c30215b4-2ee8-45c8-87ef-8657d4a92702" providerId="ADAL" clId="{FCA05303-046D-4D14-AD92-3C027C80FF10}" dt="2024-01-03T13:16:35.764" v="1835" actId="1076"/>
          <ac:cxnSpMkLst>
            <pc:docMk/>
            <pc:sldMk cId="1361621673" sldId="279"/>
            <ac:cxnSpMk id="26" creationId="{6A2524AB-1AA2-A540-D4CF-B947814E6655}"/>
          </ac:cxnSpMkLst>
        </pc:cxnChg>
        <pc:cxnChg chg="mod">
          <ac:chgData name="Balfanz-Vertiz, Kristin D." userId="c30215b4-2ee8-45c8-87ef-8657d4a92702" providerId="ADAL" clId="{FCA05303-046D-4D14-AD92-3C027C80FF10}" dt="2024-01-03T13:16:28.808" v="1834" actId="1076"/>
          <ac:cxnSpMkLst>
            <pc:docMk/>
            <pc:sldMk cId="1361621673" sldId="279"/>
            <ac:cxnSpMk id="28" creationId="{680E1576-FEEC-D8CF-0FD4-82F95B2B391B}"/>
          </ac:cxnSpMkLst>
        </pc:cxnChg>
      </pc:sldChg>
      <pc:sldChg chg="addSp delSp modSp add mod addCm delCm">
        <pc:chgData name="Balfanz-Vertiz, Kristin D." userId="c30215b4-2ee8-45c8-87ef-8657d4a92702" providerId="ADAL" clId="{FCA05303-046D-4D14-AD92-3C027C80FF10}" dt="2024-01-03T19:17:58.607" v="2754"/>
        <pc:sldMkLst>
          <pc:docMk/>
          <pc:sldMk cId="1328350245" sldId="282"/>
        </pc:sldMkLst>
        <pc:spChg chg="mod">
          <ac:chgData name="Balfanz-Vertiz, Kristin D." userId="c30215b4-2ee8-45c8-87ef-8657d4a92702" providerId="ADAL" clId="{FCA05303-046D-4D14-AD92-3C027C80FF10}" dt="2024-01-03T17:43:52.109" v="2275" actId="20577"/>
          <ac:spMkLst>
            <pc:docMk/>
            <pc:sldMk cId="1328350245" sldId="282"/>
            <ac:spMk id="2" creationId="{00000000-0000-0000-0000-000000000000}"/>
          </ac:spMkLst>
        </pc:spChg>
        <pc:spChg chg="add mod">
          <ac:chgData name="Balfanz-Vertiz, Kristin D." userId="c30215b4-2ee8-45c8-87ef-8657d4a92702" providerId="ADAL" clId="{FCA05303-046D-4D14-AD92-3C027C80FF10}" dt="2024-01-03T19:16:54.515" v="2745" actId="20577"/>
          <ac:spMkLst>
            <pc:docMk/>
            <pc:sldMk cId="1328350245" sldId="282"/>
            <ac:spMk id="3" creationId="{EFB96954-59C8-DF9F-6369-2E7E7AC5B29A}"/>
          </ac:spMkLst>
        </pc:spChg>
        <pc:spChg chg="mod">
          <ac:chgData name="Balfanz-Vertiz, Kristin D." userId="c30215b4-2ee8-45c8-87ef-8657d4a92702" providerId="ADAL" clId="{FCA05303-046D-4D14-AD92-3C027C80FF10}" dt="2024-01-03T19:17:31.719" v="2752" actId="122"/>
          <ac:spMkLst>
            <pc:docMk/>
            <pc:sldMk cId="1328350245" sldId="282"/>
            <ac:spMk id="5" creationId="{00000000-0000-0000-0000-000000000000}"/>
          </ac:spMkLst>
        </pc:spChg>
        <pc:spChg chg="del">
          <ac:chgData name="Balfanz-Vertiz, Kristin D." userId="c30215b4-2ee8-45c8-87ef-8657d4a92702" providerId="ADAL" clId="{FCA05303-046D-4D14-AD92-3C027C80FF10}" dt="2024-01-02T19:25:20.894" v="1517" actId="478"/>
          <ac:spMkLst>
            <pc:docMk/>
            <pc:sldMk cId="1328350245" sldId="282"/>
            <ac:spMk id="7" creationId="{00000000-0000-0000-0000-000000000000}"/>
          </ac:spMkLst>
        </pc:spChg>
        <pc:spChg chg="del">
          <ac:chgData name="Balfanz-Vertiz, Kristin D." userId="c30215b4-2ee8-45c8-87ef-8657d4a92702" providerId="ADAL" clId="{FCA05303-046D-4D14-AD92-3C027C80FF10}" dt="2024-01-02T19:25:20.064" v="1516" actId="478"/>
          <ac:spMkLst>
            <pc:docMk/>
            <pc:sldMk cId="1328350245" sldId="282"/>
            <ac:spMk id="8" creationId="{00000000-0000-0000-0000-000000000000}"/>
          </ac:spMkLst>
        </pc:spChg>
        <pc:picChg chg="mod">
          <ac:chgData name="Balfanz-Vertiz, Kristin D." userId="c30215b4-2ee8-45c8-87ef-8657d4a92702" providerId="ADAL" clId="{FCA05303-046D-4D14-AD92-3C027C80FF10}" dt="2024-01-02T19:23:37.838" v="1485" actId="1076"/>
          <ac:picMkLst>
            <pc:docMk/>
            <pc:sldMk cId="1328350245" sldId="282"/>
            <ac:picMk id="4" creationId="{68618A86-3E01-A097-9670-4E783F83E50B}"/>
          </ac:picMkLst>
        </pc:picChg>
        <pc:picChg chg="del mod">
          <ac:chgData name="Balfanz-Vertiz, Kristin D." userId="c30215b4-2ee8-45c8-87ef-8657d4a92702" providerId="ADAL" clId="{FCA05303-046D-4D14-AD92-3C027C80FF10}" dt="2024-01-02T19:25:17.767" v="1515" actId="478"/>
          <ac:picMkLst>
            <pc:docMk/>
            <pc:sldMk cId="1328350245" sldId="282"/>
            <ac:picMk id="9" creationId="{00000000-0000-0000-0000-000000000000}"/>
          </ac:picMkLst>
        </pc:picChg>
      </pc:sldChg>
      <pc:sldChg chg="addSp modSp add mod">
        <pc:chgData name="Balfanz-Vertiz, Kristin D." userId="c30215b4-2ee8-45c8-87ef-8657d4a92702" providerId="ADAL" clId="{FCA05303-046D-4D14-AD92-3C027C80FF10}" dt="2024-01-03T19:27:32.073" v="2824" actId="14100"/>
        <pc:sldMkLst>
          <pc:docMk/>
          <pc:sldMk cId="2094015559" sldId="287"/>
        </pc:sldMkLst>
        <pc:spChg chg="mod">
          <ac:chgData name="Balfanz-Vertiz, Kristin D." userId="c30215b4-2ee8-45c8-87ef-8657d4a92702" providerId="ADAL" clId="{FCA05303-046D-4D14-AD92-3C027C80FF10}" dt="2024-01-02T14:04:40.063" v="1095" actId="207"/>
          <ac:spMkLst>
            <pc:docMk/>
            <pc:sldMk cId="2094015559" sldId="287"/>
            <ac:spMk id="2" creationId="{00000000-0000-0000-0000-000000000000}"/>
          </ac:spMkLst>
        </pc:spChg>
        <pc:spChg chg="add mod">
          <ac:chgData name="Balfanz-Vertiz, Kristin D." userId="c30215b4-2ee8-45c8-87ef-8657d4a92702" providerId="ADAL" clId="{FCA05303-046D-4D14-AD92-3C027C80FF10}" dt="2024-01-03T19:27:32.073" v="2824" actId="14100"/>
          <ac:spMkLst>
            <pc:docMk/>
            <pc:sldMk cId="2094015559" sldId="287"/>
            <ac:spMk id="4" creationId="{2167E302-DE85-CD60-CD2E-25C60F363A20}"/>
          </ac:spMkLst>
        </pc:spChg>
        <pc:spChg chg="mod">
          <ac:chgData name="Balfanz-Vertiz, Kristin D." userId="c30215b4-2ee8-45c8-87ef-8657d4a92702" providerId="ADAL" clId="{FCA05303-046D-4D14-AD92-3C027C80FF10}" dt="2024-01-02T13:56:00.150" v="883" actId="14100"/>
          <ac:spMkLst>
            <pc:docMk/>
            <pc:sldMk cId="2094015559" sldId="287"/>
            <ac:spMk id="7" creationId="{E190096C-845D-EEDA-7565-2501D98E2AAC}"/>
          </ac:spMkLst>
        </pc:spChg>
        <pc:picChg chg="mod">
          <ac:chgData name="Balfanz-Vertiz, Kristin D." userId="c30215b4-2ee8-45c8-87ef-8657d4a92702" providerId="ADAL" clId="{FCA05303-046D-4D14-AD92-3C027C80FF10}" dt="2024-01-02T14:00:43.048" v="1067" actId="1076"/>
          <ac:picMkLst>
            <pc:docMk/>
            <pc:sldMk cId="2094015559" sldId="287"/>
            <ac:picMk id="5" creationId="{7F7C8D5D-0B5A-0DBF-C568-CF6AC7CC2FCB}"/>
          </ac:picMkLst>
        </pc:picChg>
        <pc:picChg chg="mod">
          <ac:chgData name="Balfanz-Vertiz, Kristin D." userId="c30215b4-2ee8-45c8-87ef-8657d4a92702" providerId="ADAL" clId="{FCA05303-046D-4D14-AD92-3C027C80FF10}" dt="2024-01-02T13:54:45.450" v="878" actId="1582"/>
          <ac:picMkLst>
            <pc:docMk/>
            <pc:sldMk cId="2094015559" sldId="287"/>
            <ac:picMk id="6" creationId="{56F423B7-A56B-7086-5AD5-F08E3A9C3622}"/>
          </ac:picMkLst>
        </pc:picChg>
      </pc:sldChg>
      <pc:sldChg chg="delSp modSp add mod">
        <pc:chgData name="Balfanz-Vertiz, Kristin D." userId="c30215b4-2ee8-45c8-87ef-8657d4a92702" providerId="ADAL" clId="{FCA05303-046D-4D14-AD92-3C027C80FF10}" dt="2024-01-03T19:27:24.598" v="2822" actId="21"/>
        <pc:sldMkLst>
          <pc:docMk/>
          <pc:sldMk cId="3407403295" sldId="289"/>
        </pc:sldMkLst>
        <pc:spChg chg="mod">
          <ac:chgData name="Balfanz-Vertiz, Kristin D." userId="c30215b4-2ee8-45c8-87ef-8657d4a92702" providerId="ADAL" clId="{FCA05303-046D-4D14-AD92-3C027C80FF10}" dt="2024-01-02T14:04:31.530" v="1092" actId="207"/>
          <ac:spMkLst>
            <pc:docMk/>
            <pc:sldMk cId="3407403295" sldId="289"/>
            <ac:spMk id="2" creationId="{00000000-0000-0000-0000-000000000000}"/>
          </ac:spMkLst>
        </pc:spChg>
        <pc:spChg chg="del mod">
          <ac:chgData name="Balfanz-Vertiz, Kristin D." userId="c30215b4-2ee8-45c8-87ef-8657d4a92702" providerId="ADAL" clId="{FCA05303-046D-4D14-AD92-3C027C80FF10}" dt="2024-01-03T19:27:24.598" v="2822" actId="21"/>
          <ac:spMkLst>
            <pc:docMk/>
            <pc:sldMk cId="3407403295" sldId="289"/>
            <ac:spMk id="4" creationId="{C3C3C16B-70AC-17CE-297A-F2D2DC35C691}"/>
          </ac:spMkLst>
        </pc:spChg>
        <pc:spChg chg="mod">
          <ac:chgData name="Balfanz-Vertiz, Kristin D." userId="c30215b4-2ee8-45c8-87ef-8657d4a92702" providerId="ADAL" clId="{FCA05303-046D-4D14-AD92-3C027C80FF10}" dt="2024-01-02T13:56:24.921" v="888" actId="14100"/>
          <ac:spMkLst>
            <pc:docMk/>
            <pc:sldMk cId="3407403295" sldId="289"/>
            <ac:spMk id="6" creationId="{705EB288-5C26-27F5-7C2E-8FDC447B67A1}"/>
          </ac:spMkLst>
        </pc:spChg>
        <pc:picChg chg="mod">
          <ac:chgData name="Balfanz-Vertiz, Kristin D." userId="c30215b4-2ee8-45c8-87ef-8657d4a92702" providerId="ADAL" clId="{FCA05303-046D-4D14-AD92-3C027C80FF10}" dt="2024-01-02T13:54:58.243" v="879" actId="1582"/>
          <ac:picMkLst>
            <pc:docMk/>
            <pc:sldMk cId="3407403295" sldId="289"/>
            <ac:picMk id="7" creationId="{2ADE9399-7A03-D4E6-A765-182B8A712B05}"/>
          </ac:picMkLst>
        </pc:picChg>
        <pc:picChg chg="mod">
          <ac:chgData name="Balfanz-Vertiz, Kristin D." userId="c30215b4-2ee8-45c8-87ef-8657d4a92702" providerId="ADAL" clId="{FCA05303-046D-4D14-AD92-3C027C80FF10}" dt="2024-01-02T14:00:48.206" v="1068" actId="1076"/>
          <ac:picMkLst>
            <pc:docMk/>
            <pc:sldMk cId="3407403295" sldId="289"/>
            <ac:picMk id="8" creationId="{CEDE7ACE-8BE8-4AED-9B06-6A30BC9309E8}"/>
          </ac:picMkLst>
        </pc:picChg>
      </pc:sldChg>
      <pc:sldChg chg="modSp add mod">
        <pc:chgData name="Balfanz-Vertiz, Kristin D." userId="c30215b4-2ee8-45c8-87ef-8657d4a92702" providerId="ADAL" clId="{FCA05303-046D-4D14-AD92-3C027C80FF10}" dt="2024-01-03T19:26:40.777" v="2819" actId="20577"/>
        <pc:sldMkLst>
          <pc:docMk/>
          <pc:sldMk cId="3683117398" sldId="291"/>
        </pc:sldMkLst>
        <pc:spChg chg="mod">
          <ac:chgData name="Balfanz-Vertiz, Kristin D." userId="c30215b4-2ee8-45c8-87ef-8657d4a92702" providerId="ADAL" clId="{FCA05303-046D-4D14-AD92-3C027C80FF10}" dt="2024-01-02T13:44:34.404" v="780" actId="14100"/>
          <ac:spMkLst>
            <pc:docMk/>
            <pc:sldMk cId="3683117398" sldId="291"/>
            <ac:spMk id="2" creationId="{E7AFF762-6013-8CEA-486E-DB42E722926A}"/>
          </ac:spMkLst>
        </pc:spChg>
        <pc:spChg chg="mod">
          <ac:chgData name="Balfanz-Vertiz, Kristin D." userId="c30215b4-2ee8-45c8-87ef-8657d4a92702" providerId="ADAL" clId="{FCA05303-046D-4D14-AD92-3C027C80FF10}" dt="2024-01-02T13:54:37.499" v="877" actId="1038"/>
          <ac:spMkLst>
            <pc:docMk/>
            <pc:sldMk cId="3683117398" sldId="291"/>
            <ac:spMk id="4" creationId="{11578943-4617-5556-7109-226EA0806E10}"/>
          </ac:spMkLst>
        </pc:spChg>
        <pc:spChg chg="mod">
          <ac:chgData name="Balfanz-Vertiz, Kristin D." userId="c30215b4-2ee8-45c8-87ef-8657d4a92702" providerId="ADAL" clId="{FCA05303-046D-4D14-AD92-3C027C80FF10}" dt="2024-01-03T19:26:40.777" v="2819" actId="20577"/>
          <ac:spMkLst>
            <pc:docMk/>
            <pc:sldMk cId="3683117398" sldId="291"/>
            <ac:spMk id="5" creationId="{F8094450-E432-7953-B8A7-91C8660E4203}"/>
          </ac:spMkLst>
        </pc:spChg>
        <pc:picChg chg="mod">
          <ac:chgData name="Balfanz-Vertiz, Kristin D." userId="c30215b4-2ee8-45c8-87ef-8657d4a92702" providerId="ADAL" clId="{FCA05303-046D-4D14-AD92-3C027C80FF10}" dt="2024-01-02T13:46:17.856" v="793" actId="1076"/>
          <ac:picMkLst>
            <pc:docMk/>
            <pc:sldMk cId="3683117398" sldId="291"/>
            <ac:picMk id="3" creationId="{772A07AD-0EC2-BEDA-37AA-71989E981760}"/>
          </ac:picMkLst>
        </pc:picChg>
        <pc:picChg chg="mod">
          <ac:chgData name="Balfanz-Vertiz, Kristin D." userId="c30215b4-2ee8-45c8-87ef-8657d4a92702" providerId="ADAL" clId="{FCA05303-046D-4D14-AD92-3C027C80FF10}" dt="2024-01-02T13:44:09.957" v="776" actId="1036"/>
          <ac:picMkLst>
            <pc:docMk/>
            <pc:sldMk cId="3683117398" sldId="291"/>
            <ac:picMk id="7" creationId="{8F09A9EB-B37C-EBCB-7F75-770306C0C989}"/>
          </ac:picMkLst>
        </pc:picChg>
      </pc:sldChg>
      <pc:sldChg chg="addSp delSp modSp add mod">
        <pc:chgData name="Balfanz-Vertiz, Kristin D." userId="c30215b4-2ee8-45c8-87ef-8657d4a92702" providerId="ADAL" clId="{FCA05303-046D-4D14-AD92-3C027C80FF10}" dt="2024-01-03T13:16:00.282" v="1832" actId="20577"/>
        <pc:sldMkLst>
          <pc:docMk/>
          <pc:sldMk cId="1851510838" sldId="292"/>
        </pc:sldMkLst>
        <pc:spChg chg="mod">
          <ac:chgData name="Balfanz-Vertiz, Kristin D." userId="c30215b4-2ee8-45c8-87ef-8657d4a92702" providerId="ADAL" clId="{FCA05303-046D-4D14-AD92-3C027C80FF10}" dt="2024-01-02T13:12:53.748" v="255" actId="207"/>
          <ac:spMkLst>
            <pc:docMk/>
            <pc:sldMk cId="1851510838" sldId="292"/>
            <ac:spMk id="2" creationId="{B130A3AB-F3CC-71A4-9B23-83E967EB1610}"/>
          </ac:spMkLst>
        </pc:spChg>
        <pc:spChg chg="add del mod">
          <ac:chgData name="Balfanz-Vertiz, Kristin D." userId="c30215b4-2ee8-45c8-87ef-8657d4a92702" providerId="ADAL" clId="{FCA05303-046D-4D14-AD92-3C027C80FF10}" dt="2024-01-03T12:36:25.562" v="1713"/>
          <ac:spMkLst>
            <pc:docMk/>
            <pc:sldMk cId="1851510838" sldId="292"/>
            <ac:spMk id="3" creationId="{7D75A611-E33B-D46D-4685-D443E4DED37F}"/>
          </ac:spMkLst>
        </pc:spChg>
        <pc:spChg chg="add del mod">
          <ac:chgData name="Balfanz-Vertiz, Kristin D." userId="c30215b4-2ee8-45c8-87ef-8657d4a92702" providerId="ADAL" clId="{FCA05303-046D-4D14-AD92-3C027C80FF10}" dt="2024-01-03T12:36:25.562" v="1715"/>
          <ac:spMkLst>
            <pc:docMk/>
            <pc:sldMk cId="1851510838" sldId="292"/>
            <ac:spMk id="5" creationId="{8513BF27-F473-D11B-1C4E-A066FB983546}"/>
          </ac:spMkLst>
        </pc:spChg>
        <pc:spChg chg="del mod">
          <ac:chgData name="Balfanz-Vertiz, Kristin D." userId="c30215b4-2ee8-45c8-87ef-8657d4a92702" providerId="ADAL" clId="{FCA05303-046D-4D14-AD92-3C027C80FF10}" dt="2024-01-02T13:18:22.841" v="317" actId="478"/>
          <ac:spMkLst>
            <pc:docMk/>
            <pc:sldMk cId="1851510838" sldId="292"/>
            <ac:spMk id="11" creationId="{FB49312A-9F76-F9E3-9F25-BB891508DCB2}"/>
          </ac:spMkLst>
        </pc:spChg>
        <pc:spChg chg="del mod">
          <ac:chgData name="Balfanz-Vertiz, Kristin D." userId="c30215b4-2ee8-45c8-87ef-8657d4a92702" providerId="ADAL" clId="{FCA05303-046D-4D14-AD92-3C027C80FF10}" dt="2024-01-02T13:18:09.985" v="314" actId="478"/>
          <ac:spMkLst>
            <pc:docMk/>
            <pc:sldMk cId="1851510838" sldId="292"/>
            <ac:spMk id="12" creationId="{1C49B35E-82C7-6F68-38B6-1EAB35F3637E}"/>
          </ac:spMkLst>
        </pc:spChg>
        <pc:spChg chg="mod">
          <ac:chgData name="Balfanz-Vertiz, Kristin D." userId="c30215b4-2ee8-45c8-87ef-8657d4a92702" providerId="ADAL" clId="{FCA05303-046D-4D14-AD92-3C027C80FF10}" dt="2024-01-03T13:16:00.282" v="1832" actId="20577"/>
          <ac:spMkLst>
            <pc:docMk/>
            <pc:sldMk cId="1851510838" sldId="292"/>
            <ac:spMk id="17" creationId="{49DE0F9E-616B-37B1-F368-660F9D3B2E44}"/>
          </ac:spMkLst>
        </pc:spChg>
        <pc:picChg chg="mod">
          <ac:chgData name="Balfanz-Vertiz, Kristin D." userId="c30215b4-2ee8-45c8-87ef-8657d4a92702" providerId="ADAL" clId="{FCA05303-046D-4D14-AD92-3C027C80FF10}" dt="2024-01-02T13:12:36.757" v="250" actId="1076"/>
          <ac:picMkLst>
            <pc:docMk/>
            <pc:sldMk cId="1851510838" sldId="292"/>
            <ac:picMk id="4" creationId="{282A899B-7A0A-3BFB-7F6D-39CD856908E2}"/>
          </ac:picMkLst>
        </pc:picChg>
        <pc:picChg chg="mod">
          <ac:chgData name="Balfanz-Vertiz, Kristin D." userId="c30215b4-2ee8-45c8-87ef-8657d4a92702" providerId="ADAL" clId="{FCA05303-046D-4D14-AD92-3C027C80FF10}" dt="2024-01-03T12:31:21.265" v="1604" actId="14100"/>
          <ac:picMkLst>
            <pc:docMk/>
            <pc:sldMk cId="1851510838" sldId="292"/>
            <ac:picMk id="6" creationId="{90914B7A-78C6-EFF5-06F8-79223B70385E}"/>
          </ac:picMkLst>
        </pc:picChg>
        <pc:picChg chg="mod">
          <ac:chgData name="Balfanz-Vertiz, Kristin D." userId="c30215b4-2ee8-45c8-87ef-8657d4a92702" providerId="ADAL" clId="{FCA05303-046D-4D14-AD92-3C027C80FF10}" dt="2024-01-03T12:36:47.522" v="1725" actId="1035"/>
          <ac:picMkLst>
            <pc:docMk/>
            <pc:sldMk cId="1851510838" sldId="292"/>
            <ac:picMk id="7" creationId="{B622D38C-22F1-05FD-745E-71C7EF5C77AC}"/>
          </ac:picMkLst>
        </pc:picChg>
        <pc:picChg chg="mod">
          <ac:chgData name="Balfanz-Vertiz, Kristin D." userId="c30215b4-2ee8-45c8-87ef-8657d4a92702" providerId="ADAL" clId="{FCA05303-046D-4D14-AD92-3C027C80FF10}" dt="2024-01-02T13:17:37.073" v="308" actId="1076"/>
          <ac:picMkLst>
            <pc:docMk/>
            <pc:sldMk cId="1851510838" sldId="292"/>
            <ac:picMk id="9" creationId="{CB6DEED1-8837-3154-A59D-58C36F045B03}"/>
          </ac:picMkLst>
        </pc:picChg>
        <pc:picChg chg="mod">
          <ac:chgData name="Balfanz-Vertiz, Kristin D." userId="c30215b4-2ee8-45c8-87ef-8657d4a92702" providerId="ADAL" clId="{FCA05303-046D-4D14-AD92-3C027C80FF10}" dt="2024-01-02T13:17:43.238" v="310" actId="1076"/>
          <ac:picMkLst>
            <pc:docMk/>
            <pc:sldMk cId="1851510838" sldId="292"/>
            <ac:picMk id="10" creationId="{72FDF2FF-253D-B4AB-A5C0-5E389E981179}"/>
          </ac:picMkLst>
        </pc:picChg>
        <pc:picChg chg="add mod">
          <ac:chgData name="Balfanz-Vertiz, Kristin D." userId="c30215b4-2ee8-45c8-87ef-8657d4a92702" providerId="ADAL" clId="{FCA05303-046D-4D14-AD92-3C027C80FF10}" dt="2024-01-03T12:34:06.606" v="1668" actId="1076"/>
          <ac:picMkLst>
            <pc:docMk/>
            <pc:sldMk cId="1851510838" sldId="292"/>
            <ac:picMk id="19" creationId="{2CB9DE19-A4FD-B8E8-43C1-C6561EA7B57E}"/>
          </ac:picMkLst>
        </pc:picChg>
        <pc:inkChg chg="add del mod">
          <ac:chgData name="Balfanz-Vertiz, Kristin D." userId="c30215b4-2ee8-45c8-87ef-8657d4a92702" providerId="ADAL" clId="{FCA05303-046D-4D14-AD92-3C027C80FF10}" dt="2024-01-03T12:33:23.396" v="1661" actId="478"/>
          <ac:inkMkLst>
            <pc:docMk/>
            <pc:sldMk cId="1851510838" sldId="292"/>
            <ac:inkMk id="8" creationId="{69148ED2-0DB0-99B9-F44A-0E0EB3E5FA3A}"/>
          </ac:inkMkLst>
        </pc:inkChg>
        <pc:inkChg chg="mod">
          <ac:chgData name="Balfanz-Vertiz, Kristin D." userId="c30215b4-2ee8-45c8-87ef-8657d4a92702" providerId="ADAL" clId="{FCA05303-046D-4D14-AD92-3C027C80FF10}" dt="2024-01-03T12:36:42.275" v="1723" actId="1035"/>
          <ac:inkMkLst>
            <pc:docMk/>
            <pc:sldMk cId="1851510838" sldId="292"/>
            <ac:inkMk id="13" creationId="{31F6014B-67D8-F7AA-3BD3-B4777788EF2B}"/>
          </ac:inkMkLst>
        </pc:inkChg>
        <pc:inkChg chg="del">
          <ac:chgData name="Balfanz-Vertiz, Kristin D." userId="c30215b4-2ee8-45c8-87ef-8657d4a92702" providerId="ADAL" clId="{FCA05303-046D-4D14-AD92-3C027C80FF10}" dt="2024-01-02T13:17:32.480" v="307" actId="478"/>
          <ac:inkMkLst>
            <pc:docMk/>
            <pc:sldMk cId="1851510838" sldId="292"/>
            <ac:inkMk id="14" creationId="{3D98729B-A96A-3E75-6AA7-FCFF7029F80D}"/>
          </ac:inkMkLst>
        </pc:inkChg>
        <pc:inkChg chg="mod">
          <ac:chgData name="Balfanz-Vertiz, Kristin D." userId="c30215b4-2ee8-45c8-87ef-8657d4a92702" providerId="ADAL" clId="{FCA05303-046D-4D14-AD92-3C027C80FF10}" dt="2024-01-02T13:17:40.137" v="309" actId="1076"/>
          <ac:inkMkLst>
            <pc:docMk/>
            <pc:sldMk cId="1851510838" sldId="292"/>
            <ac:inkMk id="15" creationId="{FE715BBB-A25E-C6EB-12E1-4BE07D25D9AC}"/>
          </ac:inkMkLst>
        </pc:inkChg>
        <pc:inkChg chg="del">
          <ac:chgData name="Balfanz-Vertiz, Kristin D." userId="c30215b4-2ee8-45c8-87ef-8657d4a92702" providerId="ADAL" clId="{FCA05303-046D-4D14-AD92-3C027C80FF10}" dt="2024-01-02T13:17:31.408" v="306" actId="478"/>
          <ac:inkMkLst>
            <pc:docMk/>
            <pc:sldMk cId="1851510838" sldId="292"/>
            <ac:inkMk id="16" creationId="{31B6E269-980A-94EE-5BC4-00036B7040DF}"/>
          </ac:inkMkLst>
        </pc:inkChg>
        <pc:inkChg chg="add mod">
          <ac:chgData name="Balfanz-Vertiz, Kristin D." userId="c30215b4-2ee8-45c8-87ef-8657d4a92702" providerId="ADAL" clId="{FCA05303-046D-4D14-AD92-3C027C80FF10}" dt="2024-01-03T12:33:49.937" v="1666" actId="1038"/>
          <ac:inkMkLst>
            <pc:docMk/>
            <pc:sldMk cId="1851510838" sldId="292"/>
            <ac:inkMk id="18" creationId="{A0B2DF00-3E7E-A3DC-FC67-78533BFD592A}"/>
          </ac:inkMkLst>
        </pc:inkChg>
      </pc:sldChg>
      <pc:sldChg chg="modSp add mod">
        <pc:chgData name="Balfanz-Vertiz, Kristin D." userId="c30215b4-2ee8-45c8-87ef-8657d4a92702" providerId="ADAL" clId="{FCA05303-046D-4D14-AD92-3C027C80FF10}" dt="2024-01-02T14:04:21.002" v="1089" actId="207"/>
        <pc:sldMkLst>
          <pc:docMk/>
          <pc:sldMk cId="1059733501" sldId="295"/>
        </pc:sldMkLst>
        <pc:spChg chg="mod">
          <ac:chgData name="Balfanz-Vertiz, Kristin D." userId="c30215b4-2ee8-45c8-87ef-8657d4a92702" providerId="ADAL" clId="{FCA05303-046D-4D14-AD92-3C027C80FF10}" dt="2024-01-02T14:04:21.002" v="1089" actId="207"/>
          <ac:spMkLst>
            <pc:docMk/>
            <pc:sldMk cId="1059733501" sldId="295"/>
            <ac:spMk id="2" creationId="{65CF44B1-0BF2-DA6B-9760-CC9B3F6616B0}"/>
          </ac:spMkLst>
        </pc:spChg>
        <pc:spChg chg="mod">
          <ac:chgData name="Balfanz-Vertiz, Kristin D." userId="c30215b4-2ee8-45c8-87ef-8657d4a92702" providerId="ADAL" clId="{FCA05303-046D-4D14-AD92-3C027C80FF10}" dt="2024-01-02T13:57:00.730" v="895" actId="14100"/>
          <ac:spMkLst>
            <pc:docMk/>
            <pc:sldMk cId="1059733501" sldId="295"/>
            <ac:spMk id="4" creationId="{306A7387-173B-3379-FCEA-53ECBCD04534}"/>
          </ac:spMkLst>
        </pc:spChg>
        <pc:picChg chg="mod">
          <ac:chgData name="Balfanz-Vertiz, Kristin D." userId="c30215b4-2ee8-45c8-87ef-8657d4a92702" providerId="ADAL" clId="{FCA05303-046D-4D14-AD92-3C027C80FF10}" dt="2024-01-02T13:56:46.523" v="891" actId="1582"/>
          <ac:picMkLst>
            <pc:docMk/>
            <pc:sldMk cId="1059733501" sldId="295"/>
            <ac:picMk id="5" creationId="{D893D4DA-1D5A-5A52-FF7E-D66A6B0EC9F4}"/>
          </ac:picMkLst>
        </pc:picChg>
        <pc:picChg chg="mod">
          <ac:chgData name="Balfanz-Vertiz, Kristin D." userId="c30215b4-2ee8-45c8-87ef-8657d4a92702" providerId="ADAL" clId="{FCA05303-046D-4D14-AD92-3C027C80FF10}" dt="2024-01-02T14:00:56.407" v="1069" actId="1076"/>
          <ac:picMkLst>
            <pc:docMk/>
            <pc:sldMk cId="1059733501" sldId="295"/>
            <ac:picMk id="6" creationId="{3A97BE14-3A74-C225-349F-0AA103DDE288}"/>
          </ac:picMkLst>
        </pc:picChg>
      </pc:sldChg>
      <pc:sldChg chg="modSp add mod">
        <pc:chgData name="Balfanz-Vertiz, Kristin D." userId="c30215b4-2ee8-45c8-87ef-8657d4a92702" providerId="ADAL" clId="{FCA05303-046D-4D14-AD92-3C027C80FF10}" dt="2024-01-02T14:03:57.712" v="1083" actId="207"/>
        <pc:sldMkLst>
          <pc:docMk/>
          <pc:sldMk cId="4094085156" sldId="296"/>
        </pc:sldMkLst>
        <pc:spChg chg="mod">
          <ac:chgData name="Balfanz-Vertiz, Kristin D." userId="c30215b4-2ee8-45c8-87ef-8657d4a92702" providerId="ADAL" clId="{FCA05303-046D-4D14-AD92-3C027C80FF10}" dt="2024-01-02T14:03:57.712" v="1083" actId="207"/>
          <ac:spMkLst>
            <pc:docMk/>
            <pc:sldMk cId="4094085156" sldId="296"/>
            <ac:spMk id="2" creationId="{1E8D22C1-BF9C-ECA0-D836-6E02CECD70C1}"/>
          </ac:spMkLst>
        </pc:spChg>
        <pc:spChg chg="mod">
          <ac:chgData name="Balfanz-Vertiz, Kristin D." userId="c30215b4-2ee8-45c8-87ef-8657d4a92702" providerId="ADAL" clId="{FCA05303-046D-4D14-AD92-3C027C80FF10}" dt="2024-01-02T13:59:24.885" v="1056" actId="20577"/>
          <ac:spMkLst>
            <pc:docMk/>
            <pc:sldMk cId="4094085156" sldId="296"/>
            <ac:spMk id="3" creationId="{F6FAA6B3-F967-87DC-A61D-930AA568A397}"/>
          </ac:spMkLst>
        </pc:spChg>
        <pc:spChg chg="mod">
          <ac:chgData name="Balfanz-Vertiz, Kristin D." userId="c30215b4-2ee8-45c8-87ef-8657d4a92702" providerId="ADAL" clId="{FCA05303-046D-4D14-AD92-3C027C80FF10}" dt="2024-01-02T13:58:39.094" v="1025" actId="255"/>
          <ac:spMkLst>
            <pc:docMk/>
            <pc:sldMk cId="4094085156" sldId="296"/>
            <ac:spMk id="5" creationId="{AA62E40C-C337-ED6E-4901-3C4FBE7BEDB7}"/>
          </ac:spMkLst>
        </pc:spChg>
        <pc:picChg chg="mod">
          <ac:chgData name="Balfanz-Vertiz, Kristin D." userId="c30215b4-2ee8-45c8-87ef-8657d4a92702" providerId="ADAL" clId="{FCA05303-046D-4D14-AD92-3C027C80FF10}" dt="2024-01-02T14:01:08.752" v="1071" actId="1076"/>
          <ac:picMkLst>
            <pc:docMk/>
            <pc:sldMk cId="4094085156" sldId="296"/>
            <ac:picMk id="6" creationId="{8A0D6A64-448E-F648-EABE-61848C1FEEAF}"/>
          </ac:picMkLst>
        </pc:picChg>
        <pc:picChg chg="mod">
          <ac:chgData name="Balfanz-Vertiz, Kristin D." userId="c30215b4-2ee8-45c8-87ef-8657d4a92702" providerId="ADAL" clId="{FCA05303-046D-4D14-AD92-3C027C80FF10}" dt="2024-01-02T13:58:30.036" v="1023" actId="1582"/>
          <ac:picMkLst>
            <pc:docMk/>
            <pc:sldMk cId="4094085156" sldId="296"/>
            <ac:picMk id="8" creationId="{46B336BD-8683-BED5-066F-AC4390262068}"/>
          </ac:picMkLst>
        </pc:picChg>
      </pc:sldChg>
      <pc:sldChg chg="del">
        <pc:chgData name="Balfanz-Vertiz, Kristin D." userId="c30215b4-2ee8-45c8-87ef-8657d4a92702" providerId="ADAL" clId="{FCA05303-046D-4D14-AD92-3C027C80FF10}" dt="2023-12-29T12:58:49.427" v="37" actId="47"/>
        <pc:sldMkLst>
          <pc:docMk/>
          <pc:sldMk cId="917200781" sldId="298"/>
        </pc:sldMkLst>
      </pc:sldChg>
      <pc:sldChg chg="modSp add mod">
        <pc:chgData name="Balfanz-Vertiz, Kristin D." userId="c30215b4-2ee8-45c8-87ef-8657d4a92702" providerId="ADAL" clId="{FCA05303-046D-4D14-AD92-3C027C80FF10}" dt="2024-01-03T19:19:58.240" v="2756" actId="1038"/>
        <pc:sldMkLst>
          <pc:docMk/>
          <pc:sldMk cId="2821869874" sldId="298"/>
        </pc:sldMkLst>
        <pc:spChg chg="mod">
          <ac:chgData name="Balfanz-Vertiz, Kristin D." userId="c30215b4-2ee8-45c8-87ef-8657d4a92702" providerId="ADAL" clId="{FCA05303-046D-4D14-AD92-3C027C80FF10}" dt="2024-01-02T13:13:30.371" v="259" actId="1076"/>
          <ac:spMkLst>
            <pc:docMk/>
            <pc:sldMk cId="2821869874" sldId="298"/>
            <ac:spMk id="2" creationId="{56100FBD-1801-8FF7-3C0F-5A70801978C2}"/>
          </ac:spMkLst>
        </pc:spChg>
        <pc:spChg chg="mod">
          <ac:chgData name="Balfanz-Vertiz, Kristin D." userId="c30215b4-2ee8-45c8-87ef-8657d4a92702" providerId="ADAL" clId="{FCA05303-046D-4D14-AD92-3C027C80FF10}" dt="2024-01-03T19:19:58.240" v="2756" actId="1038"/>
          <ac:spMkLst>
            <pc:docMk/>
            <pc:sldMk cId="2821869874" sldId="298"/>
            <ac:spMk id="5" creationId="{821480A1-4431-004E-6FF3-D0F1F4B40DA2}"/>
          </ac:spMkLst>
        </pc:spChg>
        <pc:spChg chg="mod">
          <ac:chgData name="Balfanz-Vertiz, Kristin D." userId="c30215b4-2ee8-45c8-87ef-8657d4a92702" providerId="ADAL" clId="{FCA05303-046D-4D14-AD92-3C027C80FF10}" dt="2024-01-03T12:26:30.650" v="1546" actId="20577"/>
          <ac:spMkLst>
            <pc:docMk/>
            <pc:sldMk cId="2821869874" sldId="298"/>
            <ac:spMk id="7" creationId="{D9E56D6F-F9BE-B572-4257-ABEDCF53123D}"/>
          </ac:spMkLst>
        </pc:spChg>
        <pc:spChg chg="mod">
          <ac:chgData name="Balfanz-Vertiz, Kristin D." userId="c30215b4-2ee8-45c8-87ef-8657d4a92702" providerId="ADAL" clId="{FCA05303-046D-4D14-AD92-3C027C80FF10}" dt="2024-01-03T12:26:32.705" v="1549" actId="20577"/>
          <ac:spMkLst>
            <pc:docMk/>
            <pc:sldMk cId="2821869874" sldId="298"/>
            <ac:spMk id="8" creationId="{6D024EF2-18C0-66FC-15DC-842D7DEDBF3A}"/>
          </ac:spMkLst>
        </pc:spChg>
        <pc:spChg chg="mod">
          <ac:chgData name="Balfanz-Vertiz, Kristin D." userId="c30215b4-2ee8-45c8-87ef-8657d4a92702" providerId="ADAL" clId="{FCA05303-046D-4D14-AD92-3C027C80FF10}" dt="2024-01-03T12:27:47.106" v="1557" actId="20577"/>
          <ac:spMkLst>
            <pc:docMk/>
            <pc:sldMk cId="2821869874" sldId="298"/>
            <ac:spMk id="9" creationId="{33585693-3A0D-2CAE-305C-DD7076061BAF}"/>
          </ac:spMkLst>
        </pc:spChg>
        <pc:picChg chg="mod">
          <ac:chgData name="Balfanz-Vertiz, Kristin D." userId="c30215b4-2ee8-45c8-87ef-8657d4a92702" providerId="ADAL" clId="{FCA05303-046D-4D14-AD92-3C027C80FF10}" dt="2024-01-02T12:58:02.955" v="148" actId="1076"/>
          <ac:picMkLst>
            <pc:docMk/>
            <pc:sldMk cId="2821869874" sldId="298"/>
            <ac:picMk id="3" creationId="{A58D64B4-ED18-33F0-9921-599FE4627532}"/>
          </ac:picMkLst>
        </pc:picChg>
        <pc:picChg chg="mod">
          <ac:chgData name="Balfanz-Vertiz, Kristin D." userId="c30215b4-2ee8-45c8-87ef-8657d4a92702" providerId="ADAL" clId="{FCA05303-046D-4D14-AD92-3C027C80FF10}" dt="2024-01-03T12:25:36.613" v="1537" actId="1038"/>
          <ac:picMkLst>
            <pc:docMk/>
            <pc:sldMk cId="2821869874" sldId="298"/>
            <ac:picMk id="4" creationId="{DD737502-3E21-560E-B229-31B9DF7BA36A}"/>
          </ac:picMkLst>
        </pc:picChg>
      </pc:sldChg>
      <pc:sldChg chg="del">
        <pc:chgData name="Balfanz-Vertiz, Kristin D." userId="c30215b4-2ee8-45c8-87ef-8657d4a92702" providerId="ADAL" clId="{FCA05303-046D-4D14-AD92-3C027C80FF10}" dt="2023-12-29T12:58:44.586" v="35" actId="47"/>
        <pc:sldMkLst>
          <pc:docMk/>
          <pc:sldMk cId="779880259" sldId="299"/>
        </pc:sldMkLst>
      </pc:sldChg>
      <pc:sldChg chg="modSp add mod">
        <pc:chgData name="Balfanz-Vertiz, Kristin D." userId="c30215b4-2ee8-45c8-87ef-8657d4a92702" providerId="ADAL" clId="{FCA05303-046D-4D14-AD92-3C027C80FF10}" dt="2024-01-02T14:04:09.778" v="1086" actId="207"/>
        <pc:sldMkLst>
          <pc:docMk/>
          <pc:sldMk cId="3983574916" sldId="299"/>
        </pc:sldMkLst>
        <pc:spChg chg="mod">
          <ac:chgData name="Balfanz-Vertiz, Kristin D." userId="c30215b4-2ee8-45c8-87ef-8657d4a92702" providerId="ADAL" clId="{FCA05303-046D-4D14-AD92-3C027C80FF10}" dt="2024-01-02T14:04:09.778" v="1086" actId="207"/>
          <ac:spMkLst>
            <pc:docMk/>
            <pc:sldMk cId="3983574916" sldId="299"/>
            <ac:spMk id="2" creationId="{196FBB2F-0AE7-F933-7EF2-764E438E80F2}"/>
          </ac:spMkLst>
        </pc:spChg>
        <pc:spChg chg="mod">
          <ac:chgData name="Balfanz-Vertiz, Kristin D." userId="c30215b4-2ee8-45c8-87ef-8657d4a92702" providerId="ADAL" clId="{FCA05303-046D-4D14-AD92-3C027C80FF10}" dt="2024-01-02T13:58:22.520" v="1021" actId="14100"/>
          <ac:spMkLst>
            <pc:docMk/>
            <pc:sldMk cId="3983574916" sldId="299"/>
            <ac:spMk id="3" creationId="{50C3F0D6-83A7-A9D7-593A-7B17C32225F9}"/>
          </ac:spMkLst>
        </pc:spChg>
        <pc:spChg chg="mod">
          <ac:chgData name="Balfanz-Vertiz, Kristin D." userId="c30215b4-2ee8-45c8-87ef-8657d4a92702" providerId="ADAL" clId="{FCA05303-046D-4D14-AD92-3C027C80FF10}" dt="2024-01-02T13:57:22.047" v="900" actId="1035"/>
          <ac:spMkLst>
            <pc:docMk/>
            <pc:sldMk cId="3983574916" sldId="299"/>
            <ac:spMk id="6" creationId="{3B3965E5-1405-F459-6608-739B164D2832}"/>
          </ac:spMkLst>
        </pc:spChg>
        <pc:picChg chg="mod">
          <ac:chgData name="Balfanz-Vertiz, Kristin D." userId="c30215b4-2ee8-45c8-87ef-8657d4a92702" providerId="ADAL" clId="{FCA05303-046D-4D14-AD92-3C027C80FF10}" dt="2024-01-02T13:57:15.110" v="897" actId="1076"/>
          <ac:picMkLst>
            <pc:docMk/>
            <pc:sldMk cId="3983574916" sldId="299"/>
            <ac:picMk id="5" creationId="{823AE56D-DC32-32AA-39DF-72B9D9F71996}"/>
          </ac:picMkLst>
        </pc:picChg>
        <pc:picChg chg="mod">
          <ac:chgData name="Balfanz-Vertiz, Kristin D." userId="c30215b4-2ee8-45c8-87ef-8657d4a92702" providerId="ADAL" clId="{FCA05303-046D-4D14-AD92-3C027C80FF10}" dt="2024-01-02T14:01:03.699" v="1070" actId="1076"/>
          <ac:picMkLst>
            <pc:docMk/>
            <pc:sldMk cId="3983574916" sldId="299"/>
            <ac:picMk id="7" creationId="{2EA85692-29A7-DBC2-4F8B-C10AE1130F65}"/>
          </ac:picMkLst>
        </pc:picChg>
      </pc:sldChg>
      <pc:sldChg chg="del">
        <pc:chgData name="Balfanz-Vertiz, Kristin D." userId="c30215b4-2ee8-45c8-87ef-8657d4a92702" providerId="ADAL" clId="{FCA05303-046D-4D14-AD92-3C027C80FF10}" dt="2023-12-29T12:58:48.139" v="36" actId="47"/>
        <pc:sldMkLst>
          <pc:docMk/>
          <pc:sldMk cId="1466581816" sldId="300"/>
        </pc:sldMkLst>
      </pc:sldChg>
      <pc:sldChg chg="modSp add mod addCm delCm">
        <pc:chgData name="Balfanz-Vertiz, Kristin D." userId="c30215b4-2ee8-45c8-87ef-8657d4a92702" providerId="ADAL" clId="{FCA05303-046D-4D14-AD92-3C027C80FF10}" dt="2024-01-03T17:42:50.573" v="2243"/>
        <pc:sldMkLst>
          <pc:docMk/>
          <pc:sldMk cId="3669613836" sldId="300"/>
        </pc:sldMkLst>
        <pc:spChg chg="mod">
          <ac:chgData name="Balfanz-Vertiz, Kristin D." userId="c30215b4-2ee8-45c8-87ef-8657d4a92702" providerId="ADAL" clId="{FCA05303-046D-4D14-AD92-3C027C80FF10}" dt="2024-01-02T14:03:45.863" v="1080" actId="207"/>
          <ac:spMkLst>
            <pc:docMk/>
            <pc:sldMk cId="3669613836" sldId="300"/>
            <ac:spMk id="2" creationId="{8109DAD0-5904-6A9D-FFC9-24175D4A0F0B}"/>
          </ac:spMkLst>
        </pc:spChg>
        <pc:spChg chg="mod">
          <ac:chgData name="Balfanz-Vertiz, Kristin D." userId="c30215b4-2ee8-45c8-87ef-8657d4a92702" providerId="ADAL" clId="{FCA05303-046D-4D14-AD92-3C027C80FF10}" dt="2024-01-03T13:30:37.294" v="1992" actId="207"/>
          <ac:spMkLst>
            <pc:docMk/>
            <pc:sldMk cId="3669613836" sldId="300"/>
            <ac:spMk id="5" creationId="{BD486874-1555-7AD1-3A7B-648A01BD97F9}"/>
          </ac:spMkLst>
        </pc:spChg>
        <pc:spChg chg="mod">
          <ac:chgData name="Balfanz-Vertiz, Kristin D." userId="c30215b4-2ee8-45c8-87ef-8657d4a92702" providerId="ADAL" clId="{FCA05303-046D-4D14-AD92-3C027C80FF10}" dt="2024-01-03T13:29:30.401" v="1976" actId="14100"/>
          <ac:spMkLst>
            <pc:docMk/>
            <pc:sldMk cId="3669613836" sldId="300"/>
            <ac:spMk id="6" creationId="{8209C04C-075A-9A18-F05C-41BB51525560}"/>
          </ac:spMkLst>
        </pc:spChg>
        <pc:picChg chg="mod">
          <ac:chgData name="Balfanz-Vertiz, Kristin D." userId="c30215b4-2ee8-45c8-87ef-8657d4a92702" providerId="ADAL" clId="{FCA05303-046D-4D14-AD92-3C027C80FF10}" dt="2024-01-02T14:00:16.490" v="1063" actId="1076"/>
          <ac:picMkLst>
            <pc:docMk/>
            <pc:sldMk cId="3669613836" sldId="300"/>
            <ac:picMk id="4" creationId="{B557C956-6193-AAFA-10AC-3E0513C35E2C}"/>
          </ac:picMkLst>
        </pc:picChg>
        <pc:picChg chg="mod">
          <ac:chgData name="Balfanz-Vertiz, Kristin D." userId="c30215b4-2ee8-45c8-87ef-8657d4a92702" providerId="ADAL" clId="{FCA05303-046D-4D14-AD92-3C027C80FF10}" dt="2024-01-02T14:00:22.362" v="1065" actId="1076"/>
          <ac:picMkLst>
            <pc:docMk/>
            <pc:sldMk cId="3669613836" sldId="300"/>
            <ac:picMk id="7" creationId="{33D19D65-DDB8-D9BB-F6E8-1075AA7A36FE}"/>
          </ac:picMkLst>
        </pc:picChg>
      </pc:sldChg>
      <pc:sldChg chg="addSp modSp add del mod">
        <pc:chgData name="Balfanz-Vertiz, Kristin D." userId="c30215b4-2ee8-45c8-87ef-8657d4a92702" providerId="ADAL" clId="{FCA05303-046D-4D14-AD92-3C027C80FF10}" dt="2024-01-03T17:32:23.794" v="2239" actId="47"/>
        <pc:sldMkLst>
          <pc:docMk/>
          <pc:sldMk cId="3151476877" sldId="301"/>
        </pc:sldMkLst>
        <pc:spChg chg="mod">
          <ac:chgData name="Balfanz-Vertiz, Kristin D." userId="c30215b4-2ee8-45c8-87ef-8657d4a92702" providerId="ADAL" clId="{FCA05303-046D-4D14-AD92-3C027C80FF10}" dt="2024-01-03T16:23:06.151" v="2212" actId="1076"/>
          <ac:spMkLst>
            <pc:docMk/>
            <pc:sldMk cId="3151476877" sldId="301"/>
            <ac:spMk id="2" creationId="{00000000-0000-0000-0000-000000000000}"/>
          </ac:spMkLst>
        </pc:spChg>
        <pc:spChg chg="mod">
          <ac:chgData name="Balfanz-Vertiz, Kristin D." userId="c30215b4-2ee8-45c8-87ef-8657d4a92702" providerId="ADAL" clId="{FCA05303-046D-4D14-AD92-3C027C80FF10}" dt="2024-01-03T16:22:36.585" v="2206" actId="1076"/>
          <ac:spMkLst>
            <pc:docMk/>
            <pc:sldMk cId="3151476877" sldId="301"/>
            <ac:spMk id="3" creationId="{00000000-0000-0000-0000-000000000000}"/>
          </ac:spMkLst>
        </pc:spChg>
        <pc:picChg chg="add mod">
          <ac:chgData name="Balfanz-Vertiz, Kristin D." userId="c30215b4-2ee8-45c8-87ef-8657d4a92702" providerId="ADAL" clId="{FCA05303-046D-4D14-AD92-3C027C80FF10}" dt="2024-01-03T16:23:15.196" v="2214" actId="1076"/>
          <ac:picMkLst>
            <pc:docMk/>
            <pc:sldMk cId="3151476877" sldId="301"/>
            <ac:picMk id="5" creationId="{DC5503E9-35E2-D56D-BECE-6B8E89F9BF2E}"/>
          </ac:picMkLst>
        </pc:picChg>
        <pc:picChg chg="add mod">
          <ac:chgData name="Balfanz-Vertiz, Kristin D." userId="c30215b4-2ee8-45c8-87ef-8657d4a92702" providerId="ADAL" clId="{FCA05303-046D-4D14-AD92-3C027C80FF10}" dt="2024-01-03T16:23:22.059" v="2215" actId="1076"/>
          <ac:picMkLst>
            <pc:docMk/>
            <pc:sldMk cId="3151476877" sldId="301"/>
            <ac:picMk id="6" creationId="{87D53593-C2CB-68D0-A0FD-3AC8AF426909}"/>
          </ac:picMkLst>
        </pc:picChg>
      </pc:sldChg>
      <pc:sldChg chg="add del">
        <pc:chgData name="Balfanz-Vertiz, Kristin D." userId="c30215b4-2ee8-45c8-87ef-8657d4a92702" providerId="ADAL" clId="{FCA05303-046D-4D14-AD92-3C027C80FF10}" dt="2024-01-02T14:05:29.685" v="1120" actId="47"/>
        <pc:sldMkLst>
          <pc:docMk/>
          <pc:sldMk cId="2362883592" sldId="302"/>
        </pc:sldMkLst>
      </pc:sldChg>
      <pc:sldChg chg="modSp add del mod">
        <pc:chgData name="Balfanz-Vertiz, Kristin D." userId="c30215b4-2ee8-45c8-87ef-8657d4a92702" providerId="ADAL" clId="{FCA05303-046D-4D14-AD92-3C027C80FF10}" dt="2024-01-03T18:52:47.049" v="2484" actId="47"/>
        <pc:sldMkLst>
          <pc:docMk/>
          <pc:sldMk cId="3820746209" sldId="303"/>
        </pc:sldMkLst>
        <pc:spChg chg="mod">
          <ac:chgData name="Balfanz-Vertiz, Kristin D." userId="c30215b4-2ee8-45c8-87ef-8657d4a92702" providerId="ADAL" clId="{FCA05303-046D-4D14-AD92-3C027C80FF10}" dt="2024-01-02T14:05:58.388" v="1126" actId="207"/>
          <ac:spMkLst>
            <pc:docMk/>
            <pc:sldMk cId="3820746209" sldId="303"/>
            <ac:spMk id="2" creationId="{196FBB2F-0AE7-F933-7EF2-764E438E80F2}"/>
          </ac:spMkLst>
        </pc:spChg>
        <pc:spChg chg="mod">
          <ac:chgData name="Balfanz-Vertiz, Kristin D." userId="c30215b4-2ee8-45c8-87ef-8657d4a92702" providerId="ADAL" clId="{FCA05303-046D-4D14-AD92-3C027C80FF10}" dt="2024-01-03T18:49:44.440" v="2321" actId="1076"/>
          <ac:spMkLst>
            <pc:docMk/>
            <pc:sldMk cId="3820746209" sldId="303"/>
            <ac:spMk id="3" creationId="{50C3F0D6-83A7-A9D7-593A-7B17C32225F9}"/>
          </ac:spMkLst>
        </pc:spChg>
        <pc:spChg chg="mod">
          <ac:chgData name="Balfanz-Vertiz, Kristin D." userId="c30215b4-2ee8-45c8-87ef-8657d4a92702" providerId="ADAL" clId="{FCA05303-046D-4D14-AD92-3C027C80FF10}" dt="2024-01-03T18:49:47.304" v="2322" actId="14100"/>
          <ac:spMkLst>
            <pc:docMk/>
            <pc:sldMk cId="3820746209" sldId="303"/>
            <ac:spMk id="7" creationId="{0AAC4F9F-B22B-9C65-E9EA-C4A300544A36}"/>
          </ac:spMkLst>
        </pc:spChg>
        <pc:picChg chg="mod">
          <ac:chgData name="Balfanz-Vertiz, Kristin D." userId="c30215b4-2ee8-45c8-87ef-8657d4a92702" providerId="ADAL" clId="{FCA05303-046D-4D14-AD92-3C027C80FF10}" dt="2024-01-02T14:06:20.624" v="1127" actId="1076"/>
          <ac:picMkLst>
            <pc:docMk/>
            <pc:sldMk cId="3820746209" sldId="303"/>
            <ac:picMk id="8" creationId="{B5E7D84B-0233-F88D-B13B-E6A76C6C0F7E}"/>
          </ac:picMkLst>
        </pc:picChg>
      </pc:sldChg>
      <pc:sldChg chg="modSp add del mod">
        <pc:chgData name="Balfanz-Vertiz, Kristin D." userId="c30215b4-2ee8-45c8-87ef-8657d4a92702" providerId="ADAL" clId="{FCA05303-046D-4D14-AD92-3C027C80FF10}" dt="2024-01-03T18:52:49.002" v="2485" actId="47"/>
        <pc:sldMkLst>
          <pc:docMk/>
          <pc:sldMk cId="3583783952" sldId="304"/>
        </pc:sldMkLst>
        <pc:spChg chg="mod">
          <ac:chgData name="Balfanz-Vertiz, Kristin D." userId="c30215b4-2ee8-45c8-87ef-8657d4a92702" providerId="ADAL" clId="{FCA05303-046D-4D14-AD92-3C027C80FF10}" dt="2024-01-02T14:06:41.536" v="1130" actId="255"/>
          <ac:spMkLst>
            <pc:docMk/>
            <pc:sldMk cId="3583783952" sldId="304"/>
            <ac:spMk id="2" creationId="{196FBB2F-0AE7-F933-7EF2-764E438E80F2}"/>
          </ac:spMkLst>
        </pc:spChg>
        <pc:spChg chg="mod">
          <ac:chgData name="Balfanz-Vertiz, Kristin D." userId="c30215b4-2ee8-45c8-87ef-8657d4a92702" providerId="ADAL" clId="{FCA05303-046D-4D14-AD92-3C027C80FF10}" dt="2024-01-02T14:09:05.189" v="1163" actId="20577"/>
          <ac:spMkLst>
            <pc:docMk/>
            <pc:sldMk cId="3583783952" sldId="304"/>
            <ac:spMk id="7" creationId="{0AAC4F9F-B22B-9C65-E9EA-C4A300544A36}"/>
          </ac:spMkLst>
        </pc:spChg>
        <pc:spChg chg="mod">
          <ac:chgData name="Balfanz-Vertiz, Kristin D." userId="c30215b4-2ee8-45c8-87ef-8657d4a92702" providerId="ADAL" clId="{FCA05303-046D-4D14-AD92-3C027C80FF10}" dt="2024-01-03T13:31:53.902" v="2001" actId="1076"/>
          <ac:spMkLst>
            <pc:docMk/>
            <pc:sldMk cId="3583783952" sldId="304"/>
            <ac:spMk id="10" creationId="{BBB613D3-5DEA-9223-3346-28B8701DBD52}"/>
          </ac:spMkLst>
        </pc:spChg>
        <pc:picChg chg="mod">
          <ac:chgData name="Balfanz-Vertiz, Kristin D." userId="c30215b4-2ee8-45c8-87ef-8657d4a92702" providerId="ADAL" clId="{FCA05303-046D-4D14-AD92-3C027C80FF10}" dt="2024-01-02T14:06:50.404" v="1131" actId="1076"/>
          <ac:picMkLst>
            <pc:docMk/>
            <pc:sldMk cId="3583783952" sldId="304"/>
            <ac:picMk id="5" creationId="{1F7C0F17-7F1C-F6E9-3AEB-D7379D15F2BF}"/>
          </ac:picMkLst>
        </pc:picChg>
        <pc:picChg chg="mod">
          <ac:chgData name="Balfanz-Vertiz, Kristin D." userId="c30215b4-2ee8-45c8-87ef-8657d4a92702" providerId="ADAL" clId="{FCA05303-046D-4D14-AD92-3C027C80FF10}" dt="2024-01-02T14:09:13.382" v="1164" actId="1582"/>
          <ac:picMkLst>
            <pc:docMk/>
            <pc:sldMk cId="3583783952" sldId="304"/>
            <ac:picMk id="8" creationId="{BCA0F4E3-826A-1AD4-8F1C-6DFA026D07AD}"/>
          </ac:picMkLst>
        </pc:picChg>
      </pc:sldChg>
      <pc:sldChg chg="modSp add del mod">
        <pc:chgData name="Balfanz-Vertiz, Kristin D." userId="c30215b4-2ee8-45c8-87ef-8657d4a92702" providerId="ADAL" clId="{FCA05303-046D-4D14-AD92-3C027C80FF10}" dt="2024-01-03T18:52:50.363" v="2486" actId="47"/>
        <pc:sldMkLst>
          <pc:docMk/>
          <pc:sldMk cId="200334038" sldId="305"/>
        </pc:sldMkLst>
        <pc:spChg chg="mod">
          <ac:chgData name="Balfanz-Vertiz, Kristin D." userId="c30215b4-2ee8-45c8-87ef-8657d4a92702" providerId="ADAL" clId="{FCA05303-046D-4D14-AD92-3C027C80FF10}" dt="2024-01-02T14:09:44.783" v="1168" actId="207"/>
          <ac:spMkLst>
            <pc:docMk/>
            <pc:sldMk cId="200334038" sldId="305"/>
            <ac:spMk id="2" creationId="{196FBB2F-0AE7-F933-7EF2-764E438E80F2}"/>
          </ac:spMkLst>
        </pc:spChg>
        <pc:spChg chg="mod">
          <ac:chgData name="Balfanz-Vertiz, Kristin D." userId="c30215b4-2ee8-45c8-87ef-8657d4a92702" providerId="ADAL" clId="{FCA05303-046D-4D14-AD92-3C027C80FF10}" dt="2024-01-03T13:32:40.013" v="2006" actId="14100"/>
          <ac:spMkLst>
            <pc:docMk/>
            <pc:sldMk cId="200334038" sldId="305"/>
            <ac:spMk id="7" creationId="{0AAC4F9F-B22B-9C65-E9EA-C4A300544A36}"/>
          </ac:spMkLst>
        </pc:spChg>
        <pc:spChg chg="mod">
          <ac:chgData name="Balfanz-Vertiz, Kristin D." userId="c30215b4-2ee8-45c8-87ef-8657d4a92702" providerId="ADAL" clId="{FCA05303-046D-4D14-AD92-3C027C80FF10}" dt="2024-01-02T14:10:05.676" v="1175" actId="1038"/>
          <ac:spMkLst>
            <pc:docMk/>
            <pc:sldMk cId="200334038" sldId="305"/>
            <ac:spMk id="10" creationId="{BBB613D3-5DEA-9223-3346-28B8701DBD52}"/>
          </ac:spMkLst>
        </pc:spChg>
        <pc:picChg chg="mod">
          <ac:chgData name="Balfanz-Vertiz, Kristin D." userId="c30215b4-2ee8-45c8-87ef-8657d4a92702" providerId="ADAL" clId="{FCA05303-046D-4D14-AD92-3C027C80FF10}" dt="2024-01-02T14:09:59.178" v="1171" actId="1076"/>
          <ac:picMkLst>
            <pc:docMk/>
            <pc:sldMk cId="200334038" sldId="305"/>
            <ac:picMk id="4" creationId="{13BB0B2D-AF10-5113-E34F-65EB5D8F5C3C}"/>
          </ac:picMkLst>
        </pc:picChg>
        <pc:picChg chg="mod">
          <ac:chgData name="Balfanz-Vertiz, Kristin D." userId="c30215b4-2ee8-45c8-87ef-8657d4a92702" providerId="ADAL" clId="{FCA05303-046D-4D14-AD92-3C027C80FF10}" dt="2024-01-02T14:09:33.348" v="1165" actId="1076"/>
          <ac:picMkLst>
            <pc:docMk/>
            <pc:sldMk cId="200334038" sldId="305"/>
            <ac:picMk id="5" creationId="{20D2D8B8-B2C1-D97D-A1EE-892BC557909C}"/>
          </ac:picMkLst>
        </pc:picChg>
      </pc:sldChg>
      <pc:sldChg chg="modSp add del mod">
        <pc:chgData name="Balfanz-Vertiz, Kristin D." userId="c30215b4-2ee8-45c8-87ef-8657d4a92702" providerId="ADAL" clId="{FCA05303-046D-4D14-AD92-3C027C80FF10}" dt="2024-01-03T18:52:58.623" v="2490" actId="47"/>
        <pc:sldMkLst>
          <pc:docMk/>
          <pc:sldMk cId="3000676978" sldId="306"/>
        </pc:sldMkLst>
        <pc:spChg chg="mod">
          <ac:chgData name="Balfanz-Vertiz, Kristin D." userId="c30215b4-2ee8-45c8-87ef-8657d4a92702" providerId="ADAL" clId="{FCA05303-046D-4D14-AD92-3C027C80FF10}" dt="2024-01-02T14:21:02.587" v="1261" actId="207"/>
          <ac:spMkLst>
            <pc:docMk/>
            <pc:sldMk cId="3000676978" sldId="306"/>
            <ac:spMk id="2" creationId="{196FBB2F-0AE7-F933-7EF2-764E438E80F2}"/>
          </ac:spMkLst>
        </pc:spChg>
        <pc:spChg chg="mod">
          <ac:chgData name="Balfanz-Vertiz, Kristin D." userId="c30215b4-2ee8-45c8-87ef-8657d4a92702" providerId="ADAL" clId="{FCA05303-046D-4D14-AD92-3C027C80FF10}" dt="2024-01-03T13:34:51.013" v="2136" actId="20577"/>
          <ac:spMkLst>
            <pc:docMk/>
            <pc:sldMk cId="3000676978" sldId="306"/>
            <ac:spMk id="7" creationId="{0AAC4F9F-B22B-9C65-E9EA-C4A300544A36}"/>
          </ac:spMkLst>
        </pc:spChg>
        <pc:picChg chg="mod">
          <ac:chgData name="Balfanz-Vertiz, Kristin D." userId="c30215b4-2ee8-45c8-87ef-8657d4a92702" providerId="ADAL" clId="{FCA05303-046D-4D14-AD92-3C027C80FF10}" dt="2024-01-02T14:20:50.745" v="1257" actId="1582"/>
          <ac:picMkLst>
            <pc:docMk/>
            <pc:sldMk cId="3000676978" sldId="306"/>
            <ac:picMk id="3" creationId="{F7C79B78-5043-AF5E-5D09-6D755A613C3C}"/>
          </ac:picMkLst>
        </pc:picChg>
        <pc:picChg chg="mod">
          <ac:chgData name="Balfanz-Vertiz, Kristin D." userId="c30215b4-2ee8-45c8-87ef-8657d4a92702" providerId="ADAL" clId="{FCA05303-046D-4D14-AD92-3C027C80FF10}" dt="2024-01-02T14:20:53.637" v="1258" actId="1076"/>
          <ac:picMkLst>
            <pc:docMk/>
            <pc:sldMk cId="3000676978" sldId="306"/>
            <ac:picMk id="5" creationId="{845887CE-AEDB-0E92-70BD-524D434B6F2C}"/>
          </ac:picMkLst>
        </pc:picChg>
      </pc:sldChg>
      <pc:sldChg chg="modSp add del mod">
        <pc:chgData name="Balfanz-Vertiz, Kristin D." userId="c30215b4-2ee8-45c8-87ef-8657d4a92702" providerId="ADAL" clId="{FCA05303-046D-4D14-AD92-3C027C80FF10}" dt="2024-01-03T18:52:59.523" v="2491" actId="47"/>
        <pc:sldMkLst>
          <pc:docMk/>
          <pc:sldMk cId="3310474102" sldId="307"/>
        </pc:sldMkLst>
        <pc:spChg chg="mod">
          <ac:chgData name="Balfanz-Vertiz, Kristin D." userId="c30215b4-2ee8-45c8-87ef-8657d4a92702" providerId="ADAL" clId="{FCA05303-046D-4D14-AD92-3C027C80FF10}" dt="2024-01-02T14:23:19.126" v="1293" actId="255"/>
          <ac:spMkLst>
            <pc:docMk/>
            <pc:sldMk cId="3310474102" sldId="307"/>
            <ac:spMk id="2" creationId="{196FBB2F-0AE7-F933-7EF2-764E438E80F2}"/>
          </ac:spMkLst>
        </pc:spChg>
        <pc:spChg chg="mod">
          <ac:chgData name="Balfanz-Vertiz, Kristin D." userId="c30215b4-2ee8-45c8-87ef-8657d4a92702" providerId="ADAL" clId="{FCA05303-046D-4D14-AD92-3C027C80FF10}" dt="2024-01-03T13:35:14.702" v="2139" actId="20577"/>
          <ac:spMkLst>
            <pc:docMk/>
            <pc:sldMk cId="3310474102" sldId="307"/>
            <ac:spMk id="7" creationId="{0AAC4F9F-B22B-9C65-E9EA-C4A300544A36}"/>
          </ac:spMkLst>
        </pc:spChg>
        <pc:picChg chg="mod">
          <ac:chgData name="Balfanz-Vertiz, Kristin D." userId="c30215b4-2ee8-45c8-87ef-8657d4a92702" providerId="ADAL" clId="{FCA05303-046D-4D14-AD92-3C027C80FF10}" dt="2024-01-02T14:23:42.962" v="1297" actId="1582"/>
          <ac:picMkLst>
            <pc:docMk/>
            <pc:sldMk cId="3310474102" sldId="307"/>
            <ac:picMk id="4" creationId="{E0A1F49A-913D-7F06-D543-743794F7E554}"/>
          </ac:picMkLst>
        </pc:picChg>
        <pc:picChg chg="mod">
          <ac:chgData name="Balfanz-Vertiz, Kristin D." userId="c30215b4-2ee8-45c8-87ef-8657d4a92702" providerId="ADAL" clId="{FCA05303-046D-4D14-AD92-3C027C80FF10}" dt="2024-01-02T14:23:25.167" v="1294" actId="1076"/>
          <ac:picMkLst>
            <pc:docMk/>
            <pc:sldMk cId="3310474102" sldId="307"/>
            <ac:picMk id="5" creationId="{8919DB3E-F4E4-AA3A-B0FD-25D61F5D1D34}"/>
          </ac:picMkLst>
        </pc:picChg>
      </pc:sldChg>
      <pc:sldChg chg="modSp add del mod">
        <pc:chgData name="Balfanz-Vertiz, Kristin D." userId="c30215b4-2ee8-45c8-87ef-8657d4a92702" providerId="ADAL" clId="{FCA05303-046D-4D14-AD92-3C027C80FF10}" dt="2024-01-03T18:48:58.787" v="2318" actId="47"/>
        <pc:sldMkLst>
          <pc:docMk/>
          <pc:sldMk cId="2354965818" sldId="308"/>
        </pc:sldMkLst>
        <pc:spChg chg="mod">
          <ac:chgData name="Balfanz-Vertiz, Kristin D." userId="c30215b4-2ee8-45c8-87ef-8657d4a92702" providerId="ADAL" clId="{FCA05303-046D-4D14-AD92-3C027C80FF10}" dt="2024-01-02T14:24:17.955" v="1303" actId="207"/>
          <ac:spMkLst>
            <pc:docMk/>
            <pc:sldMk cId="2354965818" sldId="308"/>
            <ac:spMk id="2" creationId="{196FBB2F-0AE7-F933-7EF2-764E438E80F2}"/>
          </ac:spMkLst>
        </pc:spChg>
        <pc:spChg chg="mod">
          <ac:chgData name="Balfanz-Vertiz, Kristin D." userId="c30215b4-2ee8-45c8-87ef-8657d4a92702" providerId="ADAL" clId="{FCA05303-046D-4D14-AD92-3C027C80FF10}" dt="2024-01-02T14:25:08.947" v="1337" actId="20577"/>
          <ac:spMkLst>
            <pc:docMk/>
            <pc:sldMk cId="2354965818" sldId="308"/>
            <ac:spMk id="5" creationId="{884C1849-4D87-236A-72D7-596FEE4A4384}"/>
          </ac:spMkLst>
        </pc:spChg>
        <pc:spChg chg="mod">
          <ac:chgData name="Balfanz-Vertiz, Kristin D." userId="c30215b4-2ee8-45c8-87ef-8657d4a92702" providerId="ADAL" clId="{FCA05303-046D-4D14-AD92-3C027C80FF10}" dt="2024-01-02T14:25:14.879" v="1338" actId="1076"/>
          <ac:spMkLst>
            <pc:docMk/>
            <pc:sldMk cId="2354965818" sldId="308"/>
            <ac:spMk id="7" creationId="{0AAC4F9F-B22B-9C65-E9EA-C4A300544A36}"/>
          </ac:spMkLst>
        </pc:spChg>
        <pc:picChg chg="mod">
          <ac:chgData name="Balfanz-Vertiz, Kristin D." userId="c30215b4-2ee8-45c8-87ef-8657d4a92702" providerId="ADAL" clId="{FCA05303-046D-4D14-AD92-3C027C80FF10}" dt="2024-01-02T14:24:03.340" v="1299" actId="1582"/>
          <ac:picMkLst>
            <pc:docMk/>
            <pc:sldMk cId="2354965818" sldId="308"/>
            <ac:picMk id="3" creationId="{A447C8A4-AC32-5C8C-3F23-DE4875457E0D}"/>
          </ac:picMkLst>
        </pc:picChg>
        <pc:picChg chg="mod">
          <ac:chgData name="Balfanz-Vertiz, Kristin D." userId="c30215b4-2ee8-45c8-87ef-8657d4a92702" providerId="ADAL" clId="{FCA05303-046D-4D14-AD92-3C027C80FF10}" dt="2024-01-02T14:24:08.186" v="1300" actId="1076"/>
          <ac:picMkLst>
            <pc:docMk/>
            <pc:sldMk cId="2354965818" sldId="308"/>
            <ac:picMk id="8" creationId="{97064CF8-59E4-4198-40FA-05D9A1753E67}"/>
          </ac:picMkLst>
        </pc:picChg>
      </pc:sldChg>
      <pc:sldChg chg="modSp add mod">
        <pc:chgData name="Balfanz-Vertiz, Kristin D." userId="c30215b4-2ee8-45c8-87ef-8657d4a92702" providerId="ADAL" clId="{FCA05303-046D-4D14-AD92-3C027C80FF10}" dt="2024-01-03T18:58:04.826" v="2659" actId="20577"/>
        <pc:sldMkLst>
          <pc:docMk/>
          <pc:sldMk cId="2759059913" sldId="309"/>
        </pc:sldMkLst>
        <pc:spChg chg="mod">
          <ac:chgData name="Balfanz-Vertiz, Kristin D." userId="c30215b4-2ee8-45c8-87ef-8657d4a92702" providerId="ADAL" clId="{FCA05303-046D-4D14-AD92-3C027C80FF10}" dt="2024-01-03T18:54:59.667" v="2540" actId="20577"/>
          <ac:spMkLst>
            <pc:docMk/>
            <pc:sldMk cId="2759059913" sldId="309"/>
            <ac:spMk id="2" creationId="{196FBB2F-0AE7-F933-7EF2-764E438E80F2}"/>
          </ac:spMkLst>
        </pc:spChg>
        <pc:spChg chg="mod">
          <ac:chgData name="Balfanz-Vertiz, Kristin D." userId="c30215b4-2ee8-45c8-87ef-8657d4a92702" providerId="ADAL" clId="{FCA05303-046D-4D14-AD92-3C027C80FF10}" dt="2024-01-03T18:58:04.826" v="2659" actId="20577"/>
          <ac:spMkLst>
            <pc:docMk/>
            <pc:sldMk cId="2759059913" sldId="309"/>
            <ac:spMk id="5" creationId="{884C1849-4D87-236A-72D7-596FEE4A4384}"/>
          </ac:spMkLst>
        </pc:spChg>
        <pc:spChg chg="mod">
          <ac:chgData name="Balfanz-Vertiz, Kristin D." userId="c30215b4-2ee8-45c8-87ef-8657d4a92702" providerId="ADAL" clId="{FCA05303-046D-4D14-AD92-3C027C80FF10}" dt="2024-01-02T19:22:59.133" v="1471" actId="20577"/>
          <ac:spMkLst>
            <pc:docMk/>
            <pc:sldMk cId="2759059913" sldId="309"/>
            <ac:spMk id="7" creationId="{0AAC4F9F-B22B-9C65-E9EA-C4A300544A36}"/>
          </ac:spMkLst>
        </pc:spChg>
        <pc:picChg chg="mod">
          <ac:chgData name="Balfanz-Vertiz, Kristin D." userId="c30215b4-2ee8-45c8-87ef-8657d4a92702" providerId="ADAL" clId="{FCA05303-046D-4D14-AD92-3C027C80FF10}" dt="2024-01-02T19:22:27.915" v="1458" actId="1582"/>
          <ac:picMkLst>
            <pc:docMk/>
            <pc:sldMk cId="2759059913" sldId="309"/>
            <ac:picMk id="3" creationId="{A447C8A4-AC32-5C8C-3F23-DE4875457E0D}"/>
          </ac:picMkLst>
        </pc:picChg>
        <pc:picChg chg="mod">
          <ac:chgData name="Balfanz-Vertiz, Kristin D." userId="c30215b4-2ee8-45c8-87ef-8657d4a92702" providerId="ADAL" clId="{FCA05303-046D-4D14-AD92-3C027C80FF10}" dt="2024-01-02T19:22:14.374" v="1454" actId="1076"/>
          <ac:picMkLst>
            <pc:docMk/>
            <pc:sldMk cId="2759059913" sldId="309"/>
            <ac:picMk id="8" creationId="{CA09FCF4-BF52-33E5-0A49-A9738A002C7E}"/>
          </ac:picMkLst>
        </pc:picChg>
      </pc:sldChg>
      <pc:sldChg chg="modSp add mod">
        <pc:chgData name="Balfanz-Vertiz, Kristin D." userId="c30215b4-2ee8-45c8-87ef-8657d4a92702" providerId="ADAL" clId="{FCA05303-046D-4D14-AD92-3C027C80FF10}" dt="2024-01-03T18:57:30.747" v="2641" actId="14100"/>
        <pc:sldMkLst>
          <pc:docMk/>
          <pc:sldMk cId="3448357667" sldId="310"/>
        </pc:sldMkLst>
        <pc:spChg chg="mod">
          <ac:chgData name="Balfanz-Vertiz, Kristin D." userId="c30215b4-2ee8-45c8-87ef-8657d4a92702" providerId="ADAL" clId="{FCA05303-046D-4D14-AD92-3C027C80FF10}" dt="2024-01-03T18:54:52.498" v="2532" actId="20577"/>
          <ac:spMkLst>
            <pc:docMk/>
            <pc:sldMk cId="3448357667" sldId="310"/>
            <ac:spMk id="2" creationId="{196FBB2F-0AE7-F933-7EF2-764E438E80F2}"/>
          </ac:spMkLst>
        </pc:spChg>
        <pc:spChg chg="mod">
          <ac:chgData name="Balfanz-Vertiz, Kristin D." userId="c30215b4-2ee8-45c8-87ef-8657d4a92702" providerId="ADAL" clId="{FCA05303-046D-4D14-AD92-3C027C80FF10}" dt="2024-01-02T19:20:57.501" v="1401" actId="1076"/>
          <ac:spMkLst>
            <pc:docMk/>
            <pc:sldMk cId="3448357667" sldId="310"/>
            <ac:spMk id="6" creationId="{EFCA4EC1-71FB-B537-2169-BE76E69741BC}"/>
          </ac:spMkLst>
        </pc:spChg>
        <pc:spChg chg="mod">
          <ac:chgData name="Balfanz-Vertiz, Kristin D." userId="c30215b4-2ee8-45c8-87ef-8657d4a92702" providerId="ADAL" clId="{FCA05303-046D-4D14-AD92-3C027C80FF10}" dt="2024-01-03T18:57:30.747" v="2641" actId="14100"/>
          <ac:spMkLst>
            <pc:docMk/>
            <pc:sldMk cId="3448357667" sldId="310"/>
            <ac:spMk id="7" creationId="{0AAC4F9F-B22B-9C65-E9EA-C4A300544A36}"/>
          </ac:spMkLst>
        </pc:spChg>
        <pc:spChg chg="mod">
          <ac:chgData name="Balfanz-Vertiz, Kristin D." userId="c30215b4-2ee8-45c8-87ef-8657d4a92702" providerId="ADAL" clId="{FCA05303-046D-4D14-AD92-3C027C80FF10}" dt="2024-01-02T19:20:39.771" v="1400" actId="1076"/>
          <ac:spMkLst>
            <pc:docMk/>
            <pc:sldMk cId="3448357667" sldId="310"/>
            <ac:spMk id="10" creationId="{BBB613D3-5DEA-9223-3346-28B8701DBD52}"/>
          </ac:spMkLst>
        </pc:spChg>
        <pc:picChg chg="mod">
          <ac:chgData name="Balfanz-Vertiz, Kristin D." userId="c30215b4-2ee8-45c8-87ef-8657d4a92702" providerId="ADAL" clId="{FCA05303-046D-4D14-AD92-3C027C80FF10}" dt="2024-01-02T19:20:20.354" v="1397" actId="1076"/>
          <ac:picMkLst>
            <pc:docMk/>
            <pc:sldMk cId="3448357667" sldId="310"/>
            <ac:picMk id="4" creationId="{780AB987-399E-97A9-27EF-98B37EC4AB9C}"/>
          </ac:picMkLst>
        </pc:picChg>
        <pc:picChg chg="mod">
          <ac:chgData name="Balfanz-Vertiz, Kristin D." userId="c30215b4-2ee8-45c8-87ef-8657d4a92702" providerId="ADAL" clId="{FCA05303-046D-4D14-AD92-3C027C80FF10}" dt="2024-01-02T19:20:28.043" v="1399" actId="1076"/>
          <ac:picMkLst>
            <pc:docMk/>
            <pc:sldMk cId="3448357667" sldId="310"/>
            <ac:picMk id="5" creationId="{53CCDE9F-2868-2202-BB58-C7943290DC92}"/>
          </ac:picMkLst>
        </pc:picChg>
      </pc:sldChg>
      <pc:sldChg chg="modSp add mod">
        <pc:chgData name="Balfanz-Vertiz, Kristin D." userId="c30215b4-2ee8-45c8-87ef-8657d4a92702" providerId="ADAL" clId="{FCA05303-046D-4D14-AD92-3C027C80FF10}" dt="2024-01-03T18:56:34.822" v="2575" actId="20577"/>
        <pc:sldMkLst>
          <pc:docMk/>
          <pc:sldMk cId="1188384261" sldId="311"/>
        </pc:sldMkLst>
        <pc:spChg chg="mod">
          <ac:chgData name="Balfanz-Vertiz, Kristin D." userId="c30215b4-2ee8-45c8-87ef-8657d4a92702" providerId="ADAL" clId="{FCA05303-046D-4D14-AD92-3C027C80FF10}" dt="2024-01-03T18:54:44.970" v="2524" actId="20577"/>
          <ac:spMkLst>
            <pc:docMk/>
            <pc:sldMk cId="1188384261" sldId="311"/>
            <ac:spMk id="2" creationId="{196FBB2F-0AE7-F933-7EF2-764E438E80F2}"/>
          </ac:spMkLst>
        </pc:spChg>
        <pc:spChg chg="mod">
          <ac:chgData name="Balfanz-Vertiz, Kristin D." userId="c30215b4-2ee8-45c8-87ef-8657d4a92702" providerId="ADAL" clId="{FCA05303-046D-4D14-AD92-3C027C80FF10}" dt="2024-01-03T18:56:34.822" v="2575" actId="20577"/>
          <ac:spMkLst>
            <pc:docMk/>
            <pc:sldMk cId="1188384261" sldId="311"/>
            <ac:spMk id="7" creationId="{0AAC4F9F-B22B-9C65-E9EA-C4A300544A36}"/>
          </ac:spMkLst>
        </pc:spChg>
        <pc:spChg chg="mod">
          <ac:chgData name="Balfanz-Vertiz, Kristin D." userId="c30215b4-2ee8-45c8-87ef-8657d4a92702" providerId="ADAL" clId="{FCA05303-046D-4D14-AD92-3C027C80FF10}" dt="2024-01-02T16:11:23.412" v="1384" actId="1035"/>
          <ac:spMkLst>
            <pc:docMk/>
            <pc:sldMk cId="1188384261" sldId="311"/>
            <ac:spMk id="10" creationId="{BBB613D3-5DEA-9223-3346-28B8701DBD52}"/>
          </ac:spMkLst>
        </pc:spChg>
        <pc:picChg chg="mod">
          <ac:chgData name="Balfanz-Vertiz, Kristin D." userId="c30215b4-2ee8-45c8-87ef-8657d4a92702" providerId="ADAL" clId="{FCA05303-046D-4D14-AD92-3C027C80FF10}" dt="2024-01-02T16:11:20.520" v="1382" actId="14100"/>
          <ac:picMkLst>
            <pc:docMk/>
            <pc:sldMk cId="1188384261" sldId="311"/>
            <ac:picMk id="4" creationId="{A40E3D98-6B18-7A81-64E6-7CE3C2FFF36B}"/>
          </ac:picMkLst>
        </pc:picChg>
        <pc:picChg chg="mod">
          <ac:chgData name="Balfanz-Vertiz, Kristin D." userId="c30215b4-2ee8-45c8-87ef-8657d4a92702" providerId="ADAL" clId="{FCA05303-046D-4D14-AD92-3C027C80FF10}" dt="2024-01-02T16:10:59.443" v="1376" actId="1036"/>
          <ac:picMkLst>
            <pc:docMk/>
            <pc:sldMk cId="1188384261" sldId="311"/>
            <ac:picMk id="5" creationId="{02D8E82E-2A25-32DE-BB1C-769C55C7D4F0}"/>
          </ac:picMkLst>
        </pc:picChg>
      </pc:sldChg>
      <pc:sldChg chg="modSp add mod">
        <pc:chgData name="Balfanz-Vertiz, Kristin D." userId="c30215b4-2ee8-45c8-87ef-8657d4a92702" providerId="ADAL" clId="{FCA05303-046D-4D14-AD92-3C027C80FF10}" dt="2024-01-03T18:56:00.032" v="2568" actId="14100"/>
        <pc:sldMkLst>
          <pc:docMk/>
          <pc:sldMk cId="3371553215" sldId="312"/>
        </pc:sldMkLst>
        <pc:spChg chg="mod">
          <ac:chgData name="Balfanz-Vertiz, Kristin D." userId="c30215b4-2ee8-45c8-87ef-8657d4a92702" providerId="ADAL" clId="{FCA05303-046D-4D14-AD92-3C027C80FF10}" dt="2024-01-03T18:54:35.647" v="2517" actId="20577"/>
          <ac:spMkLst>
            <pc:docMk/>
            <pc:sldMk cId="3371553215" sldId="312"/>
            <ac:spMk id="2" creationId="{196FBB2F-0AE7-F933-7EF2-764E438E80F2}"/>
          </ac:spMkLst>
        </pc:spChg>
        <pc:spChg chg="mod">
          <ac:chgData name="Balfanz-Vertiz, Kristin D." userId="c30215b4-2ee8-45c8-87ef-8657d4a92702" providerId="ADAL" clId="{FCA05303-046D-4D14-AD92-3C027C80FF10}" dt="2024-01-03T18:56:00.032" v="2568" actId="14100"/>
          <ac:spMkLst>
            <pc:docMk/>
            <pc:sldMk cId="3371553215" sldId="312"/>
            <ac:spMk id="7" creationId="{0AAC4F9F-B22B-9C65-E9EA-C4A300544A36}"/>
          </ac:spMkLst>
        </pc:spChg>
        <pc:spChg chg="mod">
          <ac:chgData name="Balfanz-Vertiz, Kristin D." userId="c30215b4-2ee8-45c8-87ef-8657d4a92702" providerId="ADAL" clId="{FCA05303-046D-4D14-AD92-3C027C80FF10}" dt="2024-01-02T16:10:35.432" v="1372" actId="1076"/>
          <ac:spMkLst>
            <pc:docMk/>
            <pc:sldMk cId="3371553215" sldId="312"/>
            <ac:spMk id="10" creationId="{BBB613D3-5DEA-9223-3346-28B8701DBD52}"/>
          </ac:spMkLst>
        </pc:spChg>
        <pc:picChg chg="mod">
          <ac:chgData name="Balfanz-Vertiz, Kristin D." userId="c30215b4-2ee8-45c8-87ef-8657d4a92702" providerId="ADAL" clId="{FCA05303-046D-4D14-AD92-3C027C80FF10}" dt="2024-01-02T16:10:26.811" v="1367" actId="1076"/>
          <ac:picMkLst>
            <pc:docMk/>
            <pc:sldMk cId="3371553215" sldId="312"/>
            <ac:picMk id="4" creationId="{13BB0B2D-AF10-5113-E34F-65EB5D8F5C3C}"/>
          </ac:picMkLst>
        </pc:picChg>
        <pc:picChg chg="mod">
          <ac:chgData name="Balfanz-Vertiz, Kristin D." userId="c30215b4-2ee8-45c8-87ef-8657d4a92702" providerId="ADAL" clId="{FCA05303-046D-4D14-AD92-3C027C80FF10}" dt="2024-01-02T16:09:46.284" v="1360" actId="1076"/>
          <ac:picMkLst>
            <pc:docMk/>
            <pc:sldMk cId="3371553215" sldId="312"/>
            <ac:picMk id="5" creationId="{65AB29BF-4597-5DAE-B06A-873C77EAD226}"/>
          </ac:picMkLst>
        </pc:picChg>
      </pc:sldChg>
      <pc:sldChg chg="modSp add mod">
        <pc:chgData name="Balfanz-Vertiz, Kristin D." userId="c30215b4-2ee8-45c8-87ef-8657d4a92702" providerId="ADAL" clId="{FCA05303-046D-4D14-AD92-3C027C80FF10}" dt="2024-01-03T18:54:26.712" v="2510" actId="20577"/>
        <pc:sldMkLst>
          <pc:docMk/>
          <pc:sldMk cId="160241655" sldId="313"/>
        </pc:sldMkLst>
        <pc:spChg chg="mod">
          <ac:chgData name="Balfanz-Vertiz, Kristin D." userId="c30215b4-2ee8-45c8-87ef-8657d4a92702" providerId="ADAL" clId="{FCA05303-046D-4D14-AD92-3C027C80FF10}" dt="2024-01-03T18:54:26.712" v="2510" actId="20577"/>
          <ac:spMkLst>
            <pc:docMk/>
            <pc:sldMk cId="160241655" sldId="313"/>
            <ac:spMk id="2" creationId="{196FBB2F-0AE7-F933-7EF2-764E438E80F2}"/>
          </ac:spMkLst>
        </pc:spChg>
        <pc:spChg chg="mod">
          <ac:chgData name="Balfanz-Vertiz, Kristin D." userId="c30215b4-2ee8-45c8-87ef-8657d4a92702" providerId="ADAL" clId="{FCA05303-046D-4D14-AD92-3C027C80FF10}" dt="2024-01-02T14:27:26.486" v="1359" actId="20577"/>
          <ac:spMkLst>
            <pc:docMk/>
            <pc:sldMk cId="160241655" sldId="313"/>
            <ac:spMk id="7" creationId="{0AAC4F9F-B22B-9C65-E9EA-C4A300544A36}"/>
          </ac:spMkLst>
        </pc:spChg>
        <pc:spChg chg="mod">
          <ac:chgData name="Balfanz-Vertiz, Kristin D." userId="c30215b4-2ee8-45c8-87ef-8657d4a92702" providerId="ADAL" clId="{FCA05303-046D-4D14-AD92-3C027C80FF10}" dt="2024-01-03T13:37:29.966" v="2203" actId="1035"/>
          <ac:spMkLst>
            <pc:docMk/>
            <pc:sldMk cId="160241655" sldId="313"/>
            <ac:spMk id="10" creationId="{BBB613D3-5DEA-9223-3346-28B8701DBD52}"/>
          </ac:spMkLst>
        </pc:spChg>
        <pc:picChg chg="mod">
          <ac:chgData name="Balfanz-Vertiz, Kristin D." userId="c30215b4-2ee8-45c8-87ef-8657d4a92702" providerId="ADAL" clId="{FCA05303-046D-4D14-AD92-3C027C80FF10}" dt="2024-01-02T14:26:51.567" v="1352" actId="1076"/>
          <ac:picMkLst>
            <pc:docMk/>
            <pc:sldMk cId="160241655" sldId="313"/>
            <ac:picMk id="5" creationId="{6AA84E57-3149-5368-E0A8-2F396AD2CEB4}"/>
          </ac:picMkLst>
        </pc:picChg>
        <pc:picChg chg="mod">
          <ac:chgData name="Balfanz-Vertiz, Kristin D." userId="c30215b4-2ee8-45c8-87ef-8657d4a92702" providerId="ADAL" clId="{FCA05303-046D-4D14-AD92-3C027C80FF10}" dt="2024-01-02T14:27:03.695" v="1353" actId="1582"/>
          <ac:picMkLst>
            <pc:docMk/>
            <pc:sldMk cId="160241655" sldId="313"/>
            <ac:picMk id="8" creationId="{BCA0F4E3-826A-1AD4-8F1C-6DFA026D07AD}"/>
          </ac:picMkLst>
        </pc:picChg>
      </pc:sldChg>
      <pc:sldChg chg="addSp delSp modSp add mod">
        <pc:chgData name="Balfanz-Vertiz, Kristin D." userId="c30215b4-2ee8-45c8-87ef-8657d4a92702" providerId="ADAL" clId="{FCA05303-046D-4D14-AD92-3C027C80FF10}" dt="2024-01-03T18:54:18.868" v="2502" actId="20577"/>
        <pc:sldMkLst>
          <pc:docMk/>
          <pc:sldMk cId="1128448110" sldId="314"/>
        </pc:sldMkLst>
        <pc:spChg chg="mod">
          <ac:chgData name="Balfanz-Vertiz, Kristin D." userId="c30215b4-2ee8-45c8-87ef-8657d4a92702" providerId="ADAL" clId="{FCA05303-046D-4D14-AD92-3C027C80FF10}" dt="2024-01-03T18:54:18.868" v="2502" actId="20577"/>
          <ac:spMkLst>
            <pc:docMk/>
            <pc:sldMk cId="1128448110" sldId="314"/>
            <ac:spMk id="2" creationId="{196FBB2F-0AE7-F933-7EF2-764E438E80F2}"/>
          </ac:spMkLst>
        </pc:spChg>
        <pc:spChg chg="del mod">
          <ac:chgData name="Balfanz-Vertiz, Kristin D." userId="c30215b4-2ee8-45c8-87ef-8657d4a92702" providerId="ADAL" clId="{FCA05303-046D-4D14-AD92-3C027C80FF10}" dt="2024-01-03T18:50:18.821" v="2327" actId="478"/>
          <ac:spMkLst>
            <pc:docMk/>
            <pc:sldMk cId="1128448110" sldId="314"/>
            <ac:spMk id="3" creationId="{50C3F0D6-83A7-A9D7-593A-7B17C32225F9}"/>
          </ac:spMkLst>
        </pc:spChg>
        <pc:spChg chg="add mod">
          <ac:chgData name="Balfanz-Vertiz, Kristin D." userId="c30215b4-2ee8-45c8-87ef-8657d4a92702" providerId="ADAL" clId="{FCA05303-046D-4D14-AD92-3C027C80FF10}" dt="2024-01-03T18:52:19.992" v="2482" actId="20577"/>
          <ac:spMkLst>
            <pc:docMk/>
            <pc:sldMk cId="1128448110" sldId="314"/>
            <ac:spMk id="5" creationId="{40529640-7620-3C1B-1AFB-24450EF85FBF}"/>
          </ac:spMkLst>
        </pc:spChg>
        <pc:spChg chg="mod">
          <ac:chgData name="Balfanz-Vertiz, Kristin D." userId="c30215b4-2ee8-45c8-87ef-8657d4a92702" providerId="ADAL" clId="{FCA05303-046D-4D14-AD92-3C027C80FF10}" dt="2024-01-03T18:53:34.644" v="2495" actId="313"/>
          <ac:spMkLst>
            <pc:docMk/>
            <pc:sldMk cId="1128448110" sldId="314"/>
            <ac:spMk id="7" creationId="{0AAC4F9F-B22B-9C65-E9EA-C4A300544A36}"/>
          </ac:spMkLst>
        </pc:spChg>
        <pc:picChg chg="mod">
          <ac:chgData name="Balfanz-Vertiz, Kristin D." userId="c30215b4-2ee8-45c8-87ef-8657d4a92702" providerId="ADAL" clId="{FCA05303-046D-4D14-AD92-3C027C80FF10}" dt="2024-01-02T14:26:24.824" v="1345" actId="1076"/>
          <ac:picMkLst>
            <pc:docMk/>
            <pc:sldMk cId="1128448110" sldId="314"/>
            <ac:picMk id="8" creationId="{2CA46730-2A9A-389E-4022-CBF9179D3DDF}"/>
          </ac:picMkLst>
        </pc:picChg>
      </pc:sldChg>
      <pc:sldChg chg="modSp add del mod">
        <pc:chgData name="Balfanz-Vertiz, Kristin D." userId="c30215b4-2ee8-45c8-87ef-8657d4a92702" providerId="ADAL" clId="{FCA05303-046D-4D14-AD92-3C027C80FF10}" dt="2024-01-03T18:52:52.137" v="2487" actId="47"/>
        <pc:sldMkLst>
          <pc:docMk/>
          <pc:sldMk cId="3641950666" sldId="315"/>
        </pc:sldMkLst>
        <pc:spChg chg="mod">
          <ac:chgData name="Balfanz-Vertiz, Kristin D." userId="c30215b4-2ee8-45c8-87ef-8657d4a92702" providerId="ADAL" clId="{FCA05303-046D-4D14-AD92-3C027C80FF10}" dt="2024-01-02T14:10:41.840" v="1184" actId="207"/>
          <ac:spMkLst>
            <pc:docMk/>
            <pc:sldMk cId="3641950666" sldId="315"/>
            <ac:spMk id="2" creationId="{29BBD4DE-9BD7-4F8E-5B3A-4F7D9133446C}"/>
          </ac:spMkLst>
        </pc:spChg>
        <pc:spChg chg="mod">
          <ac:chgData name="Balfanz-Vertiz, Kristin D." userId="c30215b4-2ee8-45c8-87ef-8657d4a92702" providerId="ADAL" clId="{FCA05303-046D-4D14-AD92-3C027C80FF10}" dt="2024-01-03T13:33:09.584" v="2026" actId="20577"/>
          <ac:spMkLst>
            <pc:docMk/>
            <pc:sldMk cId="3641950666" sldId="315"/>
            <ac:spMk id="5" creationId="{BDA5F34E-00A2-E673-B2B9-69A3DB3AF21C}"/>
          </ac:spMkLst>
        </pc:spChg>
        <pc:spChg chg="mod">
          <ac:chgData name="Balfanz-Vertiz, Kristin D." userId="c30215b4-2ee8-45c8-87ef-8657d4a92702" providerId="ADAL" clId="{FCA05303-046D-4D14-AD92-3C027C80FF10}" dt="2024-01-02T14:11:50.760" v="1197" actId="1076"/>
          <ac:spMkLst>
            <pc:docMk/>
            <pc:sldMk cId="3641950666" sldId="315"/>
            <ac:spMk id="7" creationId="{4C4FB502-457B-F6F7-0F84-B3FC25694FF5}"/>
          </ac:spMkLst>
        </pc:spChg>
        <pc:picChg chg="mod">
          <ac:chgData name="Balfanz-Vertiz, Kristin D." userId="c30215b4-2ee8-45c8-87ef-8657d4a92702" providerId="ADAL" clId="{FCA05303-046D-4D14-AD92-3C027C80FF10}" dt="2024-01-02T14:11:43.139" v="1195" actId="1076"/>
          <ac:picMkLst>
            <pc:docMk/>
            <pc:sldMk cId="3641950666" sldId="315"/>
            <ac:picMk id="3" creationId="{8B32921C-45E4-FEA1-E399-0E2176BE1A66}"/>
          </ac:picMkLst>
        </pc:picChg>
        <pc:picChg chg="mod">
          <ac:chgData name="Balfanz-Vertiz, Kristin D." userId="c30215b4-2ee8-45c8-87ef-8657d4a92702" providerId="ADAL" clId="{FCA05303-046D-4D14-AD92-3C027C80FF10}" dt="2024-01-02T14:10:48.941" v="1185" actId="1076"/>
          <ac:picMkLst>
            <pc:docMk/>
            <pc:sldMk cId="3641950666" sldId="315"/>
            <ac:picMk id="6" creationId="{A2BC1F54-947A-0790-42F4-517AA24A8F27}"/>
          </ac:picMkLst>
        </pc:picChg>
      </pc:sldChg>
      <pc:sldChg chg="modSp add del mod">
        <pc:chgData name="Balfanz-Vertiz, Kristin D." userId="c30215b4-2ee8-45c8-87ef-8657d4a92702" providerId="ADAL" clId="{FCA05303-046D-4D14-AD92-3C027C80FF10}" dt="2024-01-03T18:52:53.447" v="2488" actId="47"/>
        <pc:sldMkLst>
          <pc:docMk/>
          <pc:sldMk cId="3236924003" sldId="316"/>
        </pc:sldMkLst>
        <pc:spChg chg="mod">
          <ac:chgData name="Balfanz-Vertiz, Kristin D." userId="c30215b4-2ee8-45c8-87ef-8657d4a92702" providerId="ADAL" clId="{FCA05303-046D-4D14-AD92-3C027C80FF10}" dt="2024-01-02T14:17:24.933" v="1201" actId="207"/>
          <ac:spMkLst>
            <pc:docMk/>
            <pc:sldMk cId="3236924003" sldId="316"/>
            <ac:spMk id="2" creationId="{04659DB4-FDF0-7CE4-96B3-A03E756DF310}"/>
          </ac:spMkLst>
        </pc:spChg>
        <pc:spChg chg="mod">
          <ac:chgData name="Balfanz-Vertiz, Kristin D." userId="c30215b4-2ee8-45c8-87ef-8657d4a92702" providerId="ADAL" clId="{FCA05303-046D-4D14-AD92-3C027C80FF10}" dt="2024-01-02T14:18:13.105" v="1207" actId="1035"/>
          <ac:spMkLst>
            <pc:docMk/>
            <pc:sldMk cId="3236924003" sldId="316"/>
            <ac:spMk id="8" creationId="{03EA97EC-AA13-1A07-DD49-5F926D8A74AD}"/>
          </ac:spMkLst>
        </pc:spChg>
        <pc:spChg chg="mod">
          <ac:chgData name="Balfanz-Vertiz, Kristin D." userId="c30215b4-2ee8-45c8-87ef-8657d4a92702" providerId="ADAL" clId="{FCA05303-046D-4D14-AD92-3C027C80FF10}" dt="2024-01-03T13:33:31.790" v="2029" actId="20577"/>
          <ac:spMkLst>
            <pc:docMk/>
            <pc:sldMk cId="3236924003" sldId="316"/>
            <ac:spMk id="10" creationId="{4E5A2ED9-588C-18FA-512A-746DC99AEE7A}"/>
          </ac:spMkLst>
        </pc:spChg>
        <pc:picChg chg="mod">
          <ac:chgData name="Balfanz-Vertiz, Kristin D." userId="c30215b4-2ee8-45c8-87ef-8657d4a92702" providerId="ADAL" clId="{FCA05303-046D-4D14-AD92-3C027C80FF10}" dt="2024-01-02T14:18:03.030" v="1206" actId="14100"/>
          <ac:picMkLst>
            <pc:docMk/>
            <pc:sldMk cId="3236924003" sldId="316"/>
            <ac:picMk id="5" creationId="{04323FDC-F7A6-3E1D-C1D6-131831DAC2A7}"/>
          </ac:picMkLst>
        </pc:picChg>
        <pc:picChg chg="mod">
          <ac:chgData name="Balfanz-Vertiz, Kristin D." userId="c30215b4-2ee8-45c8-87ef-8657d4a92702" providerId="ADAL" clId="{FCA05303-046D-4D14-AD92-3C027C80FF10}" dt="2024-01-02T14:17:31.015" v="1202" actId="1582"/>
          <ac:picMkLst>
            <pc:docMk/>
            <pc:sldMk cId="3236924003" sldId="316"/>
            <ac:picMk id="6" creationId="{73658708-CF6B-DB68-382F-60148E22A09F}"/>
          </ac:picMkLst>
        </pc:picChg>
        <pc:picChg chg="mod">
          <ac:chgData name="Balfanz-Vertiz, Kristin D." userId="c30215b4-2ee8-45c8-87ef-8657d4a92702" providerId="ADAL" clId="{FCA05303-046D-4D14-AD92-3C027C80FF10}" dt="2024-01-02T14:11:59.986" v="1198" actId="1076"/>
          <ac:picMkLst>
            <pc:docMk/>
            <pc:sldMk cId="3236924003" sldId="316"/>
            <ac:picMk id="7" creationId="{F4F71790-E94D-8EE4-AD6B-AAFB6EB5B927}"/>
          </ac:picMkLst>
        </pc:picChg>
      </pc:sldChg>
      <pc:sldChg chg="modSp add mod">
        <pc:chgData name="Balfanz-Vertiz, Kristin D." userId="c30215b4-2ee8-45c8-87ef-8657d4a92702" providerId="ADAL" clId="{FCA05303-046D-4D14-AD92-3C027C80FF10}" dt="2024-01-03T19:26:08.034" v="2818" actId="20577"/>
        <pc:sldMkLst>
          <pc:docMk/>
          <pc:sldMk cId="3780650737" sldId="318"/>
        </pc:sldMkLst>
        <pc:spChg chg="mod">
          <ac:chgData name="Balfanz-Vertiz, Kristin D." userId="c30215b4-2ee8-45c8-87ef-8657d4a92702" providerId="ADAL" clId="{FCA05303-046D-4D14-AD92-3C027C80FF10}" dt="2024-01-02T13:35:13.310" v="475" actId="207"/>
          <ac:spMkLst>
            <pc:docMk/>
            <pc:sldMk cId="3780650737" sldId="318"/>
            <ac:spMk id="2" creationId="{00000000-0000-0000-0000-000000000000}"/>
          </ac:spMkLst>
        </pc:spChg>
        <pc:spChg chg="mod">
          <ac:chgData name="Balfanz-Vertiz, Kristin D." userId="c30215b4-2ee8-45c8-87ef-8657d4a92702" providerId="ADAL" clId="{FCA05303-046D-4D14-AD92-3C027C80FF10}" dt="2024-01-03T19:26:08.034" v="2818" actId="20577"/>
          <ac:spMkLst>
            <pc:docMk/>
            <pc:sldMk cId="3780650737" sldId="318"/>
            <ac:spMk id="5" creationId="{00000000-0000-0000-0000-000000000000}"/>
          </ac:spMkLst>
        </pc:spChg>
        <pc:picChg chg="mod">
          <ac:chgData name="Balfanz-Vertiz, Kristin D." userId="c30215b4-2ee8-45c8-87ef-8657d4a92702" providerId="ADAL" clId="{FCA05303-046D-4D14-AD92-3C027C80FF10}" dt="2024-01-02T13:40:11.945" v="744" actId="14100"/>
          <ac:picMkLst>
            <pc:docMk/>
            <pc:sldMk cId="3780650737" sldId="318"/>
            <ac:picMk id="4" creationId="{00000000-0000-0000-0000-000000000000}"/>
          </ac:picMkLst>
        </pc:picChg>
        <pc:picChg chg="mod">
          <ac:chgData name="Balfanz-Vertiz, Kristin D." userId="c30215b4-2ee8-45c8-87ef-8657d4a92702" providerId="ADAL" clId="{FCA05303-046D-4D14-AD92-3C027C80FF10}" dt="2024-01-02T13:40:16.232" v="745" actId="1076"/>
          <ac:picMkLst>
            <pc:docMk/>
            <pc:sldMk cId="3780650737" sldId="318"/>
            <ac:picMk id="6" creationId="{794367B2-F5F3-8321-1F4C-3D4B37B30140}"/>
          </ac:picMkLst>
        </pc:picChg>
      </pc:sldChg>
      <pc:sldChg chg="modSp add del mod">
        <pc:chgData name="Balfanz-Vertiz, Kristin D." userId="c30215b4-2ee8-45c8-87ef-8657d4a92702" providerId="ADAL" clId="{FCA05303-046D-4D14-AD92-3C027C80FF10}" dt="2024-01-03T18:52:55.126" v="2489" actId="47"/>
        <pc:sldMkLst>
          <pc:docMk/>
          <pc:sldMk cId="3047707315" sldId="319"/>
        </pc:sldMkLst>
        <pc:spChg chg="mod">
          <ac:chgData name="Balfanz-Vertiz, Kristin D." userId="c30215b4-2ee8-45c8-87ef-8657d4a92702" providerId="ADAL" clId="{FCA05303-046D-4D14-AD92-3C027C80FF10}" dt="2024-01-02T14:18:54.878" v="1212" actId="207"/>
          <ac:spMkLst>
            <pc:docMk/>
            <pc:sldMk cId="3047707315" sldId="319"/>
            <ac:spMk id="2" creationId="{7CAF980B-39B2-50BD-C778-1C6D61A92289}"/>
          </ac:spMkLst>
        </pc:spChg>
        <pc:spChg chg="mod">
          <ac:chgData name="Balfanz-Vertiz, Kristin D." userId="c30215b4-2ee8-45c8-87ef-8657d4a92702" providerId="ADAL" clId="{FCA05303-046D-4D14-AD92-3C027C80FF10}" dt="2024-01-02T14:19:32.636" v="1227" actId="20577"/>
          <ac:spMkLst>
            <pc:docMk/>
            <pc:sldMk cId="3047707315" sldId="319"/>
            <ac:spMk id="14" creationId="{FF06C259-4FA1-ADEA-DED1-E84AC8234BCF}"/>
          </ac:spMkLst>
        </pc:spChg>
        <pc:spChg chg="mod">
          <ac:chgData name="Balfanz-Vertiz, Kristin D." userId="c30215b4-2ee8-45c8-87ef-8657d4a92702" providerId="ADAL" clId="{FCA05303-046D-4D14-AD92-3C027C80FF10}" dt="2024-01-02T14:20:04.363" v="1253" actId="20577"/>
          <ac:spMkLst>
            <pc:docMk/>
            <pc:sldMk cId="3047707315" sldId="319"/>
            <ac:spMk id="16" creationId="{46D712B7-BE17-AF3A-EFA4-366BAE0E3152}"/>
          </ac:spMkLst>
        </pc:spChg>
        <pc:picChg chg="mod">
          <ac:chgData name="Balfanz-Vertiz, Kristin D." userId="c30215b4-2ee8-45c8-87ef-8657d4a92702" providerId="ADAL" clId="{FCA05303-046D-4D14-AD92-3C027C80FF10}" dt="2024-01-02T14:18:40.959" v="1208" actId="1582"/>
          <ac:picMkLst>
            <pc:docMk/>
            <pc:sldMk cId="3047707315" sldId="319"/>
            <ac:picMk id="5" creationId="{877CD7EA-A001-E9FE-B0B2-A3D4DDE0E2AD}"/>
          </ac:picMkLst>
        </pc:picChg>
        <pc:picChg chg="mod">
          <ac:chgData name="Balfanz-Vertiz, Kristin D." userId="c30215b4-2ee8-45c8-87ef-8657d4a92702" providerId="ADAL" clId="{FCA05303-046D-4D14-AD92-3C027C80FF10}" dt="2024-01-02T14:18:47.886" v="1209" actId="1076"/>
          <ac:picMkLst>
            <pc:docMk/>
            <pc:sldMk cId="3047707315" sldId="319"/>
            <ac:picMk id="6" creationId="{1F51248F-9129-A492-0CC7-593EB6B9AAB8}"/>
          </ac:picMkLst>
        </pc:picChg>
      </pc:sldChg>
      <pc:sldChg chg="modSp add mod addCm delCm">
        <pc:chgData name="Balfanz-Vertiz, Kristin D." userId="c30215b4-2ee8-45c8-87ef-8657d4a92702" providerId="ADAL" clId="{FCA05303-046D-4D14-AD92-3C027C80FF10}" dt="2024-01-03T18:46:25.834" v="2286" actId="1076"/>
        <pc:sldMkLst>
          <pc:docMk/>
          <pc:sldMk cId="583886306" sldId="321"/>
        </pc:sldMkLst>
        <pc:spChg chg="mod">
          <ac:chgData name="Balfanz-Vertiz, Kristin D." userId="c30215b4-2ee8-45c8-87ef-8657d4a92702" providerId="ADAL" clId="{FCA05303-046D-4D14-AD92-3C027C80FF10}" dt="2023-12-29T13:06:12.439" v="74" actId="207"/>
          <ac:spMkLst>
            <pc:docMk/>
            <pc:sldMk cId="583886306" sldId="321"/>
            <ac:spMk id="2" creationId="{C47A3577-F845-509A-869B-2E28DEBD50D1}"/>
          </ac:spMkLst>
        </pc:spChg>
        <pc:spChg chg="mod">
          <ac:chgData name="Balfanz-Vertiz, Kristin D." userId="c30215b4-2ee8-45c8-87ef-8657d4a92702" providerId="ADAL" clId="{FCA05303-046D-4D14-AD92-3C027C80FF10}" dt="2023-12-29T13:08:23.790" v="76" actId="1076"/>
          <ac:spMkLst>
            <pc:docMk/>
            <pc:sldMk cId="583886306" sldId="321"/>
            <ac:spMk id="3" creationId="{0391CAC5-9595-DD5F-D47A-229D384A94EF}"/>
          </ac:spMkLst>
        </pc:spChg>
        <pc:spChg chg="mod">
          <ac:chgData name="Balfanz-Vertiz, Kristin D." userId="c30215b4-2ee8-45c8-87ef-8657d4a92702" providerId="ADAL" clId="{FCA05303-046D-4D14-AD92-3C027C80FF10}" dt="2024-01-03T17:45:14.417" v="2279" actId="1076"/>
          <ac:spMkLst>
            <pc:docMk/>
            <pc:sldMk cId="583886306" sldId="321"/>
            <ac:spMk id="5" creationId="{5C82DC76-DEAA-FB83-8DA3-8DE7383843EA}"/>
          </ac:spMkLst>
        </pc:spChg>
        <pc:spChg chg="mod">
          <ac:chgData name="Balfanz-Vertiz, Kristin D." userId="c30215b4-2ee8-45c8-87ef-8657d4a92702" providerId="ADAL" clId="{FCA05303-046D-4D14-AD92-3C027C80FF10}" dt="2024-01-03T17:45:26.667" v="2283" actId="14100"/>
          <ac:spMkLst>
            <pc:docMk/>
            <pc:sldMk cId="583886306" sldId="321"/>
            <ac:spMk id="6" creationId="{BD4C1874-A8D8-3DEF-2EC3-70307ED56531}"/>
          </ac:spMkLst>
        </pc:spChg>
        <pc:spChg chg="mod">
          <ac:chgData name="Balfanz-Vertiz, Kristin D." userId="c30215b4-2ee8-45c8-87ef-8657d4a92702" providerId="ADAL" clId="{FCA05303-046D-4D14-AD92-3C027C80FF10}" dt="2024-01-03T18:46:25.834" v="2286" actId="1076"/>
          <ac:spMkLst>
            <pc:docMk/>
            <pc:sldMk cId="583886306" sldId="321"/>
            <ac:spMk id="7" creationId="{AA6F148D-1F52-8C8E-34E8-E850E074A327}"/>
          </ac:spMkLst>
        </pc:spChg>
        <pc:picChg chg="mod">
          <ac:chgData name="Balfanz-Vertiz, Kristin D." userId="c30215b4-2ee8-45c8-87ef-8657d4a92702" providerId="ADAL" clId="{FCA05303-046D-4D14-AD92-3C027C80FF10}" dt="2023-12-29T13:08:48.049" v="79" actId="1076"/>
          <ac:picMkLst>
            <pc:docMk/>
            <pc:sldMk cId="583886306" sldId="321"/>
            <ac:picMk id="4" creationId="{0A98DCEA-E5B5-7978-A523-A5F2E2DEAE58}"/>
          </ac:picMkLst>
        </pc:picChg>
        <pc:picChg chg="mod">
          <ac:chgData name="Balfanz-Vertiz, Kristin D." userId="c30215b4-2ee8-45c8-87ef-8657d4a92702" providerId="ADAL" clId="{FCA05303-046D-4D14-AD92-3C027C80FF10}" dt="2024-01-03T17:45:35.070" v="2285" actId="1037"/>
          <ac:picMkLst>
            <pc:docMk/>
            <pc:sldMk cId="583886306" sldId="321"/>
            <ac:picMk id="3074" creationId="{E56363F0-F0F0-F213-509C-55594E2DDF6E}"/>
          </ac:picMkLst>
        </pc:picChg>
      </pc:sldChg>
      <pc:sldChg chg="modSp add mod ord addCm delCm">
        <pc:chgData name="Balfanz-Vertiz, Kristin D." userId="c30215b4-2ee8-45c8-87ef-8657d4a92702" providerId="ADAL" clId="{FCA05303-046D-4D14-AD92-3C027C80FF10}" dt="2024-01-03T12:23:35.546" v="1534" actId="255"/>
        <pc:sldMkLst>
          <pc:docMk/>
          <pc:sldMk cId="3366463484" sldId="322"/>
        </pc:sldMkLst>
        <pc:spChg chg="mod">
          <ac:chgData name="Balfanz-Vertiz, Kristin D." userId="c30215b4-2ee8-45c8-87ef-8657d4a92702" providerId="ADAL" clId="{FCA05303-046D-4D14-AD92-3C027C80FF10}" dt="2024-01-03T12:23:35.546" v="1534" actId="255"/>
          <ac:spMkLst>
            <pc:docMk/>
            <pc:sldMk cId="3366463484" sldId="322"/>
            <ac:spMk id="2" creationId="{3B76CF5E-805B-B0D0-0C29-A39CE615A196}"/>
          </ac:spMkLst>
        </pc:spChg>
        <pc:picChg chg="mod">
          <ac:chgData name="Balfanz-Vertiz, Kristin D." userId="c30215b4-2ee8-45c8-87ef-8657d4a92702" providerId="ADAL" clId="{FCA05303-046D-4D14-AD92-3C027C80FF10}" dt="2024-01-02T13:41:44.012" v="772" actId="1076"/>
          <ac:picMkLst>
            <pc:docMk/>
            <pc:sldMk cId="3366463484" sldId="322"/>
            <ac:picMk id="4" creationId="{30AC5D14-04AC-1173-095F-47AE53EE9AB2}"/>
          </ac:picMkLst>
        </pc:picChg>
      </pc:sldChg>
      <pc:sldChg chg="modSp add mod">
        <pc:chgData name="Balfanz-Vertiz, Kristin D." userId="c30215b4-2ee8-45c8-87ef-8657d4a92702" providerId="ADAL" clId="{FCA05303-046D-4D14-AD92-3C027C80FF10}" dt="2024-01-03T12:24:03.635" v="1535" actId="255"/>
        <pc:sldMkLst>
          <pc:docMk/>
          <pc:sldMk cId="221296028" sldId="323"/>
        </pc:sldMkLst>
        <pc:spChg chg="mod">
          <ac:chgData name="Balfanz-Vertiz, Kristin D." userId="c30215b4-2ee8-45c8-87ef-8657d4a92702" providerId="ADAL" clId="{FCA05303-046D-4D14-AD92-3C027C80FF10}" dt="2024-01-03T12:24:03.635" v="1535" actId="255"/>
          <ac:spMkLst>
            <pc:docMk/>
            <pc:sldMk cId="221296028" sldId="323"/>
            <ac:spMk id="2" creationId="{3B76CF5E-805B-B0D0-0C29-A39CE615A196}"/>
          </ac:spMkLst>
        </pc:spChg>
      </pc:sldChg>
      <pc:sldChg chg="modSp add mod ord addCm delCm">
        <pc:chgData name="Balfanz-Vertiz, Kristin D." userId="c30215b4-2ee8-45c8-87ef-8657d4a92702" providerId="ADAL" clId="{FCA05303-046D-4D14-AD92-3C027C80FF10}" dt="2024-01-03T18:58:24.929" v="2660"/>
        <pc:sldMkLst>
          <pc:docMk/>
          <pc:sldMk cId="3289707596" sldId="324"/>
        </pc:sldMkLst>
        <pc:spChg chg="mod">
          <ac:chgData name="Balfanz-Vertiz, Kristin D." userId="c30215b4-2ee8-45c8-87ef-8657d4a92702" providerId="ADAL" clId="{FCA05303-046D-4D14-AD92-3C027C80FF10}" dt="2024-01-03T18:55:15.547" v="2563" actId="20577"/>
          <ac:spMkLst>
            <pc:docMk/>
            <pc:sldMk cId="3289707596" sldId="324"/>
            <ac:spMk id="2" creationId="{3B76CF5E-805B-B0D0-0C29-A39CE615A196}"/>
          </ac:spMkLst>
        </pc:spChg>
      </pc:sldChg>
      <pc:sldChg chg="add del">
        <pc:chgData name="Balfanz-Vertiz, Kristin D." userId="c30215b4-2ee8-45c8-87ef-8657d4a92702" providerId="ADAL" clId="{FCA05303-046D-4D14-AD92-3C027C80FF10}" dt="2024-01-03T17:32:25.436" v="2240" actId="47"/>
        <pc:sldMkLst>
          <pc:docMk/>
          <pc:sldMk cId="330539449" sldId="325"/>
        </pc:sldMkLst>
      </pc:sldChg>
      <pc:sldChg chg="addSp delSp modSp new mod">
        <pc:chgData name="Balfanz-Vertiz, Kristin D." userId="c30215b4-2ee8-45c8-87ef-8657d4a92702" providerId="ADAL" clId="{FCA05303-046D-4D14-AD92-3C027C80FF10}" dt="2024-01-03T19:18:47.968" v="2755" actId="113"/>
        <pc:sldMkLst>
          <pc:docMk/>
          <pc:sldMk cId="2939691103" sldId="326"/>
        </pc:sldMkLst>
        <pc:spChg chg="del">
          <ac:chgData name="Balfanz-Vertiz, Kristin D." userId="c30215b4-2ee8-45c8-87ef-8657d4a92702" providerId="ADAL" clId="{FCA05303-046D-4D14-AD92-3C027C80FF10}" dt="2024-01-03T16:24:07.827" v="2218"/>
          <ac:spMkLst>
            <pc:docMk/>
            <pc:sldMk cId="2939691103" sldId="326"/>
            <ac:spMk id="2" creationId="{D0677988-532C-4C0C-3DC1-089A8529054E}"/>
          </ac:spMkLst>
        </pc:spChg>
        <pc:spChg chg="del">
          <ac:chgData name="Balfanz-Vertiz, Kristin D." userId="c30215b4-2ee8-45c8-87ef-8657d4a92702" providerId="ADAL" clId="{FCA05303-046D-4D14-AD92-3C027C80FF10}" dt="2024-01-03T16:25:18.982" v="2219"/>
          <ac:spMkLst>
            <pc:docMk/>
            <pc:sldMk cId="2939691103" sldId="326"/>
            <ac:spMk id="3" creationId="{50463B72-7308-ACEE-D755-015B7D1AF98F}"/>
          </ac:spMkLst>
        </pc:spChg>
        <pc:spChg chg="add mod">
          <ac:chgData name="Balfanz-Vertiz, Kristin D." userId="c30215b4-2ee8-45c8-87ef-8657d4a92702" providerId="ADAL" clId="{FCA05303-046D-4D14-AD92-3C027C80FF10}" dt="2024-01-03T19:18:47.968" v="2755" actId="113"/>
          <ac:spMkLst>
            <pc:docMk/>
            <pc:sldMk cId="2939691103" sldId="326"/>
            <ac:spMk id="5" creationId="{EBD2F4F2-481C-9353-8BC3-3BEFE3231F4E}"/>
          </ac:spMkLst>
        </pc:spChg>
        <pc:spChg chg="add mod">
          <ac:chgData name="Balfanz-Vertiz, Kristin D." userId="c30215b4-2ee8-45c8-87ef-8657d4a92702" providerId="ADAL" clId="{FCA05303-046D-4D14-AD92-3C027C80FF10}" dt="2024-01-03T17:31:28.147" v="2237" actId="1076"/>
          <ac:spMkLst>
            <pc:docMk/>
            <pc:sldMk cId="2939691103" sldId="326"/>
            <ac:spMk id="7" creationId="{4711B527-5219-733A-1E66-21FEE2F106BC}"/>
          </ac:spMkLst>
        </pc:spChg>
        <pc:picChg chg="add mod">
          <ac:chgData name="Balfanz-Vertiz, Kristin D." userId="c30215b4-2ee8-45c8-87ef-8657d4a92702" providerId="ADAL" clId="{FCA05303-046D-4D14-AD92-3C027C80FF10}" dt="2024-01-03T17:31:23.199" v="2236" actId="1076"/>
          <ac:picMkLst>
            <pc:docMk/>
            <pc:sldMk cId="2939691103" sldId="326"/>
            <ac:picMk id="6" creationId="{0D6DF43E-4A9B-7CC5-72D1-CFD15825CB4C}"/>
          </ac:picMkLst>
        </pc:picChg>
      </pc:sldChg>
    </pc:docChg>
  </pc:docChgLst>
</pc:chgInfo>
</file>

<file path=ppt/comments/modernComment_114_E75F69B5.xml><?xml version="1.0" encoding="utf-8"?>
<p188:cmLst xmlns:a="http://schemas.openxmlformats.org/drawingml/2006/main" xmlns:r="http://schemas.openxmlformats.org/officeDocument/2006/relationships" xmlns:p188="http://schemas.microsoft.com/office/powerpoint/2018/8/main">
  <p188:cm id="{EB545583-382E-4FC1-B931-61F6D7282D19}" authorId="{08AF8857-878D-68C3-59F9-AA07AC38596F}" status="resolved" created="2024-01-08T19:06:00.255" complete="100000">
    <ac:txMkLst xmlns:ac="http://schemas.microsoft.com/office/drawing/2013/main/command">
      <pc:docMk xmlns:pc="http://schemas.microsoft.com/office/powerpoint/2013/main/command"/>
      <pc:sldMk xmlns:pc="http://schemas.microsoft.com/office/powerpoint/2013/main/command" cId="3881789877" sldId="276"/>
      <ac:spMk id="6" creationId="{00000000-0000-0000-0000-000000000000}"/>
      <ac:txMk cp="191">
        <ac:context len="192" hash="2437125831"/>
      </ac:txMk>
    </ac:txMkLst>
    <p188:pos x="1007389" y="2576593"/>
    <p188:txBody>
      <a:bodyPr/>
      <a:lstStyle/>
      <a:p>
        <a:r>
          <a:rPr lang="en-US"/>
          <a:t>Let's say "Read the Web Portal Agreement. Select "I Agree" to continue, or "I Do Not Agree" to go back.</a:t>
        </a:r>
      </a:p>
    </p188:txBody>
  </p188:cm>
</p188:cmLst>
</file>

<file path=ppt/comments/modernComment_115_50338EA6.xml><?xml version="1.0" encoding="utf-8"?>
<p188:cmLst xmlns:a="http://schemas.openxmlformats.org/drawingml/2006/main" xmlns:r="http://schemas.openxmlformats.org/officeDocument/2006/relationships" xmlns:p188="http://schemas.microsoft.com/office/powerpoint/2018/8/main">
  <p188:cm id="{F163E31F-AE96-405D-B16C-5FFA1DCA4883}" authorId="{08AF8857-878D-68C3-59F9-AA07AC38596F}" status="resolved" created="2024-01-08T15:52:30.388" complete="100000">
    <ac:txMkLst xmlns:ac="http://schemas.microsoft.com/office/drawing/2013/main/command">
      <pc:docMk xmlns:pc="http://schemas.microsoft.com/office/powerpoint/2013/main/command"/>
      <pc:sldMk xmlns:pc="http://schemas.microsoft.com/office/powerpoint/2013/main/command" cId="1345556134" sldId="277"/>
      <ac:spMk id="11" creationId="{C954CB4B-4A20-B2D1-E66E-DB9525A24AF5}"/>
      <ac:txMk cp="191" len="32">
        <ac:context len="224" hash="2792759235"/>
      </ac:txMk>
    </ac:txMkLst>
    <p188:pos x="2838127" y="3148093"/>
    <p188:txBody>
      <a:bodyPr/>
      <a:lstStyle/>
      <a:p>
        <a:r>
          <a:rPr lang="en-US"/>
          <a:t>i added this for clarification</a:t>
        </a:r>
      </a:p>
    </p188:txBody>
  </p188:cm>
</p188:cmLst>
</file>

<file path=ppt/comments/modernComment_11A_4F2D0425.xml><?xml version="1.0" encoding="utf-8"?>
<p188:cmLst xmlns:a="http://schemas.openxmlformats.org/drawingml/2006/main" xmlns:r="http://schemas.openxmlformats.org/officeDocument/2006/relationships" xmlns:p188="http://schemas.microsoft.com/office/powerpoint/2018/8/main">
  <p188:cm id="{372319A2-B011-4AF2-84B3-C432EE8766A5}" authorId="{08AF8857-878D-68C3-59F9-AA07AC38596F}" status="resolved" created="2024-01-09T04:49:26.550" complete="100000">
    <ac:deMkLst xmlns:ac="http://schemas.microsoft.com/office/drawing/2013/main/command">
      <pc:docMk xmlns:pc="http://schemas.microsoft.com/office/powerpoint/2013/main/command"/>
      <pc:sldMk xmlns:pc="http://schemas.microsoft.com/office/powerpoint/2013/main/command" cId="1328350245" sldId="282"/>
      <ac:spMk id="5" creationId="{00000000-0000-0000-0000-000000000000}"/>
    </ac:deMkLst>
    <p188:txBody>
      <a:bodyPr/>
      <a:lstStyle/>
      <a:p>
        <a:r>
          <a:rPr lang="en-US"/>
          <a:t>The dph email address had turned blue and was not noticeable so I just retyped it to make it white. Wasn't sure if that was the intent. If you prefer the Icare and City of Chicago emails to be blue/underlined font, then make the background lighter. </a:t>
        </a:r>
      </a:p>
    </p188:txBody>
  </p188:cm>
</p188:cmLst>
</file>

<file path=ppt/comments/modernComment_12B_ED708784.xml><?xml version="1.0" encoding="utf-8"?>
<p188:cmLst xmlns:a="http://schemas.openxmlformats.org/drawingml/2006/main" xmlns:r="http://schemas.openxmlformats.org/officeDocument/2006/relationships" xmlns:p188="http://schemas.microsoft.com/office/powerpoint/2018/8/main">
  <p188:cm id="{F9D133C9-FFBC-4EAC-ABB2-29C030E1484A}" authorId="{08AF8857-878D-68C3-59F9-AA07AC38596F}" status="resolved" created="2024-01-09T04:37:37.429" complete="100000">
    <ac:txMkLst xmlns:ac="http://schemas.microsoft.com/office/drawing/2013/main/command">
      <pc:docMk xmlns:pc="http://schemas.microsoft.com/office/powerpoint/2013/main/command"/>
      <pc:sldMk xmlns:pc="http://schemas.microsoft.com/office/powerpoint/2013/main/command" cId="3983574916" sldId="299"/>
      <ac:spMk id="3" creationId="{50C3F0D6-83A7-A9D7-593A-7B17C32225F9}"/>
      <ac:txMk cp="59" len="31">
        <ac:context len="110" hash="2318117601"/>
      </ac:txMk>
    </ac:txMkLst>
    <p188:pos x="2828440" y="862093"/>
    <p188:txBody>
      <a:bodyPr/>
      <a:lstStyle/>
      <a:p>
        <a:r>
          <a:rPr lang="en-US"/>
          <a:t>i added "to indicate that you understand" and also capitalized the S in submit</a:t>
        </a:r>
      </a:p>
    </p188:txBody>
  </p188:cm>
</p188:cmLst>
</file>

<file path=ppt/comments/modernComment_139_98D17F7.xml><?xml version="1.0" encoding="utf-8"?>
<p188:cmLst xmlns:a="http://schemas.openxmlformats.org/drawingml/2006/main" xmlns:r="http://schemas.openxmlformats.org/officeDocument/2006/relationships" xmlns:p188="http://schemas.microsoft.com/office/powerpoint/2018/8/main">
  <p188:cm id="{491B6CF9-2ADA-4E6B-B0EA-A826571417B0}" authorId="{08AF8857-878D-68C3-59F9-AA07AC38596F}" status="resolved" created="2024-01-09T04:46:11.828" complete="100000">
    <pc:sldMkLst xmlns:pc="http://schemas.microsoft.com/office/powerpoint/2013/main/command">
      <pc:docMk/>
      <pc:sldMk cId="160241655" sldId="313"/>
    </pc:sldMkLst>
    <p188:txBody>
      <a:bodyPr/>
      <a:lstStyle/>
      <a:p>
        <a:r>
          <a:rPr lang="en-US"/>
          <a:t>i added "if you agree"</a:t>
        </a:r>
      </a:p>
    </p188:txBody>
  </p188:cm>
</p188:cmLst>
</file>

<file path=ppt/comments/modernComment_13E_E15826F1.xml><?xml version="1.0" encoding="utf-8"?>
<p188:cmLst xmlns:a="http://schemas.openxmlformats.org/drawingml/2006/main" xmlns:r="http://schemas.openxmlformats.org/officeDocument/2006/relationships" xmlns:p188="http://schemas.microsoft.com/office/powerpoint/2018/8/main">
  <p188:cm id="{6F94E4A5-8AF0-4889-944B-988EB2EF26A6}" authorId="{08AF8857-878D-68C3-59F9-AA07AC38596F}" status="resolved" created="2024-01-08T18:53:14.733" complete="100000">
    <ac:txMkLst xmlns:ac="http://schemas.microsoft.com/office/drawing/2013/main/command">
      <pc:docMk xmlns:pc="http://schemas.microsoft.com/office/powerpoint/2013/main/command"/>
      <pc:sldMk xmlns:pc="http://schemas.microsoft.com/office/powerpoint/2013/main/command" cId="3780650737" sldId="318"/>
      <ac:spMk id="5" creationId="{00000000-0000-0000-0000-000000000000}"/>
      <ac:txMk cp="0">
        <ac:context len="158" hash="339566774"/>
      </ac:txMk>
    </ac:txMkLst>
    <p188:pos x="3215898" y="619932"/>
    <p188:txBody>
      <a:bodyPr/>
      <a:lstStyle/>
      <a:p>
        <a:r>
          <a:rPr lang="en-US"/>
          <a:t>I don't like telling them to "write down" the username and password for security reasons. What if we say "You will need your your user name and password when completing the individual user agreement in the next step. Please store your user name and password securely." or something like that?</a:t>
        </a:r>
      </a:p>
    </p188:txBody>
  </p188:cm>
</p188:cmLst>
</file>

<file path=ppt/comments/modernComment_149_FDA9E88E.xml><?xml version="1.0" encoding="utf-8"?>
<p188:cmLst xmlns:a="http://schemas.openxmlformats.org/drawingml/2006/main" xmlns:r="http://schemas.openxmlformats.org/officeDocument/2006/relationships" xmlns:p188="http://schemas.microsoft.com/office/powerpoint/2018/8/main">
  <p188:cm id="{D11433F6-107A-458D-9BD8-0DCF413F40B6}" authorId="{9072009F-9C76-E066-9D72-82E89EF85DB7}" status="resolved" created="2024-01-08T23:02:48.580" complete="100000">
    <ac:deMkLst xmlns:ac="http://schemas.microsoft.com/office/drawing/2013/main/command">
      <pc:docMk xmlns:pc="http://schemas.microsoft.com/office/powerpoint/2013/main/command"/>
      <pc:sldMk xmlns:pc="http://schemas.microsoft.com/office/powerpoint/2013/main/command" cId="4255770766" sldId="329"/>
      <ac:picMk id="7" creationId="{263BB8A7-DCA7-3ECF-06D0-B42A8652A3DB}"/>
    </ac:deMkLst>
    <p188:replyLst>
      <p188:reply id="{3E4A0413-C170-4944-9C3F-6951546FCE3A}" authorId="{08AF8857-878D-68C3-59F9-AA07AC38596F}" created="2024-01-09T04:35:36.803">
        <p188:txBody>
          <a:bodyPr/>
          <a:lstStyle/>
          <a:p>
            <a:r>
              <a:rPr lang="en-US"/>
              <a:t>looks good</a:t>
            </a:r>
          </a:p>
        </p188:txBody>
      </p188:reply>
    </p188:replyLst>
    <p188:txBody>
      <a:bodyPr/>
      <a:lstStyle/>
      <a:p>
        <a:r>
          <a:rPr lang="en-US"/>
          <a:t>Karyn  Here is the new one---better?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3430" cy="4622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412" y="1"/>
            <a:ext cx="2983430" cy="462201"/>
          </a:xfrm>
          <a:prstGeom prst="rect">
            <a:avLst/>
          </a:prstGeom>
        </p:spPr>
        <p:txBody>
          <a:bodyPr vert="horz" lIns="91440" tIns="45720" rIns="91440" bIns="45720" rtlCol="0"/>
          <a:lstStyle>
            <a:lvl1pPr algn="r">
              <a:defRPr sz="1200"/>
            </a:lvl1pPr>
          </a:lstStyle>
          <a:p>
            <a:fld id="{6C6DB533-3523-4F75-A97B-BDD2F408476D}" type="datetimeFigureOut">
              <a:rPr lang="en-US" smtClean="0"/>
              <a:pPr/>
              <a:t>1/9/2024</a:t>
            </a:fld>
            <a:endParaRPr lang="en-US"/>
          </a:p>
        </p:txBody>
      </p:sp>
      <p:sp>
        <p:nvSpPr>
          <p:cNvPr id="4" name="Footer Placeholder 3"/>
          <p:cNvSpPr>
            <a:spLocks noGrp="1"/>
          </p:cNvSpPr>
          <p:nvPr>
            <p:ph type="ftr" sz="quarter" idx="2"/>
          </p:nvPr>
        </p:nvSpPr>
        <p:spPr>
          <a:xfrm>
            <a:off x="1" y="8777050"/>
            <a:ext cx="2983430" cy="46220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412" y="8777050"/>
            <a:ext cx="2983430" cy="462201"/>
          </a:xfrm>
          <a:prstGeom prst="rect">
            <a:avLst/>
          </a:prstGeom>
        </p:spPr>
        <p:txBody>
          <a:bodyPr vert="horz" lIns="91440" tIns="45720" rIns="91440" bIns="45720" rtlCol="0" anchor="b"/>
          <a:lstStyle>
            <a:lvl1pPr algn="r">
              <a:defRPr sz="1200"/>
            </a:lvl1pPr>
          </a:lstStyle>
          <a:p>
            <a:fld id="{A2F5FED0-F77A-4BCF-985F-4B6869C23CED}" type="slidenum">
              <a:rPr lang="en-US" smtClean="0"/>
              <a:pPr/>
              <a:t>‹#›</a:t>
            </a:fld>
            <a:endParaRPr lang="en-US"/>
          </a:p>
        </p:txBody>
      </p:sp>
    </p:spTree>
    <p:extLst>
      <p:ext uri="{BB962C8B-B14F-4D97-AF65-F5344CB8AC3E}">
        <p14:creationId xmlns:p14="http://schemas.microsoft.com/office/powerpoint/2010/main" val="241700294"/>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9T15:33:26.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19,'455'0,"-435"-1,39-7,-39 4,38-1,502 5,-544 2,1-1,21 6,29 2,109-10,-161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9T15:33:36.2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19,'630'0,"-617"-1,0 1,24-8,22-1,242 10,-268 3,40 9,-47-7,0-1,1-2,30 2,3-5,54-2,-87-4,-15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9T15:33:36.2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150 328,'630'0,"-617"-1,0 1,24-8,22-1,242 10,-268 3,40 9,-47-7,0-1,1-2,30 2,3-5,54-2,-87-4,-15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91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900" y="1"/>
            <a:ext cx="2982913" cy="461963"/>
          </a:xfrm>
          <a:prstGeom prst="rect">
            <a:avLst/>
          </a:prstGeom>
        </p:spPr>
        <p:txBody>
          <a:bodyPr vert="horz" lIns="91440" tIns="45720" rIns="91440" bIns="45720" rtlCol="0"/>
          <a:lstStyle>
            <a:lvl1pPr algn="r">
              <a:defRPr sz="1200"/>
            </a:lvl1pPr>
          </a:lstStyle>
          <a:p>
            <a:fld id="{AFB2A7CD-2F1A-4711-9938-4F97FFC9BEAE}" type="datetimeFigureOut">
              <a:rPr lang="en-US" smtClean="0"/>
              <a:pPr/>
              <a:t>1/9/2024</a:t>
            </a:fld>
            <a:endParaRPr lang="en-US"/>
          </a:p>
        </p:txBody>
      </p:sp>
      <p:sp>
        <p:nvSpPr>
          <p:cNvPr id="4" name="Slide Image Placeholder 3"/>
          <p:cNvSpPr>
            <a:spLocks noGrp="1" noRot="1" noChangeAspect="1"/>
          </p:cNvSpPr>
          <p:nvPr>
            <p:ph type="sldImg" idx="2"/>
          </p:nvPr>
        </p:nvSpPr>
        <p:spPr>
          <a:xfrm>
            <a:off x="11334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6" y="4389439"/>
            <a:ext cx="5505450" cy="41576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288"/>
            <a:ext cx="2982913"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900" y="8777288"/>
            <a:ext cx="2982913" cy="461962"/>
          </a:xfrm>
          <a:prstGeom prst="rect">
            <a:avLst/>
          </a:prstGeom>
        </p:spPr>
        <p:txBody>
          <a:bodyPr vert="horz" lIns="91440" tIns="45720" rIns="91440" bIns="45720" rtlCol="0" anchor="b"/>
          <a:lstStyle>
            <a:lvl1pPr algn="r">
              <a:defRPr sz="1200"/>
            </a:lvl1pPr>
          </a:lstStyle>
          <a:p>
            <a:fld id="{2FA38652-214D-40E8-A7C2-0B7B50AC5618}" type="slidenum">
              <a:rPr lang="en-US" smtClean="0"/>
              <a:pPr/>
              <a:t>‹#›</a:t>
            </a:fld>
            <a:endParaRPr lang="en-US"/>
          </a:p>
        </p:txBody>
      </p:sp>
    </p:spTree>
    <p:extLst>
      <p:ext uri="{BB962C8B-B14F-4D97-AF65-F5344CB8AC3E}">
        <p14:creationId xmlns:p14="http://schemas.microsoft.com/office/powerpoint/2010/main" val="126724695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rgbClr val="20527C"/>
                </a:solidFill>
                <a:latin typeface="Trajan Pro" pitchFamily="18"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a:p>
        </p:txBody>
      </p:sp>
      <p:sp>
        <p:nvSpPr>
          <p:cNvPr id="8" name="Rectangle 7"/>
          <p:cNvSpPr/>
          <p:nvPr userDrawn="1"/>
        </p:nvSpPr>
        <p:spPr>
          <a:xfrm>
            <a:off x="6858000" y="6019800"/>
            <a:ext cx="1905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5528" y="457200"/>
            <a:ext cx="5223372" cy="15240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304800" y="228600"/>
            <a:ext cx="8126869" cy="762000"/>
          </a:xfrm>
          <a:prstGeom prst="rect">
            <a:avLst/>
          </a:prstGeom>
        </p:spPr>
        <p:txBody>
          <a:bodyPr/>
          <a:lstStyle>
            <a:lvl1pPr marL="0" indent="0" algn="l">
              <a:buNone/>
              <a:defRPr sz="3150" b="1" baseline="0">
                <a:solidFill>
                  <a:srgbClr val="FF0000"/>
                </a:solidFill>
                <a:latin typeface="+mn-lt"/>
                <a:cs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30473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527C"/>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0527C"/>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38434-C2CC-4028-AD72-886E4ED36FC6}" type="slidenum">
              <a:rPr lang="en-US" smtClean="0"/>
              <a:pPr/>
              <a:t>‹#›</a:t>
            </a:fld>
            <a:endParaRPr lang="en-US"/>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22674" y="6166097"/>
            <a:ext cx="1587926" cy="463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2B_ED70878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pp.smartsheet.com/b/publish?EQBCT=35f8f066b2364aff8d3526c4bf413a7c"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39_98D17F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A_4F2D0425.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4_E75F69B5.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5_50338EA6.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customXml" Target="../ink/ink2.xm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11.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9_FDA9E88E.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3E_E15826F1.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EC667-86F2-A641-61AB-F347EB0608B7}"/>
              </a:ext>
            </a:extLst>
          </p:cNvPr>
          <p:cNvSpPr>
            <a:spLocks noGrp="1"/>
          </p:cNvSpPr>
          <p:nvPr>
            <p:ph type="sldNum" sz="quarter" idx="12"/>
          </p:nvPr>
        </p:nvSpPr>
        <p:spPr/>
        <p:txBody>
          <a:bodyPr/>
          <a:lstStyle/>
          <a:p>
            <a:fld id="{C7038434-C2CC-4028-AD72-886E4ED36FC6}" type="slidenum">
              <a:rPr lang="en-US" smtClean="0"/>
              <a:pPr/>
              <a:t>1</a:t>
            </a:fld>
            <a:endParaRPr lang="en-US"/>
          </a:p>
        </p:txBody>
      </p:sp>
      <p:sp>
        <p:nvSpPr>
          <p:cNvPr id="5" name="Title 1">
            <a:extLst>
              <a:ext uri="{FF2B5EF4-FFF2-40B4-BE49-F238E27FC236}">
                <a16:creationId xmlns:a16="http://schemas.microsoft.com/office/drawing/2014/main" id="{EBD2F4F2-481C-9353-8BC3-3BEFE3231F4E}"/>
              </a:ext>
            </a:extLst>
          </p:cNvPr>
          <p:cNvSpPr>
            <a:spLocks noGrp="1"/>
          </p:cNvSpPr>
          <p:nvPr>
            <p:ph type="title"/>
          </p:nvPr>
        </p:nvSpPr>
        <p:spPr>
          <a:xfrm>
            <a:off x="457199" y="762000"/>
            <a:ext cx="8229600" cy="1795279"/>
          </a:xfrm>
        </p:spPr>
        <p:txBody>
          <a:bodyPr>
            <a:normAutofit/>
          </a:bodyPr>
          <a:lstStyle/>
          <a:p>
            <a:r>
              <a:rPr lang="en-US" sz="4900">
                <a:latin typeface="+mj-lt"/>
              </a:rPr>
              <a:t>Applying for an Individual </a:t>
            </a:r>
            <a:br>
              <a:rPr lang="en-US" sz="4900">
                <a:latin typeface="+mj-lt"/>
              </a:rPr>
            </a:br>
            <a:r>
              <a:rPr lang="en-US" sz="4900">
                <a:latin typeface="+mj-lt"/>
              </a:rPr>
              <a:t>I-CARE User Account</a:t>
            </a:r>
            <a:endParaRPr lang="en-US" sz="4000">
              <a:solidFill>
                <a:srgbClr val="FF0000"/>
              </a:solidFill>
              <a:latin typeface="+mj-lt"/>
            </a:endParaRPr>
          </a:p>
        </p:txBody>
      </p:sp>
      <p:pic>
        <p:nvPicPr>
          <p:cNvPr id="6" name="Content Placeholder 5">
            <a:extLst>
              <a:ext uri="{FF2B5EF4-FFF2-40B4-BE49-F238E27FC236}">
                <a16:creationId xmlns:a16="http://schemas.microsoft.com/office/drawing/2014/main" id="{0D6DF43E-4A9B-7CC5-72D1-CFD15825CB4C}"/>
              </a:ext>
            </a:extLst>
          </p:cNvPr>
          <p:cNvPicPr>
            <a:picLocks noGrp="1" noChangeAspect="1"/>
          </p:cNvPicPr>
          <p:nvPr>
            <p:ph idx="1"/>
          </p:nvPr>
        </p:nvPicPr>
        <p:blipFill>
          <a:blip r:embed="rId2"/>
          <a:stretch>
            <a:fillRect/>
          </a:stretch>
        </p:blipFill>
        <p:spPr>
          <a:xfrm>
            <a:off x="1670158" y="2895600"/>
            <a:ext cx="5803683" cy="1703255"/>
          </a:xfrm>
          <a:prstGeom prst="rect">
            <a:avLst/>
          </a:prstGeom>
        </p:spPr>
      </p:pic>
      <p:sp>
        <p:nvSpPr>
          <p:cNvPr id="7" name="Subtitle 2">
            <a:extLst>
              <a:ext uri="{FF2B5EF4-FFF2-40B4-BE49-F238E27FC236}">
                <a16:creationId xmlns:a16="http://schemas.microsoft.com/office/drawing/2014/main" id="{4711B527-5219-733A-1E66-21FEE2F106BC}"/>
              </a:ext>
            </a:extLst>
          </p:cNvPr>
          <p:cNvSpPr txBox="1">
            <a:spLocks/>
          </p:cNvSpPr>
          <p:nvPr/>
        </p:nvSpPr>
        <p:spPr>
          <a:xfrm>
            <a:off x="1371599" y="5334000"/>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000">
                <a:solidFill>
                  <a:schemeClr val="tx2">
                    <a:lumMod val="75000"/>
                  </a:schemeClr>
                </a:solidFill>
                <a:latin typeface="+mj-lt"/>
                <a:ea typeface="+mj-ea"/>
                <a:cs typeface="+mj-cs"/>
              </a:rPr>
              <a:t>December 2023</a:t>
            </a:r>
          </a:p>
        </p:txBody>
      </p:sp>
    </p:spTree>
    <p:extLst>
      <p:ext uri="{BB962C8B-B14F-4D97-AF65-F5344CB8AC3E}">
        <p14:creationId xmlns:p14="http://schemas.microsoft.com/office/powerpoint/2010/main" val="293969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6CF5E-805B-B0D0-0C29-A39CE615A196}"/>
              </a:ext>
            </a:extLst>
          </p:cNvPr>
          <p:cNvSpPr>
            <a:spLocks noGrp="1"/>
          </p:cNvSpPr>
          <p:nvPr>
            <p:ph type="body" sz="quarter" idx="11"/>
          </p:nvPr>
        </p:nvSpPr>
        <p:spPr>
          <a:xfrm>
            <a:off x="457200" y="2209800"/>
            <a:ext cx="8126869" cy="571500"/>
          </a:xfrm>
        </p:spPr>
        <p:txBody>
          <a:bodyPr>
            <a:noAutofit/>
          </a:bodyPr>
          <a:lstStyle/>
          <a:p>
            <a:pPr algn="ctr"/>
            <a:r>
              <a:rPr lang="en-US" sz="4400">
                <a:solidFill>
                  <a:schemeClr val="tx2">
                    <a:lumMod val="75000"/>
                  </a:schemeClr>
                </a:solidFill>
                <a:latin typeface="+mj-lt"/>
              </a:rPr>
              <a:t>Step 2:</a:t>
            </a:r>
          </a:p>
          <a:p>
            <a:pPr algn="ctr"/>
            <a:r>
              <a:rPr lang="en-US" sz="4400">
                <a:solidFill>
                  <a:schemeClr val="tx2">
                    <a:lumMod val="75000"/>
                  </a:schemeClr>
                </a:solidFill>
                <a:latin typeface="+mj-lt"/>
              </a:rPr>
              <a:t>Individual User Agreement</a:t>
            </a:r>
          </a:p>
        </p:txBody>
      </p:sp>
      <p:pic>
        <p:nvPicPr>
          <p:cNvPr id="4" name="Picture 3" descr="Text">
            <a:extLst>
              <a:ext uri="{FF2B5EF4-FFF2-40B4-BE49-F238E27FC236}">
                <a16:creationId xmlns:a16="http://schemas.microsoft.com/office/drawing/2014/main" id="{30AC5D14-04AC-1173-095F-47AE53EE9AB2}"/>
              </a:ext>
            </a:extLst>
          </p:cNvPr>
          <p:cNvPicPr>
            <a:picLocks noChangeAspect="1"/>
          </p:cNvPicPr>
          <p:nvPr/>
        </p:nvPicPr>
        <p:blipFill rotWithShape="1">
          <a:blip r:embed="rId2">
            <a:extLst>
              <a:ext uri="{28A0092B-C50C-407E-A947-70E740481C1C}">
                <a14:useLocalDpi xmlns:a14="http://schemas.microsoft.com/office/drawing/2010/main" val="0"/>
              </a:ext>
            </a:extLst>
          </a:blip>
          <a:srcRect l="23506" r="21619" b="79879"/>
          <a:stretch/>
        </p:blipFill>
        <p:spPr>
          <a:xfrm>
            <a:off x="228600" y="6019800"/>
            <a:ext cx="1977344" cy="644961"/>
          </a:xfrm>
          <a:prstGeom prst="rect">
            <a:avLst/>
          </a:prstGeom>
        </p:spPr>
      </p:pic>
    </p:spTree>
    <p:extLst>
      <p:ext uri="{BB962C8B-B14F-4D97-AF65-F5344CB8AC3E}">
        <p14:creationId xmlns:p14="http://schemas.microsoft.com/office/powerpoint/2010/main" val="22129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FF762-6013-8CEA-486E-DB42E722926A}"/>
              </a:ext>
            </a:extLst>
          </p:cNvPr>
          <p:cNvSpPr>
            <a:spLocks noGrp="1"/>
          </p:cNvSpPr>
          <p:nvPr>
            <p:ph type="body" sz="quarter" idx="11"/>
          </p:nvPr>
        </p:nvSpPr>
        <p:spPr>
          <a:xfrm>
            <a:off x="304800" y="228600"/>
            <a:ext cx="8610600" cy="762000"/>
          </a:xfrm>
        </p:spPr>
        <p:txBody>
          <a:bodyPr>
            <a:noAutofit/>
          </a:bodyPr>
          <a:lstStyle/>
          <a:p>
            <a:r>
              <a:rPr lang="en-US" sz="3800">
                <a:solidFill>
                  <a:schemeClr val="tx2">
                    <a:lumMod val="75000"/>
                  </a:schemeClr>
                </a:solidFill>
                <a:latin typeface="+mj-lt"/>
              </a:rPr>
              <a:t>Step 2: Individual User Agreement (IUA)</a:t>
            </a:r>
          </a:p>
        </p:txBody>
      </p:sp>
      <p:pic>
        <p:nvPicPr>
          <p:cNvPr id="14" name="Picture 13" descr="A screenshot of a computer&#10;&#10;Description automatically generated">
            <a:extLst>
              <a:ext uri="{FF2B5EF4-FFF2-40B4-BE49-F238E27FC236}">
                <a16:creationId xmlns:a16="http://schemas.microsoft.com/office/drawing/2014/main" id="{F7168AD6-B53F-3BCE-9FD7-4DCD479F5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55" y="1679980"/>
            <a:ext cx="3725970" cy="349804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772A07AD-0EC2-BEDA-37AA-71989E981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73" y="1581553"/>
            <a:ext cx="5580484" cy="3694894"/>
          </a:xfrm>
          <a:prstGeom prst="rect">
            <a:avLst/>
          </a:prstGeom>
          <a:ln w="19050">
            <a:solidFill>
              <a:schemeClr val="tx1"/>
            </a:solidFill>
          </a:ln>
        </p:spPr>
      </p:pic>
      <p:sp>
        <p:nvSpPr>
          <p:cNvPr id="4" name="Oval 3">
            <a:extLst>
              <a:ext uri="{FF2B5EF4-FFF2-40B4-BE49-F238E27FC236}">
                <a16:creationId xmlns:a16="http://schemas.microsoft.com/office/drawing/2014/main" id="{11578943-4617-5556-7109-226EA0806E10}"/>
              </a:ext>
            </a:extLst>
          </p:cNvPr>
          <p:cNvSpPr/>
          <p:nvPr/>
        </p:nvSpPr>
        <p:spPr>
          <a:xfrm>
            <a:off x="2982685" y="3943350"/>
            <a:ext cx="2732315" cy="11686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a:extLst>
              <a:ext uri="{FF2B5EF4-FFF2-40B4-BE49-F238E27FC236}">
                <a16:creationId xmlns:a16="http://schemas.microsoft.com/office/drawing/2014/main" id="{F8094450-E432-7953-B8A7-91C8660E4203}"/>
              </a:ext>
            </a:extLst>
          </p:cNvPr>
          <p:cNvSpPr/>
          <p:nvPr/>
        </p:nvSpPr>
        <p:spPr>
          <a:xfrm>
            <a:off x="6046237" y="2057400"/>
            <a:ext cx="2869163"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Select I-CARE Individual User Agreement Form.</a:t>
            </a:r>
          </a:p>
        </p:txBody>
      </p:sp>
      <p:pic>
        <p:nvPicPr>
          <p:cNvPr id="7" name="Picture 6" descr="Text">
            <a:extLst>
              <a:ext uri="{FF2B5EF4-FFF2-40B4-BE49-F238E27FC236}">
                <a16:creationId xmlns:a16="http://schemas.microsoft.com/office/drawing/2014/main" id="{8F09A9EB-B37C-EBCB-7F75-770306C0C989}"/>
              </a:ext>
            </a:extLst>
          </p:cNvPr>
          <p:cNvPicPr>
            <a:picLocks noChangeAspect="1"/>
          </p:cNvPicPr>
          <p:nvPr/>
        </p:nvPicPr>
        <p:blipFill rotWithShape="1">
          <a:blip r:embed="rId4">
            <a:extLst>
              <a:ext uri="{28A0092B-C50C-407E-A947-70E740481C1C}">
                <a14:useLocalDpi xmlns:a14="http://schemas.microsoft.com/office/drawing/2010/main" val="0"/>
              </a:ext>
            </a:extLst>
          </a:blip>
          <a:srcRect l="23506" r="21619" b="79879"/>
          <a:stretch/>
        </p:blipFill>
        <p:spPr>
          <a:xfrm>
            <a:off x="329938" y="6060639"/>
            <a:ext cx="1977344" cy="644961"/>
          </a:xfrm>
          <a:prstGeom prst="rect">
            <a:avLst/>
          </a:prstGeom>
        </p:spPr>
      </p:pic>
    </p:spTree>
    <p:extLst>
      <p:ext uri="{BB962C8B-B14F-4D97-AF65-F5344CB8AC3E}">
        <p14:creationId xmlns:p14="http://schemas.microsoft.com/office/powerpoint/2010/main" val="368311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3800">
                <a:solidFill>
                  <a:schemeClr val="tx2">
                    <a:lumMod val="75000"/>
                  </a:schemeClr>
                </a:solidFill>
                <a:latin typeface="+mj-lt"/>
              </a:rPr>
              <a:t>Submitter Information</a:t>
            </a:r>
          </a:p>
          <a:p>
            <a:endParaRPr lang="en-US"/>
          </a:p>
        </p:txBody>
      </p:sp>
      <p:sp>
        <p:nvSpPr>
          <p:cNvPr id="3" name="TextBox 2"/>
          <p:cNvSpPr txBox="1"/>
          <p:nvPr/>
        </p:nvSpPr>
        <p:spPr>
          <a:xfrm>
            <a:off x="4702030" y="2168866"/>
            <a:ext cx="3996674" cy="553998"/>
          </a:xfrm>
          <a:prstGeom prst="rect">
            <a:avLst/>
          </a:prstGeom>
          <a:noFill/>
        </p:spPr>
        <p:txBody>
          <a:bodyPr wrap="square" rtlCol="0">
            <a:spAutoFit/>
          </a:bodyPr>
          <a:lstStyle/>
          <a:p>
            <a:endParaRPr lang="en-US" sz="1500"/>
          </a:p>
          <a:p>
            <a:r>
              <a:rPr lang="en-US" sz="1500"/>
              <a:t>	</a:t>
            </a:r>
          </a:p>
        </p:txBody>
      </p:sp>
      <p:pic>
        <p:nvPicPr>
          <p:cNvPr id="6" name="Picture 5" descr="A screenshot of a form&#10;&#10;Description automatically generated">
            <a:extLst>
              <a:ext uri="{FF2B5EF4-FFF2-40B4-BE49-F238E27FC236}">
                <a16:creationId xmlns:a16="http://schemas.microsoft.com/office/drawing/2014/main" id="{56F423B7-A56B-7086-5AD5-F08E3A9C3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4023709" cy="3854710"/>
          </a:xfrm>
          <a:prstGeom prst="rect">
            <a:avLst/>
          </a:prstGeom>
          <a:ln w="19050">
            <a:solidFill>
              <a:schemeClr val="tx1"/>
            </a:solidFill>
          </a:ln>
        </p:spPr>
      </p:pic>
      <p:sp>
        <p:nvSpPr>
          <p:cNvPr id="7" name="Rectangle: Rounded Corners 6">
            <a:extLst>
              <a:ext uri="{FF2B5EF4-FFF2-40B4-BE49-F238E27FC236}">
                <a16:creationId xmlns:a16="http://schemas.microsoft.com/office/drawing/2014/main" id="{E190096C-845D-EEDA-7565-2501D98E2AAC}"/>
              </a:ext>
            </a:extLst>
          </p:cNvPr>
          <p:cNvSpPr/>
          <p:nvPr/>
        </p:nvSpPr>
        <p:spPr>
          <a:xfrm>
            <a:off x="4702028" y="1881181"/>
            <a:ext cx="3996674"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solidFill>
                  <a:srgbClr val="FF0000"/>
                </a:solidFill>
              </a:rPr>
              <a:t>*Complete all fields with red asterisks. </a:t>
            </a:r>
          </a:p>
        </p:txBody>
      </p:sp>
      <p:pic>
        <p:nvPicPr>
          <p:cNvPr id="5" name="Picture 4" descr="Text">
            <a:extLst>
              <a:ext uri="{FF2B5EF4-FFF2-40B4-BE49-F238E27FC236}">
                <a16:creationId xmlns:a16="http://schemas.microsoft.com/office/drawing/2014/main" id="{7F7C8D5D-0B5A-0DBF-C568-CF6AC7CC2FCB}"/>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284375" y="6029159"/>
            <a:ext cx="1977344" cy="644961"/>
          </a:xfrm>
          <a:prstGeom prst="rect">
            <a:avLst/>
          </a:prstGeom>
        </p:spPr>
      </p:pic>
      <p:sp>
        <p:nvSpPr>
          <p:cNvPr id="4" name="Rectangle: Rounded Corners 3">
            <a:extLst>
              <a:ext uri="{FF2B5EF4-FFF2-40B4-BE49-F238E27FC236}">
                <a16:creationId xmlns:a16="http://schemas.microsoft.com/office/drawing/2014/main" id="{2167E302-DE85-CD60-CD2E-25C60F363A20}"/>
              </a:ext>
            </a:extLst>
          </p:cNvPr>
          <p:cNvSpPr/>
          <p:nvPr/>
        </p:nvSpPr>
        <p:spPr>
          <a:xfrm>
            <a:off x="4663562" y="3142049"/>
            <a:ext cx="4060309" cy="15061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If submitting for someone else, provide their first and last name, work email address, web portal username, phone number, and role. </a:t>
            </a:r>
          </a:p>
        </p:txBody>
      </p:sp>
    </p:spTree>
    <p:extLst>
      <p:ext uri="{BB962C8B-B14F-4D97-AF65-F5344CB8AC3E}">
        <p14:creationId xmlns:p14="http://schemas.microsoft.com/office/powerpoint/2010/main" val="209401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defTabSz="685800" eaLnBrk="0" fontAlgn="base" hangingPunct="0">
              <a:spcAft>
                <a:spcPct val="0"/>
              </a:spcAft>
              <a:defRPr/>
            </a:pPr>
            <a:r>
              <a:rPr lang="en-US" sz="3800">
                <a:solidFill>
                  <a:schemeClr val="tx2">
                    <a:lumMod val="75000"/>
                  </a:schemeClr>
                </a:solidFill>
                <a:latin typeface="+mj-lt"/>
              </a:rPr>
              <a:t>User Information</a:t>
            </a:r>
          </a:p>
          <a:p>
            <a:endParaRPr lang="en-US"/>
          </a:p>
        </p:txBody>
      </p:sp>
      <p:sp>
        <p:nvSpPr>
          <p:cNvPr id="3" name="TextBox 2"/>
          <p:cNvSpPr txBox="1"/>
          <p:nvPr/>
        </p:nvSpPr>
        <p:spPr>
          <a:xfrm>
            <a:off x="420130" y="2080569"/>
            <a:ext cx="8303741" cy="323165"/>
          </a:xfrm>
          <a:prstGeom prst="rect">
            <a:avLst/>
          </a:prstGeom>
          <a:noFill/>
        </p:spPr>
        <p:txBody>
          <a:bodyPr wrap="square" rtlCol="0">
            <a:spAutoFit/>
          </a:bodyPr>
          <a:lstStyle/>
          <a:p>
            <a:r>
              <a:rPr lang="en-US" sz="1500"/>
              <a:t>	</a:t>
            </a:r>
          </a:p>
        </p:txBody>
      </p:sp>
      <p:pic>
        <p:nvPicPr>
          <p:cNvPr id="7" name="Picture 6" descr="A screenshot of a computer&#10;&#10;Description automatically generated">
            <a:extLst>
              <a:ext uri="{FF2B5EF4-FFF2-40B4-BE49-F238E27FC236}">
                <a16:creationId xmlns:a16="http://schemas.microsoft.com/office/drawing/2014/main" id="{2ADE9399-7A03-D4E6-A765-182B8A712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01163"/>
            <a:ext cx="4035140" cy="3623624"/>
          </a:xfrm>
          <a:prstGeom prst="rect">
            <a:avLst/>
          </a:prstGeom>
          <a:ln w="19050">
            <a:solidFill>
              <a:schemeClr val="tx1"/>
            </a:solidFill>
          </a:ln>
        </p:spPr>
      </p:pic>
      <p:sp>
        <p:nvSpPr>
          <p:cNvPr id="6" name="Rectangle: Rounded Corners 6">
            <a:extLst>
              <a:ext uri="{FF2B5EF4-FFF2-40B4-BE49-F238E27FC236}">
                <a16:creationId xmlns:a16="http://schemas.microsoft.com/office/drawing/2014/main" id="{705EB288-5C26-27F5-7C2E-8FDC447B67A1}"/>
              </a:ext>
            </a:extLst>
          </p:cNvPr>
          <p:cNvSpPr/>
          <p:nvPr/>
        </p:nvSpPr>
        <p:spPr>
          <a:xfrm>
            <a:off x="4663562" y="1881181"/>
            <a:ext cx="4035140"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solidFill>
                  <a:srgbClr val="FF0000"/>
                </a:solidFill>
              </a:rPr>
              <a:t>*Complete all fields with red asterisks. </a:t>
            </a:r>
          </a:p>
        </p:txBody>
      </p:sp>
      <p:pic>
        <p:nvPicPr>
          <p:cNvPr id="8" name="Picture 7" descr="Text">
            <a:extLst>
              <a:ext uri="{FF2B5EF4-FFF2-40B4-BE49-F238E27FC236}">
                <a16:creationId xmlns:a16="http://schemas.microsoft.com/office/drawing/2014/main" id="{CEDE7ACE-8BE8-4AED-9B06-6A30BC9309E8}"/>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152400" y="6092275"/>
            <a:ext cx="1977344" cy="644961"/>
          </a:xfrm>
          <a:prstGeom prst="rect">
            <a:avLst/>
          </a:prstGeom>
        </p:spPr>
      </p:pic>
    </p:spTree>
    <p:extLst>
      <p:ext uri="{BB962C8B-B14F-4D97-AF65-F5344CB8AC3E}">
        <p14:creationId xmlns:p14="http://schemas.microsoft.com/office/powerpoint/2010/main" val="340740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F44B1-0BF2-DA6B-9760-CC9B3F6616B0}"/>
              </a:ext>
            </a:extLst>
          </p:cNvPr>
          <p:cNvSpPr>
            <a:spLocks noGrp="1"/>
          </p:cNvSpPr>
          <p:nvPr>
            <p:ph type="body" sz="quarter" idx="11"/>
          </p:nvPr>
        </p:nvSpPr>
        <p:spPr/>
        <p:txBody>
          <a:bodyPr/>
          <a:lstStyle/>
          <a:p>
            <a:pPr defTabSz="685800" eaLnBrk="0" fontAlgn="base" hangingPunct="0">
              <a:spcAft>
                <a:spcPct val="0"/>
              </a:spcAft>
              <a:defRPr/>
            </a:pPr>
            <a:r>
              <a:rPr lang="en-US" sz="3800">
                <a:solidFill>
                  <a:schemeClr val="tx2">
                    <a:lumMod val="75000"/>
                  </a:schemeClr>
                </a:solidFill>
                <a:latin typeface="+mj-lt"/>
              </a:rPr>
              <a:t>Organization/Site Information</a:t>
            </a:r>
          </a:p>
          <a:p>
            <a:endParaRPr lang="en-US"/>
          </a:p>
        </p:txBody>
      </p:sp>
      <p:pic>
        <p:nvPicPr>
          <p:cNvPr id="5" name="Picture 4" descr="A screenshot of a computer&#10;&#10;Description automatically generated">
            <a:extLst>
              <a:ext uri="{FF2B5EF4-FFF2-40B4-BE49-F238E27FC236}">
                <a16:creationId xmlns:a16="http://schemas.microsoft.com/office/drawing/2014/main" id="{D893D4DA-1D5A-5A52-FF7E-D66A6B0EC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00" y="1517167"/>
            <a:ext cx="4601415" cy="3823667"/>
          </a:xfrm>
          <a:prstGeom prst="rect">
            <a:avLst/>
          </a:prstGeom>
          <a:ln w="19050">
            <a:solidFill>
              <a:schemeClr val="tx1"/>
            </a:solidFill>
          </a:ln>
        </p:spPr>
      </p:pic>
      <p:sp>
        <p:nvSpPr>
          <p:cNvPr id="4" name="Rectangle: Rounded Corners 6">
            <a:extLst>
              <a:ext uri="{FF2B5EF4-FFF2-40B4-BE49-F238E27FC236}">
                <a16:creationId xmlns:a16="http://schemas.microsoft.com/office/drawing/2014/main" id="{306A7387-173B-3379-FCEA-53ECBCD04534}"/>
              </a:ext>
            </a:extLst>
          </p:cNvPr>
          <p:cNvSpPr/>
          <p:nvPr/>
        </p:nvSpPr>
        <p:spPr>
          <a:xfrm>
            <a:off x="5008080" y="1881181"/>
            <a:ext cx="3985720"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solidFill>
                  <a:srgbClr val="FF0000"/>
                </a:solidFill>
              </a:rPr>
              <a:t>*Complete all fields with red asterisks. </a:t>
            </a:r>
          </a:p>
        </p:txBody>
      </p:sp>
      <p:pic>
        <p:nvPicPr>
          <p:cNvPr id="6" name="Picture 5" descr="Text">
            <a:extLst>
              <a:ext uri="{FF2B5EF4-FFF2-40B4-BE49-F238E27FC236}">
                <a16:creationId xmlns:a16="http://schemas.microsoft.com/office/drawing/2014/main" id="{3A97BE14-3A74-C225-349F-0AA103DDE288}"/>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158841" y="6096000"/>
            <a:ext cx="1977344" cy="644961"/>
          </a:xfrm>
          <a:prstGeom prst="rect">
            <a:avLst/>
          </a:prstGeom>
        </p:spPr>
      </p:pic>
    </p:spTree>
    <p:extLst>
      <p:ext uri="{BB962C8B-B14F-4D97-AF65-F5344CB8AC3E}">
        <p14:creationId xmlns:p14="http://schemas.microsoft.com/office/powerpoint/2010/main" val="105973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a:normAutofit/>
          </a:bodyPr>
          <a:lstStyle/>
          <a:p>
            <a:r>
              <a:rPr lang="en-US" sz="3800">
                <a:solidFill>
                  <a:schemeClr val="tx2">
                    <a:lumMod val="75000"/>
                  </a:schemeClr>
                </a:solidFill>
                <a:latin typeface="+mj-lt"/>
              </a:rPr>
              <a:t>Final Disclaimers </a:t>
            </a:r>
          </a:p>
        </p:txBody>
      </p:sp>
      <p:sp>
        <p:nvSpPr>
          <p:cNvPr id="3" name="Rectangle: Rounded Corners 2">
            <a:extLst>
              <a:ext uri="{FF2B5EF4-FFF2-40B4-BE49-F238E27FC236}">
                <a16:creationId xmlns:a16="http://schemas.microsoft.com/office/drawing/2014/main" id="{50C3F0D6-83A7-A9D7-593A-7B17C32225F9}"/>
              </a:ext>
            </a:extLst>
          </p:cNvPr>
          <p:cNvSpPr/>
          <p:nvPr/>
        </p:nvSpPr>
        <p:spPr>
          <a:xfrm>
            <a:off x="5105400" y="1871954"/>
            <a:ext cx="3502090" cy="1404646"/>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dirty="0">
                <a:solidFill>
                  <a:schemeClr val="tx1"/>
                </a:solidFill>
              </a:rPr>
              <a:t>Final Disclaimers: Review the disclaimers, check the boxes to indicate that you understand, and click Submit.</a:t>
            </a:r>
          </a:p>
        </p:txBody>
      </p:sp>
      <p:pic>
        <p:nvPicPr>
          <p:cNvPr id="5" name="Picture 4">
            <a:extLst>
              <a:ext uri="{FF2B5EF4-FFF2-40B4-BE49-F238E27FC236}">
                <a16:creationId xmlns:a16="http://schemas.microsoft.com/office/drawing/2014/main" id="{823AE56D-DC32-32AA-39DF-72B9D9F71996}"/>
              </a:ext>
            </a:extLst>
          </p:cNvPr>
          <p:cNvPicPr>
            <a:picLocks noChangeAspect="1"/>
          </p:cNvPicPr>
          <p:nvPr/>
        </p:nvPicPr>
        <p:blipFill>
          <a:blip r:embed="rId3"/>
          <a:stretch>
            <a:fillRect/>
          </a:stretch>
        </p:blipFill>
        <p:spPr>
          <a:xfrm>
            <a:off x="130201" y="1562278"/>
            <a:ext cx="4572000" cy="2294498"/>
          </a:xfrm>
          <a:prstGeom prst="rect">
            <a:avLst/>
          </a:prstGeom>
          <a:ln w="19050">
            <a:solidFill>
              <a:schemeClr val="tx1"/>
            </a:solidFill>
          </a:ln>
        </p:spPr>
      </p:pic>
      <p:sp>
        <p:nvSpPr>
          <p:cNvPr id="6" name="Oval 5">
            <a:extLst>
              <a:ext uri="{FF2B5EF4-FFF2-40B4-BE49-F238E27FC236}">
                <a16:creationId xmlns:a16="http://schemas.microsoft.com/office/drawing/2014/main" id="{3B3965E5-1405-F459-6608-739B164D2832}"/>
              </a:ext>
            </a:extLst>
          </p:cNvPr>
          <p:cNvSpPr/>
          <p:nvPr/>
        </p:nvSpPr>
        <p:spPr>
          <a:xfrm>
            <a:off x="381000" y="3276600"/>
            <a:ext cx="685800" cy="685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
            <a:extLst>
              <a:ext uri="{FF2B5EF4-FFF2-40B4-BE49-F238E27FC236}">
                <a16:creationId xmlns:a16="http://schemas.microsoft.com/office/drawing/2014/main" id="{2EA85692-29A7-DBC2-4F8B-C10AE1130F65}"/>
              </a:ext>
            </a:extLst>
          </p:cNvPr>
          <p:cNvPicPr>
            <a:picLocks noChangeAspect="1"/>
          </p:cNvPicPr>
          <p:nvPr/>
        </p:nvPicPr>
        <p:blipFill rotWithShape="1">
          <a:blip r:embed="rId4">
            <a:extLst>
              <a:ext uri="{28A0092B-C50C-407E-A947-70E740481C1C}">
                <a14:useLocalDpi xmlns:a14="http://schemas.microsoft.com/office/drawing/2010/main" val="0"/>
              </a:ext>
            </a:extLst>
          </a:blip>
          <a:srcRect l="23506" r="21619" b="79879"/>
          <a:stretch/>
        </p:blipFill>
        <p:spPr>
          <a:xfrm>
            <a:off x="93279" y="6019800"/>
            <a:ext cx="1977344" cy="644961"/>
          </a:xfrm>
          <a:prstGeom prst="rect">
            <a:avLst/>
          </a:prstGeom>
        </p:spPr>
      </p:pic>
    </p:spTree>
    <p:extLst>
      <p:ext uri="{BB962C8B-B14F-4D97-AF65-F5344CB8AC3E}">
        <p14:creationId xmlns:p14="http://schemas.microsoft.com/office/powerpoint/2010/main" val="3983574916"/>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D22C1-BF9C-ECA0-D836-6E02CECD70C1}"/>
              </a:ext>
            </a:extLst>
          </p:cNvPr>
          <p:cNvSpPr>
            <a:spLocks noGrp="1"/>
          </p:cNvSpPr>
          <p:nvPr>
            <p:ph type="body" sz="quarter" idx="11"/>
          </p:nvPr>
        </p:nvSpPr>
        <p:spPr/>
        <p:txBody>
          <a:bodyPr/>
          <a:lstStyle/>
          <a:p>
            <a:pPr defTabSz="685800" eaLnBrk="0" fontAlgn="base" hangingPunct="0">
              <a:spcAft>
                <a:spcPct val="0"/>
              </a:spcAft>
              <a:defRPr/>
            </a:pPr>
            <a:r>
              <a:rPr lang="en-US" sz="3800">
                <a:solidFill>
                  <a:schemeClr val="tx2">
                    <a:lumMod val="75000"/>
                  </a:schemeClr>
                </a:solidFill>
                <a:latin typeface="+mj-lt"/>
              </a:rPr>
              <a:t>Signature of Site Leadership</a:t>
            </a:r>
          </a:p>
          <a:p>
            <a:endParaRPr lang="en-US"/>
          </a:p>
        </p:txBody>
      </p:sp>
      <p:sp>
        <p:nvSpPr>
          <p:cNvPr id="3" name="Rectangle: Rounded Corners 2">
            <a:extLst>
              <a:ext uri="{FF2B5EF4-FFF2-40B4-BE49-F238E27FC236}">
                <a16:creationId xmlns:a16="http://schemas.microsoft.com/office/drawing/2014/main" id="{F6FAA6B3-F967-87DC-A61D-930AA568A397}"/>
              </a:ext>
            </a:extLst>
          </p:cNvPr>
          <p:cNvSpPr/>
          <p:nvPr/>
        </p:nvSpPr>
        <p:spPr>
          <a:xfrm>
            <a:off x="5019147" y="3029146"/>
            <a:ext cx="3679555" cy="14666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Confirm if the submitter is the user’s supervisor. If not, provide the supervisor’s name, email, and title. </a:t>
            </a:r>
          </a:p>
        </p:txBody>
      </p:sp>
      <p:pic>
        <p:nvPicPr>
          <p:cNvPr id="8" name="Picture 7" descr="A screenshot of a computer&#10;&#10;Description automatically generated">
            <a:extLst>
              <a:ext uri="{FF2B5EF4-FFF2-40B4-BE49-F238E27FC236}">
                <a16:creationId xmlns:a16="http://schemas.microsoft.com/office/drawing/2014/main" id="{46B336BD-8683-BED5-066F-AC4390262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24105"/>
            <a:ext cx="4774172" cy="2010083"/>
          </a:xfrm>
          <a:prstGeom prst="rect">
            <a:avLst/>
          </a:prstGeom>
          <a:ln w="19050">
            <a:solidFill>
              <a:schemeClr val="tx1"/>
            </a:solidFill>
          </a:ln>
        </p:spPr>
      </p:pic>
      <p:sp>
        <p:nvSpPr>
          <p:cNvPr id="5" name="Rectangle: Rounded Corners 6">
            <a:extLst>
              <a:ext uri="{FF2B5EF4-FFF2-40B4-BE49-F238E27FC236}">
                <a16:creationId xmlns:a16="http://schemas.microsoft.com/office/drawing/2014/main" id="{AA62E40C-C337-ED6E-4901-3C4FBE7BEDB7}"/>
              </a:ext>
            </a:extLst>
          </p:cNvPr>
          <p:cNvSpPr/>
          <p:nvPr/>
        </p:nvSpPr>
        <p:spPr>
          <a:xfrm>
            <a:off x="5008080" y="1881181"/>
            <a:ext cx="3690622"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a:solidFill>
                  <a:srgbClr val="FF0000"/>
                </a:solidFill>
              </a:rPr>
              <a:t>*Complete all fields with red asterisks. </a:t>
            </a:r>
          </a:p>
        </p:txBody>
      </p:sp>
      <p:pic>
        <p:nvPicPr>
          <p:cNvPr id="6" name="Picture 5" descr="Text">
            <a:extLst>
              <a:ext uri="{FF2B5EF4-FFF2-40B4-BE49-F238E27FC236}">
                <a16:creationId xmlns:a16="http://schemas.microsoft.com/office/drawing/2014/main" id="{8A0D6A64-448E-F648-EABE-61848C1FEEAF}"/>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152400" y="6096000"/>
            <a:ext cx="1977344" cy="644961"/>
          </a:xfrm>
          <a:prstGeom prst="rect">
            <a:avLst/>
          </a:prstGeom>
        </p:spPr>
      </p:pic>
    </p:spTree>
    <p:extLst>
      <p:ext uri="{BB962C8B-B14F-4D97-AF65-F5344CB8AC3E}">
        <p14:creationId xmlns:p14="http://schemas.microsoft.com/office/powerpoint/2010/main" val="409408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09DAD0-5904-6A9D-FFC9-24175D4A0F0B}"/>
              </a:ext>
            </a:extLst>
          </p:cNvPr>
          <p:cNvSpPr>
            <a:spLocks noGrp="1"/>
          </p:cNvSpPr>
          <p:nvPr>
            <p:ph type="body" sz="quarter" idx="11"/>
          </p:nvPr>
        </p:nvSpPr>
        <p:spPr/>
        <p:txBody>
          <a:bodyPr vert="horz" lIns="68580" tIns="34290" rIns="68580" bIns="34290" rtlCol="0" anchor="t">
            <a:normAutofit/>
          </a:bodyPr>
          <a:lstStyle/>
          <a:p>
            <a:r>
              <a:rPr lang="en-US" sz="3800">
                <a:solidFill>
                  <a:schemeClr val="tx2">
                    <a:lumMod val="75000"/>
                  </a:schemeClr>
                </a:solidFill>
                <a:latin typeface="+mj-lt"/>
                <a:cs typeface="Arial"/>
              </a:rPr>
              <a:t>Application Submitted</a:t>
            </a:r>
          </a:p>
        </p:txBody>
      </p:sp>
      <p:pic>
        <p:nvPicPr>
          <p:cNvPr id="4" name="Picture 3" descr="A screenshot of a computer screen&#10;&#10;Description automatically generated">
            <a:extLst>
              <a:ext uri="{FF2B5EF4-FFF2-40B4-BE49-F238E27FC236}">
                <a16:creationId xmlns:a16="http://schemas.microsoft.com/office/drawing/2014/main" id="{B557C956-6193-AAFA-10AC-3E0513C35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68" y="1066800"/>
            <a:ext cx="4623836" cy="2772015"/>
          </a:xfrm>
          <a:prstGeom prst="rect">
            <a:avLst/>
          </a:prstGeom>
          <a:ln w="19050">
            <a:solidFill>
              <a:schemeClr val="tx1"/>
            </a:solidFill>
          </a:ln>
        </p:spPr>
      </p:pic>
      <p:sp>
        <p:nvSpPr>
          <p:cNvPr id="5" name="Rectangle: Rounded Corners 4">
            <a:extLst>
              <a:ext uri="{FF2B5EF4-FFF2-40B4-BE49-F238E27FC236}">
                <a16:creationId xmlns:a16="http://schemas.microsoft.com/office/drawing/2014/main" id="{BD486874-1555-7AD1-3A7B-648A01BD97F9}"/>
              </a:ext>
            </a:extLst>
          </p:cNvPr>
          <p:cNvSpPr/>
          <p:nvPr/>
        </p:nvSpPr>
        <p:spPr>
          <a:xfrm>
            <a:off x="5100809" y="1371600"/>
            <a:ext cx="3791523" cy="213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0" i="0">
                <a:solidFill>
                  <a:schemeClr val="tx1"/>
                </a:solidFill>
                <a:effectLst/>
              </a:rPr>
              <a:t>After applying, both the applicant and the supervisor will receive an email from IDPH/DocuSign containing documents that require electronic review and signature.</a:t>
            </a:r>
            <a:endParaRPr lang="en-US">
              <a:solidFill>
                <a:schemeClr val="tx1"/>
              </a:solidFill>
            </a:endParaRPr>
          </a:p>
        </p:txBody>
      </p:sp>
      <p:sp>
        <p:nvSpPr>
          <p:cNvPr id="6" name="Rectangle: Rounded Corners 5">
            <a:extLst>
              <a:ext uri="{FF2B5EF4-FFF2-40B4-BE49-F238E27FC236}">
                <a16:creationId xmlns:a16="http://schemas.microsoft.com/office/drawing/2014/main" id="{8209C04C-075A-9A18-F05C-41BB51525560}"/>
              </a:ext>
            </a:extLst>
          </p:cNvPr>
          <p:cNvSpPr/>
          <p:nvPr/>
        </p:nvSpPr>
        <p:spPr>
          <a:xfrm>
            <a:off x="304800" y="4155966"/>
            <a:ext cx="7772400" cy="16153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0" i="0">
                <a:solidFill>
                  <a:schemeClr val="tx1"/>
                </a:solidFill>
                <a:effectLst/>
              </a:rPr>
              <a:t>Please monitor incoming emails from IDPH and reply within the same email thread. If there is any missing information, both the Applicant and Supervisor may receive a follow-up email. Failure to respond to these email requests may result in a delay in the application process.</a:t>
            </a:r>
            <a:endParaRPr lang="en-US">
              <a:solidFill>
                <a:schemeClr val="tx1"/>
              </a:solidFill>
              <a:cs typeface="Calibri"/>
            </a:endParaRPr>
          </a:p>
        </p:txBody>
      </p:sp>
      <p:pic>
        <p:nvPicPr>
          <p:cNvPr id="7" name="Picture 6" descr="Text">
            <a:extLst>
              <a:ext uri="{FF2B5EF4-FFF2-40B4-BE49-F238E27FC236}">
                <a16:creationId xmlns:a16="http://schemas.microsoft.com/office/drawing/2014/main" id="{33D19D65-DDB8-D9BB-F6E8-1075AA7A36FE}"/>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152400" y="6088476"/>
            <a:ext cx="1977344" cy="644961"/>
          </a:xfrm>
          <a:prstGeom prst="rect">
            <a:avLst/>
          </a:prstGeom>
        </p:spPr>
      </p:pic>
    </p:spTree>
    <p:extLst>
      <p:ext uri="{BB962C8B-B14F-4D97-AF65-F5344CB8AC3E}">
        <p14:creationId xmlns:p14="http://schemas.microsoft.com/office/powerpoint/2010/main" val="366961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6CF5E-805B-B0D0-0C29-A39CE615A196}"/>
              </a:ext>
            </a:extLst>
          </p:cNvPr>
          <p:cNvSpPr>
            <a:spLocks noGrp="1"/>
          </p:cNvSpPr>
          <p:nvPr>
            <p:ph type="body" sz="quarter" idx="11"/>
          </p:nvPr>
        </p:nvSpPr>
        <p:spPr>
          <a:xfrm>
            <a:off x="457200" y="2209800"/>
            <a:ext cx="8126869" cy="990600"/>
          </a:xfrm>
        </p:spPr>
        <p:txBody>
          <a:bodyPr>
            <a:noAutofit/>
          </a:bodyPr>
          <a:lstStyle/>
          <a:p>
            <a:pPr algn="ctr"/>
            <a:r>
              <a:rPr lang="en-US" sz="4400">
                <a:solidFill>
                  <a:schemeClr val="tx2">
                    <a:lumMod val="75000"/>
                  </a:schemeClr>
                </a:solidFill>
                <a:latin typeface="+mj-lt"/>
              </a:rPr>
              <a:t>Signature Process</a:t>
            </a:r>
          </a:p>
        </p:txBody>
      </p:sp>
      <p:pic>
        <p:nvPicPr>
          <p:cNvPr id="4" name="Picture 3" descr="Text">
            <a:extLst>
              <a:ext uri="{FF2B5EF4-FFF2-40B4-BE49-F238E27FC236}">
                <a16:creationId xmlns:a16="http://schemas.microsoft.com/office/drawing/2014/main" id="{30AC5D14-04AC-1173-095F-47AE53EE9AB2}"/>
              </a:ext>
            </a:extLst>
          </p:cNvPr>
          <p:cNvPicPr>
            <a:picLocks noChangeAspect="1"/>
          </p:cNvPicPr>
          <p:nvPr/>
        </p:nvPicPr>
        <p:blipFill rotWithShape="1">
          <a:blip r:embed="rId2">
            <a:extLst>
              <a:ext uri="{28A0092B-C50C-407E-A947-70E740481C1C}">
                <a14:useLocalDpi xmlns:a14="http://schemas.microsoft.com/office/drawing/2010/main" val="0"/>
              </a:ext>
            </a:extLst>
          </a:blip>
          <a:srcRect l="23506" r="21619" b="79879"/>
          <a:stretch/>
        </p:blipFill>
        <p:spPr>
          <a:xfrm>
            <a:off x="228600" y="6019800"/>
            <a:ext cx="1977344" cy="644961"/>
          </a:xfrm>
          <a:prstGeom prst="rect">
            <a:avLst/>
          </a:prstGeom>
        </p:spPr>
      </p:pic>
    </p:spTree>
    <p:extLst>
      <p:ext uri="{BB962C8B-B14F-4D97-AF65-F5344CB8AC3E}">
        <p14:creationId xmlns:p14="http://schemas.microsoft.com/office/powerpoint/2010/main" val="328970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vert="horz" lIns="68580" tIns="34290" rIns="68580" bIns="34290" rtlCol="0" anchor="t">
            <a:normAutofit/>
          </a:bodyPr>
          <a:lstStyle/>
          <a:p>
            <a:r>
              <a:rPr lang="en-US" sz="3800">
                <a:solidFill>
                  <a:srgbClr val="20527C"/>
                </a:solidFill>
                <a:latin typeface="+mj-lt"/>
                <a:cs typeface="Arial"/>
              </a:rPr>
              <a:t>Signatures</a:t>
            </a:r>
            <a:endParaRPr lang="en-US" sz="3800">
              <a:solidFill>
                <a:srgbClr val="20527C"/>
              </a:solidFill>
              <a:latin typeface="+mj-lt"/>
            </a:endParaRPr>
          </a:p>
        </p:txBody>
      </p:sp>
      <p:pic>
        <p:nvPicPr>
          <p:cNvPr id="4" name="Picture 3">
            <a:extLst>
              <a:ext uri="{FF2B5EF4-FFF2-40B4-BE49-F238E27FC236}">
                <a16:creationId xmlns:a16="http://schemas.microsoft.com/office/drawing/2014/main" id="{0F65DC25-E807-45D6-B079-94ADC20230E8}"/>
              </a:ext>
            </a:extLst>
          </p:cNvPr>
          <p:cNvPicPr>
            <a:picLocks noChangeAspect="1"/>
          </p:cNvPicPr>
          <p:nvPr/>
        </p:nvPicPr>
        <p:blipFill>
          <a:blip r:embed="rId2"/>
          <a:stretch>
            <a:fillRect/>
          </a:stretch>
        </p:blipFill>
        <p:spPr>
          <a:xfrm>
            <a:off x="326952" y="1649704"/>
            <a:ext cx="4217138" cy="3644983"/>
          </a:xfrm>
          <a:prstGeom prst="rect">
            <a:avLst/>
          </a:prstGeom>
        </p:spPr>
      </p:pic>
      <p:sp>
        <p:nvSpPr>
          <p:cNvPr id="6" name="Oval 5">
            <a:extLst>
              <a:ext uri="{FF2B5EF4-FFF2-40B4-BE49-F238E27FC236}">
                <a16:creationId xmlns:a16="http://schemas.microsoft.com/office/drawing/2014/main" id="{3B3965E5-1405-F459-6608-739B164D2832}"/>
              </a:ext>
            </a:extLst>
          </p:cNvPr>
          <p:cNvSpPr/>
          <p:nvPr/>
        </p:nvSpPr>
        <p:spPr>
          <a:xfrm>
            <a:off x="1546360" y="3427915"/>
            <a:ext cx="1802219" cy="5130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a:extLst>
              <a:ext uri="{FF2B5EF4-FFF2-40B4-BE49-F238E27FC236}">
                <a16:creationId xmlns:a16="http://schemas.microsoft.com/office/drawing/2014/main" id="{0AAC4F9F-B22B-9C65-E9EA-C4A300544A36}"/>
              </a:ext>
            </a:extLst>
          </p:cNvPr>
          <p:cNvSpPr/>
          <p:nvPr/>
        </p:nvSpPr>
        <p:spPr>
          <a:xfrm>
            <a:off x="4838001" y="4086888"/>
            <a:ext cx="3791523" cy="1399592"/>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chemeClr val="tx1"/>
                </a:solidFill>
              </a:rPr>
              <a:t>Click on "Review Document“.</a:t>
            </a:r>
          </a:p>
        </p:txBody>
      </p:sp>
      <p:pic>
        <p:nvPicPr>
          <p:cNvPr id="8" name="Picture 7" descr="Text">
            <a:extLst>
              <a:ext uri="{FF2B5EF4-FFF2-40B4-BE49-F238E27FC236}">
                <a16:creationId xmlns:a16="http://schemas.microsoft.com/office/drawing/2014/main" id="{2CA46730-2A9A-389E-4022-CBF9179D3DDF}"/>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301658" y="6096000"/>
            <a:ext cx="1977344" cy="644961"/>
          </a:xfrm>
          <a:prstGeom prst="rect">
            <a:avLst/>
          </a:prstGeom>
        </p:spPr>
      </p:pic>
      <p:sp>
        <p:nvSpPr>
          <p:cNvPr id="5" name="Rectangle: Rounded Corners 4">
            <a:extLst>
              <a:ext uri="{FF2B5EF4-FFF2-40B4-BE49-F238E27FC236}">
                <a16:creationId xmlns:a16="http://schemas.microsoft.com/office/drawing/2014/main" id="{40529640-7620-3C1B-1AFB-24450EF85FBF}"/>
              </a:ext>
            </a:extLst>
          </p:cNvPr>
          <p:cNvSpPr/>
          <p:nvPr/>
        </p:nvSpPr>
        <p:spPr>
          <a:xfrm>
            <a:off x="4838001" y="1371520"/>
            <a:ext cx="3791523" cy="2322803"/>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chemeClr val="tx1"/>
                </a:solidFill>
              </a:rPr>
              <a:t>Once the application is submitted and approved an email from IDPH/DocuSign will be sent.  </a:t>
            </a:r>
          </a:p>
          <a:p>
            <a:pPr algn="ctr"/>
            <a:endParaRPr lang="en-US">
              <a:solidFill>
                <a:schemeClr val="tx1"/>
              </a:solidFill>
            </a:endParaRPr>
          </a:p>
          <a:p>
            <a:pPr algn="ctr"/>
            <a:r>
              <a:rPr lang="en-US">
                <a:solidFill>
                  <a:schemeClr val="tx1"/>
                </a:solidFill>
              </a:rPr>
              <a:t>Signatures will be required from the user, supervisor, and PRA. </a:t>
            </a:r>
          </a:p>
          <a:p>
            <a:pPr algn="ctr"/>
            <a:endParaRPr lang="en-US">
              <a:solidFill>
                <a:schemeClr val="tx1"/>
              </a:solidFill>
            </a:endParaRPr>
          </a:p>
        </p:txBody>
      </p:sp>
    </p:spTree>
    <p:extLst>
      <p:ext uri="{BB962C8B-B14F-4D97-AF65-F5344CB8AC3E}">
        <p14:creationId xmlns:p14="http://schemas.microsoft.com/office/powerpoint/2010/main" val="112844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3577-F845-509A-869B-2E28DEBD50D1}"/>
              </a:ext>
            </a:extLst>
          </p:cNvPr>
          <p:cNvSpPr>
            <a:spLocks noGrp="1"/>
          </p:cNvSpPr>
          <p:nvPr>
            <p:ph type="title"/>
          </p:nvPr>
        </p:nvSpPr>
        <p:spPr/>
        <p:txBody>
          <a:bodyPr/>
          <a:lstStyle/>
          <a:p>
            <a:r>
              <a:rPr lang="en-US" b="1">
                <a:solidFill>
                  <a:srgbClr val="20527C"/>
                </a:solidFill>
              </a:rPr>
              <a:t>Individual I-CARE Access</a:t>
            </a:r>
            <a:endParaRPr lang="en-US" b="1">
              <a:solidFill>
                <a:srgbClr val="20527C"/>
              </a:solidFill>
              <a:cs typeface="Calibri Light"/>
            </a:endParaRPr>
          </a:p>
        </p:txBody>
      </p:sp>
      <p:pic>
        <p:nvPicPr>
          <p:cNvPr id="3074" name="Picture 2" descr="image">
            <a:extLst>
              <a:ext uri="{FF2B5EF4-FFF2-40B4-BE49-F238E27FC236}">
                <a16:creationId xmlns:a16="http://schemas.microsoft.com/office/drawing/2014/main" id="{E56363F0-F0F0-F213-509C-55594E2DDF6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 y="1925434"/>
            <a:ext cx="5071708" cy="37133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5C82DC76-DEAA-FB83-8DA3-8DE7383843EA}"/>
              </a:ext>
            </a:extLst>
          </p:cNvPr>
          <p:cNvSpPr>
            <a:spLocks noGrp="1"/>
          </p:cNvSpPr>
          <p:nvPr>
            <p:ph sz="half" idx="2"/>
          </p:nvPr>
        </p:nvSpPr>
        <p:spPr>
          <a:xfrm>
            <a:off x="5309012" y="2205301"/>
            <a:ext cx="3709305" cy="7231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0">
              <a:buNone/>
            </a:pPr>
            <a:r>
              <a:rPr lang="en-US">
                <a:solidFill>
                  <a:schemeClr val="tx1"/>
                </a:solidFill>
              </a:rPr>
              <a:t>Navigate to the Site:</a:t>
            </a:r>
          </a:p>
          <a:p>
            <a:pPr indent="0">
              <a:buNone/>
            </a:pPr>
            <a:r>
              <a:rPr lang="en-US">
                <a:hlinkClick r:id="rId3"/>
              </a:rPr>
              <a:t>I-CARE Enrollment - Smartsheet.com</a:t>
            </a:r>
            <a:endParaRPr lang="en-US">
              <a:solidFill>
                <a:schemeClr val="tx1"/>
              </a:solidFill>
            </a:endParaRPr>
          </a:p>
        </p:txBody>
      </p:sp>
      <p:sp>
        <p:nvSpPr>
          <p:cNvPr id="6" name="Rectangle: Rounded Corners 5">
            <a:extLst>
              <a:ext uri="{FF2B5EF4-FFF2-40B4-BE49-F238E27FC236}">
                <a16:creationId xmlns:a16="http://schemas.microsoft.com/office/drawing/2014/main" id="{BD4C1874-A8D8-3DEF-2EC3-70307ED56531}"/>
              </a:ext>
            </a:extLst>
          </p:cNvPr>
          <p:cNvSpPr/>
          <p:nvPr/>
        </p:nvSpPr>
        <p:spPr>
          <a:xfrm>
            <a:off x="5309011" y="3392965"/>
            <a:ext cx="3709306" cy="6463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t>Select Individual I-CARE Access</a:t>
            </a:r>
            <a:endParaRPr lang="en-US">
              <a:solidFill>
                <a:schemeClr val="bg1"/>
              </a:solidFill>
            </a:endParaRPr>
          </a:p>
        </p:txBody>
      </p:sp>
      <p:sp>
        <p:nvSpPr>
          <p:cNvPr id="7" name="Oval 6">
            <a:extLst>
              <a:ext uri="{FF2B5EF4-FFF2-40B4-BE49-F238E27FC236}">
                <a16:creationId xmlns:a16="http://schemas.microsoft.com/office/drawing/2014/main" id="{AA6F148D-1F52-8C8E-34E8-E850E074A327}"/>
              </a:ext>
            </a:extLst>
          </p:cNvPr>
          <p:cNvSpPr/>
          <p:nvPr/>
        </p:nvSpPr>
        <p:spPr>
          <a:xfrm>
            <a:off x="3429000" y="4191000"/>
            <a:ext cx="1504562" cy="7231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Text">
            <a:extLst>
              <a:ext uri="{FF2B5EF4-FFF2-40B4-BE49-F238E27FC236}">
                <a16:creationId xmlns:a16="http://schemas.microsoft.com/office/drawing/2014/main" id="{0A98DCEA-E5B5-7978-A523-A5F2E2DEAE58}"/>
              </a:ext>
            </a:extLst>
          </p:cNvPr>
          <p:cNvPicPr>
            <a:picLocks noChangeAspect="1"/>
          </p:cNvPicPr>
          <p:nvPr/>
        </p:nvPicPr>
        <p:blipFill rotWithShape="1">
          <a:blip r:embed="rId4">
            <a:extLst>
              <a:ext uri="{28A0092B-C50C-407E-A947-70E740481C1C}">
                <a14:useLocalDpi xmlns:a14="http://schemas.microsoft.com/office/drawing/2010/main" val="0"/>
              </a:ext>
            </a:extLst>
          </a:blip>
          <a:srcRect l="23506" r="21619" b="79879"/>
          <a:stretch/>
        </p:blipFill>
        <p:spPr>
          <a:xfrm>
            <a:off x="7070" y="6083982"/>
            <a:ext cx="2151220" cy="701675"/>
          </a:xfrm>
          <a:prstGeom prst="rect">
            <a:avLst/>
          </a:prstGeom>
        </p:spPr>
      </p:pic>
      <p:sp>
        <p:nvSpPr>
          <p:cNvPr id="3" name="Slide Number Placeholder 2">
            <a:extLst>
              <a:ext uri="{FF2B5EF4-FFF2-40B4-BE49-F238E27FC236}">
                <a16:creationId xmlns:a16="http://schemas.microsoft.com/office/drawing/2014/main" id="{0391CAC5-9595-DD5F-D47A-229D384A94EF}"/>
              </a:ext>
            </a:extLst>
          </p:cNvPr>
          <p:cNvSpPr>
            <a:spLocks noGrp="1"/>
          </p:cNvSpPr>
          <p:nvPr>
            <p:ph type="sldNum" sz="quarter" idx="12"/>
          </p:nvPr>
        </p:nvSpPr>
        <p:spPr>
          <a:xfrm>
            <a:off x="6934200" y="6420532"/>
            <a:ext cx="2133600" cy="365125"/>
          </a:xfrm>
        </p:spPr>
        <p:txBody>
          <a:bodyPr/>
          <a:lstStyle/>
          <a:p>
            <a:fld id="{C7038434-C2CC-4028-AD72-886E4ED36FC6}" type="slidenum">
              <a:rPr lang="en-US" smtClean="0"/>
              <a:pPr/>
              <a:t>2</a:t>
            </a:fld>
            <a:endParaRPr lang="en-US"/>
          </a:p>
        </p:txBody>
      </p:sp>
    </p:spTree>
    <p:extLst>
      <p:ext uri="{BB962C8B-B14F-4D97-AF65-F5344CB8AC3E}">
        <p14:creationId xmlns:p14="http://schemas.microsoft.com/office/powerpoint/2010/main" val="58388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vert="horz" lIns="68580" tIns="34290" rIns="68580" bIns="34290" rtlCol="0" anchor="t">
            <a:normAutofit/>
          </a:bodyPr>
          <a:lstStyle/>
          <a:p>
            <a:r>
              <a:rPr lang="en-US" sz="3800">
                <a:solidFill>
                  <a:srgbClr val="20527C"/>
                </a:solidFill>
                <a:latin typeface="+mj-lt"/>
                <a:cs typeface="Arial"/>
              </a:rPr>
              <a:t>Signatures</a:t>
            </a:r>
            <a:endParaRPr lang="en-US" sz="3800">
              <a:solidFill>
                <a:srgbClr val="20527C"/>
              </a:solidFill>
              <a:latin typeface="+mj-lt"/>
            </a:endParaRPr>
          </a:p>
        </p:txBody>
      </p:sp>
      <p:sp>
        <p:nvSpPr>
          <p:cNvPr id="3" name="Rectangle: Rounded Corners 2">
            <a:extLst>
              <a:ext uri="{FF2B5EF4-FFF2-40B4-BE49-F238E27FC236}">
                <a16:creationId xmlns:a16="http://schemas.microsoft.com/office/drawing/2014/main" id="{50C3F0D6-83A7-A9D7-593A-7B17C32225F9}"/>
              </a:ext>
            </a:extLst>
          </p:cNvPr>
          <p:cNvSpPr/>
          <p:nvPr/>
        </p:nvSpPr>
        <p:spPr>
          <a:xfrm>
            <a:off x="4815967" y="1871954"/>
            <a:ext cx="3791523" cy="1399592"/>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350">
                <a:solidFill>
                  <a:schemeClr val="tx1"/>
                </a:solidFill>
                <a:latin typeface="Aptos"/>
              </a:rPr>
              <a:t>Once application is submitted and approved you will need to complete signatures via DocuSign</a:t>
            </a:r>
            <a:endParaRPr lang="en-US" sz="1350">
              <a:solidFill>
                <a:schemeClr val="tx1"/>
              </a:solidFill>
            </a:endParaRPr>
          </a:p>
        </p:txBody>
      </p:sp>
      <p:sp>
        <p:nvSpPr>
          <p:cNvPr id="7" name="Rectangle: Rounded Corners 6">
            <a:extLst>
              <a:ext uri="{FF2B5EF4-FFF2-40B4-BE49-F238E27FC236}">
                <a16:creationId xmlns:a16="http://schemas.microsoft.com/office/drawing/2014/main" id="{0AAC4F9F-B22B-9C65-E9EA-C4A300544A36}"/>
              </a:ext>
            </a:extLst>
          </p:cNvPr>
          <p:cNvSpPr/>
          <p:nvPr/>
        </p:nvSpPr>
        <p:spPr>
          <a:xfrm>
            <a:off x="4267201" y="3626326"/>
            <a:ext cx="4340290" cy="1399592"/>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chemeClr val="tx1"/>
                </a:solidFill>
              </a:rPr>
              <a:t>Read the disclosure. If you agree, select the box with "I agree" and click Continue</a:t>
            </a:r>
          </a:p>
        </p:txBody>
      </p:sp>
      <p:pic>
        <p:nvPicPr>
          <p:cNvPr id="8" name="Picture 7">
            <a:extLst>
              <a:ext uri="{FF2B5EF4-FFF2-40B4-BE49-F238E27FC236}">
                <a16:creationId xmlns:a16="http://schemas.microsoft.com/office/drawing/2014/main" id="{BCA0F4E3-826A-1AD4-8F1C-6DFA026D07AD}"/>
              </a:ext>
            </a:extLst>
          </p:cNvPr>
          <p:cNvPicPr>
            <a:picLocks noChangeAspect="1"/>
          </p:cNvPicPr>
          <p:nvPr/>
        </p:nvPicPr>
        <p:blipFill>
          <a:blip r:embed="rId3"/>
          <a:stretch>
            <a:fillRect/>
          </a:stretch>
        </p:blipFill>
        <p:spPr>
          <a:xfrm>
            <a:off x="227271" y="1781983"/>
            <a:ext cx="8696103" cy="1513079"/>
          </a:xfrm>
          <a:prstGeom prst="rect">
            <a:avLst/>
          </a:prstGeom>
          <a:ln w="19050">
            <a:solidFill>
              <a:schemeClr val="tx1"/>
            </a:solidFill>
          </a:ln>
        </p:spPr>
      </p:pic>
      <p:sp>
        <p:nvSpPr>
          <p:cNvPr id="6" name="Oval 5">
            <a:extLst>
              <a:ext uri="{FF2B5EF4-FFF2-40B4-BE49-F238E27FC236}">
                <a16:creationId xmlns:a16="http://schemas.microsoft.com/office/drawing/2014/main" id="{3B3965E5-1405-F459-6608-739B164D2832}"/>
              </a:ext>
            </a:extLst>
          </p:cNvPr>
          <p:cNvSpPr/>
          <p:nvPr/>
        </p:nvSpPr>
        <p:spPr>
          <a:xfrm>
            <a:off x="6463918" y="2570664"/>
            <a:ext cx="1084521" cy="4532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BBB613D3-5DEA-9223-3346-28B8701DBD52}"/>
              </a:ext>
            </a:extLst>
          </p:cNvPr>
          <p:cNvSpPr/>
          <p:nvPr/>
        </p:nvSpPr>
        <p:spPr>
          <a:xfrm>
            <a:off x="190709" y="2438400"/>
            <a:ext cx="2799020" cy="7057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Text">
            <a:extLst>
              <a:ext uri="{FF2B5EF4-FFF2-40B4-BE49-F238E27FC236}">
                <a16:creationId xmlns:a16="http://schemas.microsoft.com/office/drawing/2014/main" id="{6AA84E57-3149-5368-E0A8-2F396AD2CEB4}"/>
              </a:ext>
            </a:extLst>
          </p:cNvPr>
          <p:cNvPicPr>
            <a:picLocks noChangeAspect="1"/>
          </p:cNvPicPr>
          <p:nvPr/>
        </p:nvPicPr>
        <p:blipFill rotWithShape="1">
          <a:blip r:embed="rId4">
            <a:extLst>
              <a:ext uri="{28A0092B-C50C-407E-A947-70E740481C1C}">
                <a14:useLocalDpi xmlns:a14="http://schemas.microsoft.com/office/drawing/2010/main" val="0"/>
              </a:ext>
            </a:extLst>
          </a:blip>
          <a:srcRect l="23506" r="21619" b="79879"/>
          <a:stretch/>
        </p:blipFill>
        <p:spPr>
          <a:xfrm>
            <a:off x="190709" y="6096000"/>
            <a:ext cx="1977344" cy="644961"/>
          </a:xfrm>
          <a:prstGeom prst="rect">
            <a:avLst/>
          </a:prstGeom>
        </p:spPr>
      </p:pic>
    </p:spTree>
    <p:extLst>
      <p:ext uri="{BB962C8B-B14F-4D97-AF65-F5344CB8AC3E}">
        <p14:creationId xmlns:p14="http://schemas.microsoft.com/office/powerpoint/2010/main" val="16024165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vert="horz" lIns="68580" tIns="34290" rIns="68580" bIns="34290" rtlCol="0" anchor="t">
            <a:normAutofit/>
          </a:bodyPr>
          <a:lstStyle/>
          <a:p>
            <a:r>
              <a:rPr lang="en-US" sz="3800">
                <a:solidFill>
                  <a:srgbClr val="20527C"/>
                </a:solidFill>
                <a:latin typeface="+mj-lt"/>
                <a:cs typeface="Arial"/>
              </a:rPr>
              <a:t>Signatures</a:t>
            </a:r>
            <a:endParaRPr lang="en-US" sz="3800">
              <a:solidFill>
                <a:srgbClr val="20527C"/>
              </a:solidFill>
              <a:latin typeface="+mj-lt"/>
            </a:endParaRPr>
          </a:p>
        </p:txBody>
      </p:sp>
      <p:sp>
        <p:nvSpPr>
          <p:cNvPr id="7" name="Rectangle: Rounded Corners 6">
            <a:extLst>
              <a:ext uri="{FF2B5EF4-FFF2-40B4-BE49-F238E27FC236}">
                <a16:creationId xmlns:a16="http://schemas.microsoft.com/office/drawing/2014/main" id="{0AAC4F9F-B22B-9C65-E9EA-C4A300544A36}"/>
              </a:ext>
            </a:extLst>
          </p:cNvPr>
          <p:cNvSpPr/>
          <p:nvPr/>
        </p:nvSpPr>
        <p:spPr>
          <a:xfrm>
            <a:off x="2459666" y="3691177"/>
            <a:ext cx="6055676" cy="987581"/>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Select the “Start” button to review and sign the </a:t>
            </a:r>
            <a:r>
              <a:rPr lang="en-US" err="1">
                <a:solidFill>
                  <a:schemeClr val="tx1"/>
                </a:solidFill>
              </a:rPr>
              <a:t>Docusign</a:t>
            </a:r>
            <a:r>
              <a:rPr lang="en-US">
                <a:solidFill>
                  <a:schemeClr val="tx1"/>
                </a:solidFill>
              </a:rPr>
              <a:t>.</a:t>
            </a:r>
          </a:p>
        </p:txBody>
      </p:sp>
      <p:pic>
        <p:nvPicPr>
          <p:cNvPr id="4" name="Picture 3">
            <a:extLst>
              <a:ext uri="{FF2B5EF4-FFF2-40B4-BE49-F238E27FC236}">
                <a16:creationId xmlns:a16="http://schemas.microsoft.com/office/drawing/2014/main" id="{13BB0B2D-AF10-5113-E34F-65EB5D8F5C3C}"/>
              </a:ext>
            </a:extLst>
          </p:cNvPr>
          <p:cNvPicPr>
            <a:picLocks noChangeAspect="1"/>
          </p:cNvPicPr>
          <p:nvPr/>
        </p:nvPicPr>
        <p:blipFill>
          <a:blip r:embed="rId2"/>
          <a:stretch>
            <a:fillRect/>
          </a:stretch>
        </p:blipFill>
        <p:spPr>
          <a:xfrm>
            <a:off x="228600" y="1226853"/>
            <a:ext cx="6596174" cy="2202147"/>
          </a:xfrm>
          <a:prstGeom prst="rect">
            <a:avLst/>
          </a:prstGeom>
          <a:ln w="19050">
            <a:solidFill>
              <a:schemeClr val="tx1"/>
            </a:solidFill>
          </a:ln>
        </p:spPr>
      </p:pic>
      <p:sp>
        <p:nvSpPr>
          <p:cNvPr id="10" name="Oval 9">
            <a:extLst>
              <a:ext uri="{FF2B5EF4-FFF2-40B4-BE49-F238E27FC236}">
                <a16:creationId xmlns:a16="http://schemas.microsoft.com/office/drawing/2014/main" id="{BBB613D3-5DEA-9223-3346-28B8701DBD52}"/>
              </a:ext>
            </a:extLst>
          </p:cNvPr>
          <p:cNvSpPr/>
          <p:nvPr/>
        </p:nvSpPr>
        <p:spPr>
          <a:xfrm>
            <a:off x="1295400" y="1828800"/>
            <a:ext cx="1164265" cy="3734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Text">
            <a:extLst>
              <a:ext uri="{FF2B5EF4-FFF2-40B4-BE49-F238E27FC236}">
                <a16:creationId xmlns:a16="http://schemas.microsoft.com/office/drawing/2014/main" id="{65AB29BF-4597-5DAE-B06A-873C77EAD226}"/>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29066" y="6096000"/>
            <a:ext cx="1977344" cy="644961"/>
          </a:xfrm>
          <a:prstGeom prst="rect">
            <a:avLst/>
          </a:prstGeom>
        </p:spPr>
      </p:pic>
    </p:spTree>
    <p:extLst>
      <p:ext uri="{BB962C8B-B14F-4D97-AF65-F5344CB8AC3E}">
        <p14:creationId xmlns:p14="http://schemas.microsoft.com/office/powerpoint/2010/main" val="3371553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E3D98-6B18-7A81-64E6-7CE3C2FFF36B}"/>
              </a:ext>
            </a:extLst>
          </p:cNvPr>
          <p:cNvPicPr>
            <a:picLocks noChangeAspect="1"/>
          </p:cNvPicPr>
          <p:nvPr/>
        </p:nvPicPr>
        <p:blipFill>
          <a:blip r:embed="rId2"/>
          <a:stretch>
            <a:fillRect/>
          </a:stretch>
        </p:blipFill>
        <p:spPr>
          <a:xfrm>
            <a:off x="306433" y="1219201"/>
            <a:ext cx="5493101" cy="2991130"/>
          </a:xfrm>
          <a:prstGeom prst="rect">
            <a:avLst/>
          </a:prstGeom>
          <a:ln w="19050">
            <a:solidFill>
              <a:schemeClr val="tx1"/>
            </a:solidFill>
          </a:ln>
        </p:spPr>
      </p:pic>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vert="horz" lIns="68580" tIns="34290" rIns="68580" bIns="34290" rtlCol="0" anchor="t">
            <a:normAutofit/>
          </a:bodyPr>
          <a:lstStyle/>
          <a:p>
            <a:r>
              <a:rPr lang="en-US" sz="3800">
                <a:solidFill>
                  <a:srgbClr val="20527C"/>
                </a:solidFill>
                <a:latin typeface="+mj-lt"/>
                <a:cs typeface="Calibri"/>
              </a:rPr>
              <a:t>Signatures </a:t>
            </a:r>
            <a:endParaRPr lang="en-US" sz="3800" b="0">
              <a:solidFill>
                <a:srgbClr val="20527C"/>
              </a:solidFill>
              <a:latin typeface="+mj-lt"/>
              <a:cs typeface="Calibri"/>
            </a:endParaRPr>
          </a:p>
          <a:p>
            <a:endParaRPr lang="en-US"/>
          </a:p>
        </p:txBody>
      </p:sp>
      <p:sp>
        <p:nvSpPr>
          <p:cNvPr id="7" name="Rectangle: Rounded Corners 6">
            <a:extLst>
              <a:ext uri="{FF2B5EF4-FFF2-40B4-BE49-F238E27FC236}">
                <a16:creationId xmlns:a16="http://schemas.microsoft.com/office/drawing/2014/main" id="{0AAC4F9F-B22B-9C65-E9EA-C4A300544A36}"/>
              </a:ext>
            </a:extLst>
          </p:cNvPr>
          <p:cNvSpPr/>
          <p:nvPr/>
        </p:nvSpPr>
        <p:spPr>
          <a:xfrm>
            <a:off x="3052983" y="4438932"/>
            <a:ext cx="4724400" cy="987581"/>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Select the “Sign” button to sign the DocuSign.</a:t>
            </a:r>
          </a:p>
        </p:txBody>
      </p:sp>
      <p:sp>
        <p:nvSpPr>
          <p:cNvPr id="10" name="Oval 9">
            <a:extLst>
              <a:ext uri="{FF2B5EF4-FFF2-40B4-BE49-F238E27FC236}">
                <a16:creationId xmlns:a16="http://schemas.microsoft.com/office/drawing/2014/main" id="{BBB613D3-5DEA-9223-3346-28B8701DBD52}"/>
              </a:ext>
            </a:extLst>
          </p:cNvPr>
          <p:cNvSpPr/>
          <p:nvPr/>
        </p:nvSpPr>
        <p:spPr>
          <a:xfrm>
            <a:off x="1667803" y="2590800"/>
            <a:ext cx="1164265" cy="3734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Text">
            <a:extLst>
              <a:ext uri="{FF2B5EF4-FFF2-40B4-BE49-F238E27FC236}">
                <a16:creationId xmlns:a16="http://schemas.microsoft.com/office/drawing/2014/main" id="{02D8E82E-2A25-32DE-BB1C-769C55C7D4F0}"/>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272592" y="6060639"/>
            <a:ext cx="1977344" cy="644961"/>
          </a:xfrm>
          <a:prstGeom prst="rect">
            <a:avLst/>
          </a:prstGeom>
        </p:spPr>
      </p:pic>
    </p:spTree>
    <p:extLst>
      <p:ext uri="{BB962C8B-B14F-4D97-AF65-F5344CB8AC3E}">
        <p14:creationId xmlns:p14="http://schemas.microsoft.com/office/powerpoint/2010/main" val="118838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CDE9F-2868-2202-BB58-C7943290DC92}"/>
              </a:ext>
            </a:extLst>
          </p:cNvPr>
          <p:cNvPicPr>
            <a:picLocks noChangeAspect="1"/>
          </p:cNvPicPr>
          <p:nvPr/>
        </p:nvPicPr>
        <p:blipFill>
          <a:blip r:embed="rId2"/>
          <a:stretch>
            <a:fillRect/>
          </a:stretch>
        </p:blipFill>
        <p:spPr>
          <a:xfrm>
            <a:off x="205275" y="1189711"/>
            <a:ext cx="5326911" cy="4304957"/>
          </a:xfrm>
          <a:prstGeom prst="rect">
            <a:avLst/>
          </a:prstGeom>
          <a:ln w="19050">
            <a:solidFill>
              <a:schemeClr val="tx1"/>
            </a:solidFill>
          </a:ln>
        </p:spPr>
      </p:pic>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vert="horz" lIns="68580" tIns="34290" rIns="68580" bIns="34290" rtlCol="0" anchor="t">
            <a:normAutofit/>
          </a:bodyPr>
          <a:lstStyle/>
          <a:p>
            <a:r>
              <a:rPr lang="en-US" sz="3800">
                <a:solidFill>
                  <a:srgbClr val="20527C"/>
                </a:solidFill>
                <a:latin typeface="+mj-lt"/>
                <a:cs typeface="Calibri"/>
              </a:rPr>
              <a:t>Signatures </a:t>
            </a:r>
            <a:endParaRPr lang="en-US" sz="3800" b="0">
              <a:solidFill>
                <a:srgbClr val="20527C"/>
              </a:solidFill>
              <a:latin typeface="+mj-lt"/>
              <a:cs typeface="Calibri"/>
            </a:endParaRPr>
          </a:p>
          <a:p>
            <a:endParaRPr lang="en-US"/>
          </a:p>
        </p:txBody>
      </p:sp>
      <p:sp>
        <p:nvSpPr>
          <p:cNvPr id="7" name="Rectangle: Rounded Corners 6">
            <a:extLst>
              <a:ext uri="{FF2B5EF4-FFF2-40B4-BE49-F238E27FC236}">
                <a16:creationId xmlns:a16="http://schemas.microsoft.com/office/drawing/2014/main" id="{0AAC4F9F-B22B-9C65-E9EA-C4A300544A36}"/>
              </a:ext>
            </a:extLst>
          </p:cNvPr>
          <p:cNvSpPr/>
          <p:nvPr/>
        </p:nvSpPr>
        <p:spPr>
          <a:xfrm>
            <a:off x="5879223" y="1938407"/>
            <a:ext cx="3107053" cy="2404993"/>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Only the PRA will have the option to provide any notes or comments they wish to communicate to IDPH staff on the form.</a:t>
            </a:r>
            <a:endParaRPr lang="en-US">
              <a:solidFill>
                <a:schemeClr val="tx1"/>
              </a:solidFill>
              <a:cs typeface="Calibri"/>
            </a:endParaRPr>
          </a:p>
          <a:p>
            <a:endParaRPr lang="en-US">
              <a:solidFill>
                <a:schemeClr val="tx1"/>
              </a:solidFill>
            </a:endParaRPr>
          </a:p>
          <a:p>
            <a:r>
              <a:rPr lang="en-US">
                <a:solidFill>
                  <a:schemeClr val="tx1"/>
                </a:solidFill>
              </a:rPr>
              <a:t>Select Finish to submit.</a:t>
            </a:r>
            <a:endParaRPr lang="en-US">
              <a:solidFill>
                <a:schemeClr val="tx1"/>
              </a:solidFill>
              <a:cs typeface="Calibri"/>
            </a:endParaRPr>
          </a:p>
        </p:txBody>
      </p:sp>
      <p:sp>
        <p:nvSpPr>
          <p:cNvPr id="10" name="Oval 9">
            <a:extLst>
              <a:ext uri="{FF2B5EF4-FFF2-40B4-BE49-F238E27FC236}">
                <a16:creationId xmlns:a16="http://schemas.microsoft.com/office/drawing/2014/main" id="{BBB613D3-5DEA-9223-3346-28B8701DBD52}"/>
              </a:ext>
            </a:extLst>
          </p:cNvPr>
          <p:cNvSpPr/>
          <p:nvPr/>
        </p:nvSpPr>
        <p:spPr>
          <a:xfrm>
            <a:off x="920315" y="2667000"/>
            <a:ext cx="1948415" cy="5462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EFCA4EC1-71FB-B537-2169-BE76E69741BC}"/>
              </a:ext>
            </a:extLst>
          </p:cNvPr>
          <p:cNvSpPr/>
          <p:nvPr/>
        </p:nvSpPr>
        <p:spPr>
          <a:xfrm>
            <a:off x="4191000" y="4994938"/>
            <a:ext cx="911742" cy="4997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Text">
            <a:extLst>
              <a:ext uri="{FF2B5EF4-FFF2-40B4-BE49-F238E27FC236}">
                <a16:creationId xmlns:a16="http://schemas.microsoft.com/office/drawing/2014/main" id="{780AB987-399E-97A9-27EF-98B37EC4AB9C}"/>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205275" y="6006435"/>
            <a:ext cx="1977344" cy="644961"/>
          </a:xfrm>
          <a:prstGeom prst="rect">
            <a:avLst/>
          </a:prstGeom>
        </p:spPr>
      </p:pic>
    </p:spTree>
    <p:extLst>
      <p:ext uri="{BB962C8B-B14F-4D97-AF65-F5344CB8AC3E}">
        <p14:creationId xmlns:p14="http://schemas.microsoft.com/office/powerpoint/2010/main" val="344835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7C8A4-AC32-5C8C-3F23-DE4875457E0D}"/>
              </a:ext>
            </a:extLst>
          </p:cNvPr>
          <p:cNvPicPr>
            <a:picLocks noChangeAspect="1"/>
          </p:cNvPicPr>
          <p:nvPr/>
        </p:nvPicPr>
        <p:blipFill>
          <a:blip r:embed="rId2"/>
          <a:stretch>
            <a:fillRect/>
          </a:stretch>
        </p:blipFill>
        <p:spPr>
          <a:xfrm>
            <a:off x="307015" y="1696226"/>
            <a:ext cx="5127551" cy="3219671"/>
          </a:xfrm>
          <a:prstGeom prst="rect">
            <a:avLst/>
          </a:prstGeom>
          <a:ln w="19050">
            <a:solidFill>
              <a:schemeClr val="tx1"/>
            </a:solidFill>
          </a:ln>
        </p:spPr>
      </p:pic>
      <p:sp>
        <p:nvSpPr>
          <p:cNvPr id="2" name="Text Placeholder 1">
            <a:extLst>
              <a:ext uri="{FF2B5EF4-FFF2-40B4-BE49-F238E27FC236}">
                <a16:creationId xmlns:a16="http://schemas.microsoft.com/office/drawing/2014/main" id="{196FBB2F-0AE7-F933-7EF2-764E438E80F2}"/>
              </a:ext>
            </a:extLst>
          </p:cNvPr>
          <p:cNvSpPr>
            <a:spLocks noGrp="1"/>
          </p:cNvSpPr>
          <p:nvPr>
            <p:ph type="body" sz="quarter" idx="11"/>
          </p:nvPr>
        </p:nvSpPr>
        <p:spPr/>
        <p:txBody>
          <a:bodyPr vert="horz" lIns="68580" tIns="34290" rIns="68580" bIns="34290" rtlCol="0" anchor="t">
            <a:normAutofit/>
          </a:bodyPr>
          <a:lstStyle/>
          <a:p>
            <a:r>
              <a:rPr lang="en-US" sz="3800">
                <a:solidFill>
                  <a:srgbClr val="20527C"/>
                </a:solidFill>
                <a:latin typeface="+mj-lt"/>
                <a:cs typeface="Calibri"/>
              </a:rPr>
              <a:t>Signatures </a:t>
            </a:r>
            <a:endParaRPr lang="en-US" sz="3800" b="0">
              <a:solidFill>
                <a:srgbClr val="20527C"/>
              </a:solidFill>
              <a:latin typeface="+mj-lt"/>
              <a:cs typeface="Calibri"/>
            </a:endParaRPr>
          </a:p>
          <a:p>
            <a:endParaRPr lang="en-US"/>
          </a:p>
        </p:txBody>
      </p:sp>
      <p:sp>
        <p:nvSpPr>
          <p:cNvPr id="7" name="Rectangle: Rounded Corners 6">
            <a:extLst>
              <a:ext uri="{FF2B5EF4-FFF2-40B4-BE49-F238E27FC236}">
                <a16:creationId xmlns:a16="http://schemas.microsoft.com/office/drawing/2014/main" id="{0AAC4F9F-B22B-9C65-E9EA-C4A300544A36}"/>
              </a:ext>
            </a:extLst>
          </p:cNvPr>
          <p:cNvSpPr/>
          <p:nvPr/>
        </p:nvSpPr>
        <p:spPr>
          <a:xfrm>
            <a:off x="5879223" y="1938406"/>
            <a:ext cx="3107053" cy="987581"/>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You will receive an email confirmation once completed.</a:t>
            </a:r>
          </a:p>
        </p:txBody>
      </p:sp>
      <p:sp>
        <p:nvSpPr>
          <p:cNvPr id="10" name="Oval 9">
            <a:extLst>
              <a:ext uri="{FF2B5EF4-FFF2-40B4-BE49-F238E27FC236}">
                <a16:creationId xmlns:a16="http://schemas.microsoft.com/office/drawing/2014/main" id="{BBB613D3-5DEA-9223-3346-28B8701DBD52}"/>
              </a:ext>
            </a:extLst>
          </p:cNvPr>
          <p:cNvSpPr/>
          <p:nvPr/>
        </p:nvSpPr>
        <p:spPr>
          <a:xfrm>
            <a:off x="4171272" y="1666897"/>
            <a:ext cx="1410143" cy="5462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EFCA4EC1-71FB-B537-2169-BE76E69741BC}"/>
              </a:ext>
            </a:extLst>
          </p:cNvPr>
          <p:cNvSpPr/>
          <p:nvPr/>
        </p:nvSpPr>
        <p:spPr>
          <a:xfrm>
            <a:off x="257162" y="4059223"/>
            <a:ext cx="1337044" cy="6592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Rounded Corners 4">
            <a:extLst>
              <a:ext uri="{FF2B5EF4-FFF2-40B4-BE49-F238E27FC236}">
                <a16:creationId xmlns:a16="http://schemas.microsoft.com/office/drawing/2014/main" id="{884C1849-4D87-236A-72D7-596FEE4A4384}"/>
              </a:ext>
            </a:extLst>
          </p:cNvPr>
          <p:cNvSpPr/>
          <p:nvPr/>
        </p:nvSpPr>
        <p:spPr>
          <a:xfrm>
            <a:off x="5879223" y="3074761"/>
            <a:ext cx="3107053" cy="2259239"/>
          </a:xfrm>
          <a:prstGeom prst="roundRect">
            <a:avLst/>
          </a:prstGeom>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solidFill>
                  <a:schemeClr val="tx1"/>
                </a:solidFill>
              </a:rPr>
              <a:t>You have the option to download or print a copy of the form. </a:t>
            </a:r>
          </a:p>
          <a:p>
            <a:endParaRPr lang="en-US">
              <a:solidFill>
                <a:schemeClr val="tx1"/>
              </a:solidFill>
            </a:endParaRPr>
          </a:p>
          <a:p>
            <a:r>
              <a:rPr lang="en-US">
                <a:solidFill>
                  <a:schemeClr val="tx1"/>
                </a:solidFill>
              </a:rPr>
              <a:t>You can also log in to your DocuSign account to retrieve a copy.</a:t>
            </a:r>
          </a:p>
        </p:txBody>
      </p:sp>
      <p:pic>
        <p:nvPicPr>
          <p:cNvPr id="8" name="Picture 7" descr="Text">
            <a:extLst>
              <a:ext uri="{FF2B5EF4-FFF2-40B4-BE49-F238E27FC236}">
                <a16:creationId xmlns:a16="http://schemas.microsoft.com/office/drawing/2014/main" id="{CA09FCF4-BF52-33E5-0A49-A9738A002C7E}"/>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152400" y="6096000"/>
            <a:ext cx="1977344" cy="644961"/>
          </a:xfrm>
          <a:prstGeom prst="rect">
            <a:avLst/>
          </a:prstGeom>
        </p:spPr>
      </p:pic>
    </p:spTree>
    <p:extLst>
      <p:ext uri="{BB962C8B-B14F-4D97-AF65-F5344CB8AC3E}">
        <p14:creationId xmlns:p14="http://schemas.microsoft.com/office/powerpoint/2010/main" val="275905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3740" y="228600"/>
            <a:ext cx="8585886" cy="1981200"/>
          </a:xfrm>
        </p:spPr>
        <p:txBody>
          <a:bodyPr>
            <a:noAutofit/>
          </a:bodyPr>
          <a:lstStyle/>
          <a:p>
            <a:pPr algn="ctr"/>
            <a:r>
              <a:rPr lang="en-US" sz="3800">
                <a:solidFill>
                  <a:srgbClr val="20527C"/>
                </a:solidFill>
                <a:latin typeface="+mj-lt"/>
              </a:rPr>
              <a:t>Congratulations! </a:t>
            </a:r>
          </a:p>
          <a:p>
            <a:pPr algn="ctr"/>
            <a:r>
              <a:rPr lang="en-US" sz="3800">
                <a:solidFill>
                  <a:srgbClr val="20527C"/>
                </a:solidFill>
                <a:latin typeface="+mj-lt"/>
              </a:rPr>
              <a:t>Your Individual I-CARE Account Has Been Submitted</a:t>
            </a:r>
          </a:p>
        </p:txBody>
      </p:sp>
      <p:sp>
        <p:nvSpPr>
          <p:cNvPr id="5" name="Rounded Rectangle 4"/>
          <p:cNvSpPr/>
          <p:nvPr/>
        </p:nvSpPr>
        <p:spPr>
          <a:xfrm>
            <a:off x="4514850" y="2590800"/>
            <a:ext cx="4285874" cy="335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ctr" fontAlgn="base">
              <a:spcBef>
                <a:spcPct val="0"/>
              </a:spcBef>
              <a:spcAft>
                <a:spcPct val="0"/>
              </a:spcAft>
            </a:pPr>
            <a:endParaRPr lang="en-US" b="1" dirty="0">
              <a:ea typeface="Times New Roman" panose="02020603050405020304" pitchFamily="18" charset="0"/>
              <a:cs typeface="Times New Roman"/>
            </a:endParaRPr>
          </a:p>
          <a:p>
            <a:pPr algn="ctr">
              <a:spcBef>
                <a:spcPct val="0"/>
              </a:spcBef>
              <a:spcAft>
                <a:spcPct val="0"/>
              </a:spcAft>
            </a:pPr>
            <a:endParaRPr lang="en-US" b="1" dirty="0">
              <a:ea typeface="Times New Roman" panose="02020603050405020304" pitchFamily="18" charset="0"/>
              <a:cs typeface="Times New Roman"/>
            </a:endParaRPr>
          </a:p>
          <a:p>
            <a:pPr algn="ctr">
              <a:spcBef>
                <a:spcPct val="0"/>
              </a:spcBef>
              <a:spcAft>
                <a:spcPct val="0"/>
              </a:spcAft>
            </a:pPr>
            <a:r>
              <a:rPr lang="en-US" sz="1800" b="1" dirty="0">
                <a:effectLst/>
                <a:ea typeface="Times New Roman" panose="02020603050405020304" pitchFamily="18" charset="0"/>
                <a:cs typeface="Times New Roman"/>
              </a:rPr>
              <a:t>Provider offices within the City of Chicago can also reach out to:</a:t>
            </a:r>
            <a:endParaRPr lang="en-US" b="1">
              <a:solidFill>
                <a:prstClr val="black"/>
              </a:solidFill>
              <a:cs typeface="Times New Roman"/>
            </a:endParaRPr>
          </a:p>
          <a:p>
            <a:pPr algn="ctr">
              <a:spcBef>
                <a:spcPct val="0"/>
              </a:spcBef>
              <a:spcAft>
                <a:spcPct val="0"/>
              </a:spcAft>
            </a:pPr>
            <a:endParaRPr lang="en-US" b="1">
              <a:cs typeface="Times New Roman"/>
            </a:endParaRPr>
          </a:p>
          <a:p>
            <a:pPr algn="ctr">
              <a:spcBef>
                <a:spcPct val="0"/>
              </a:spcBef>
              <a:spcAft>
                <a:spcPct val="0"/>
              </a:spcAft>
            </a:pPr>
            <a:r>
              <a:rPr lang="en-US" b="1" dirty="0">
                <a:cs typeface="Times New Roman"/>
              </a:rPr>
              <a:t>dominique.chandler@cityofchicago.org</a:t>
            </a:r>
            <a:endParaRPr lang="en-US" b="1" dirty="0">
              <a:solidFill>
                <a:schemeClr val="bg1"/>
              </a:solidFill>
              <a:cs typeface="Calibri"/>
            </a:endParaRPr>
          </a:p>
          <a:p>
            <a:pPr algn="ctr" fontAlgn="base">
              <a:spcBef>
                <a:spcPct val="0"/>
              </a:spcBef>
              <a:spcAft>
                <a:spcPct val="0"/>
              </a:spcAft>
            </a:pPr>
            <a:r>
              <a:rPr lang="en-US" b="1" dirty="0">
                <a:solidFill>
                  <a:schemeClr val="bg1"/>
                </a:solidFill>
              </a:rPr>
              <a:t>Office Number: 312-744-0300</a:t>
            </a:r>
            <a:endParaRPr lang="en-US" b="1" dirty="0">
              <a:solidFill>
                <a:schemeClr val="bg1"/>
              </a:solidFill>
              <a:cs typeface="Calibri"/>
            </a:endParaRPr>
          </a:p>
          <a:p>
            <a:pPr algn="ctr" fontAlgn="base">
              <a:spcBef>
                <a:spcPct val="0"/>
              </a:spcBef>
              <a:spcAft>
                <a:spcPct val="0"/>
              </a:spcAft>
            </a:pPr>
            <a:r>
              <a:rPr lang="en-US" b="1" dirty="0">
                <a:solidFill>
                  <a:schemeClr val="bg1"/>
                </a:solidFill>
                <a:cs typeface="Calibri"/>
              </a:rPr>
              <a:t>Cell Number: 312-502-6442</a:t>
            </a:r>
          </a:p>
        </p:txBody>
      </p:sp>
      <p:pic>
        <p:nvPicPr>
          <p:cNvPr id="4" name="Picture 3" descr="Text">
            <a:extLst>
              <a:ext uri="{FF2B5EF4-FFF2-40B4-BE49-F238E27FC236}">
                <a16:creationId xmlns:a16="http://schemas.microsoft.com/office/drawing/2014/main" id="{68618A86-3E01-A097-9670-4E783F83E50B}"/>
              </a:ext>
            </a:extLst>
          </p:cNvPr>
          <p:cNvPicPr>
            <a:picLocks noChangeAspect="1"/>
          </p:cNvPicPr>
          <p:nvPr/>
        </p:nvPicPr>
        <p:blipFill rotWithShape="1">
          <a:blip r:embed="rId4">
            <a:extLst>
              <a:ext uri="{28A0092B-C50C-407E-A947-70E740481C1C}">
                <a14:useLocalDpi xmlns:a14="http://schemas.microsoft.com/office/drawing/2010/main" val="0"/>
              </a:ext>
            </a:extLst>
          </a:blip>
          <a:srcRect l="23506" r="21619" b="79879"/>
          <a:stretch/>
        </p:blipFill>
        <p:spPr>
          <a:xfrm>
            <a:off x="293938" y="6096000"/>
            <a:ext cx="1977344" cy="644961"/>
          </a:xfrm>
          <a:prstGeom prst="rect">
            <a:avLst/>
          </a:prstGeom>
        </p:spPr>
      </p:pic>
      <p:sp>
        <p:nvSpPr>
          <p:cNvPr id="3" name="Rounded Rectangle 4">
            <a:extLst>
              <a:ext uri="{FF2B5EF4-FFF2-40B4-BE49-F238E27FC236}">
                <a16:creationId xmlns:a16="http://schemas.microsoft.com/office/drawing/2014/main" id="{EFB96954-59C8-DF9F-6369-2E7E7AC5B29A}"/>
              </a:ext>
            </a:extLst>
          </p:cNvPr>
          <p:cNvSpPr/>
          <p:nvPr/>
        </p:nvSpPr>
        <p:spPr>
          <a:xfrm>
            <a:off x="220490" y="2590800"/>
            <a:ext cx="4114800" cy="335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ctr">
              <a:lnSpc>
                <a:spcPct val="115000"/>
              </a:lnSpc>
            </a:pPr>
            <a:endParaRPr lang="en-US" b="1" dirty="0">
              <a:solidFill>
                <a:schemeClr val="bg1"/>
              </a:solidFill>
              <a:ea typeface="Calibri" panose="020F0502020204030204" pitchFamily="34" charset="0"/>
              <a:cs typeface="Arial"/>
            </a:endParaRPr>
          </a:p>
          <a:p>
            <a:pPr algn="ctr">
              <a:lnSpc>
                <a:spcPct val="114999"/>
              </a:lnSpc>
            </a:pPr>
            <a:endParaRPr lang="en-US" b="1" dirty="0">
              <a:solidFill>
                <a:schemeClr val="bg1"/>
              </a:solidFill>
              <a:ea typeface="Calibri" panose="020F0502020204030204" pitchFamily="34" charset="0"/>
              <a:cs typeface="Arial"/>
            </a:endParaRPr>
          </a:p>
          <a:p>
            <a:pPr algn="ctr">
              <a:lnSpc>
                <a:spcPct val="114999"/>
              </a:lnSpc>
            </a:pPr>
            <a:r>
              <a:rPr lang="en-US" sz="1800" b="1" dirty="0">
                <a:solidFill>
                  <a:schemeClr val="bg1"/>
                </a:solidFill>
                <a:effectLst/>
                <a:ea typeface="Calibri" panose="020F0502020204030204" pitchFamily="34" charset="0"/>
                <a:cs typeface="Arial"/>
              </a:rPr>
              <a:t>For help, questions, or feedback please contact:</a:t>
            </a:r>
            <a:r>
              <a:rPr lang="en-US" b="1" dirty="0">
                <a:solidFill>
                  <a:schemeClr val="bg1"/>
                </a:solidFill>
                <a:ea typeface="Calibri" panose="020F0502020204030204" pitchFamily="34" charset="0"/>
                <a:cs typeface="Arial"/>
              </a:rPr>
              <a:t> </a:t>
            </a:r>
            <a:endParaRPr lang="en-US" sz="1800" b="1">
              <a:solidFill>
                <a:schemeClr val="bg1"/>
              </a:solidFill>
              <a:effectLst/>
              <a:ea typeface="Calibri" panose="020F0502020204030204" pitchFamily="34" charset="0"/>
              <a:cs typeface="Arial" panose="020B0604020202020204" pitchFamily="34" charset="0"/>
            </a:endParaRPr>
          </a:p>
          <a:p>
            <a:pPr marL="0" marR="0" algn="ctr">
              <a:lnSpc>
                <a:spcPct val="115000"/>
              </a:lnSpc>
              <a:spcBef>
                <a:spcPts val="0"/>
              </a:spcBef>
              <a:spcAft>
                <a:spcPts val="0"/>
              </a:spcAft>
            </a:pPr>
            <a:endParaRPr lang="en-US" sz="1800" b="1">
              <a:solidFill>
                <a:schemeClr val="bg1"/>
              </a:solidFill>
              <a:effectLst/>
              <a:ea typeface="Calibri" panose="020F0502020204030204" pitchFamily="34" charset="0"/>
              <a:cs typeface="Arial" panose="020B0604020202020204" pitchFamily="34" charset="0"/>
            </a:endParaRPr>
          </a:p>
          <a:p>
            <a:pPr algn="ctr">
              <a:lnSpc>
                <a:spcPct val="115000"/>
              </a:lnSpc>
            </a:pPr>
            <a:r>
              <a:rPr lang="en-US" sz="1800" b="1" dirty="0">
                <a:solidFill>
                  <a:schemeClr val="bg1"/>
                </a:solidFill>
                <a:effectLst/>
                <a:ea typeface="Calibri" panose="020F0502020204030204" pitchFamily="34" charset="0"/>
                <a:cs typeface="Arial"/>
              </a:rPr>
              <a:t>IDPH Immunization Section at</a:t>
            </a:r>
            <a:r>
              <a:rPr lang="en-US" b="1" dirty="0">
                <a:solidFill>
                  <a:schemeClr val="bg1"/>
                </a:solidFill>
                <a:ea typeface="Calibri" panose="020F0502020204030204" pitchFamily="34" charset="0"/>
                <a:cs typeface="Arial"/>
              </a:rPr>
              <a:t> dph.icare@illinois.</a:t>
            </a:r>
            <a:r>
              <a:rPr lang="en-US" sz="1800" b="1" u="none" strike="noStrike" dirty="0">
                <a:solidFill>
                  <a:schemeClr val="bg1"/>
                </a:solidFill>
                <a:effectLst/>
                <a:ea typeface="Calibri" panose="020F0502020204030204" pitchFamily="34" charset="0"/>
                <a:cs typeface="Arial"/>
              </a:rPr>
              <a:t>gov</a:t>
            </a:r>
            <a:r>
              <a:rPr lang="en-US" sz="1800" b="1" dirty="0">
                <a:effectLst/>
                <a:ea typeface="Calibri" panose="020F0502020204030204" pitchFamily="34" charset="0"/>
                <a:cs typeface="Arial"/>
              </a:rPr>
              <a:t> </a:t>
            </a:r>
            <a:r>
              <a:rPr lang="en-US" sz="1800" b="1" dirty="0">
                <a:solidFill>
                  <a:schemeClr val="bg1"/>
                </a:solidFill>
                <a:effectLst/>
                <a:ea typeface="Calibri" panose="020F0502020204030204" pitchFamily="34" charset="0"/>
                <a:cs typeface="Arial"/>
              </a:rPr>
              <a:t>or </a:t>
            </a:r>
            <a:endParaRPr lang="en-US" b="1" dirty="0">
              <a:solidFill>
                <a:schemeClr val="bg1"/>
              </a:solidFill>
              <a:ea typeface="Calibri" panose="020F0502020204030204" pitchFamily="34" charset="0"/>
              <a:cs typeface="Arial"/>
            </a:endParaRPr>
          </a:p>
          <a:p>
            <a:pPr algn="ctr">
              <a:lnSpc>
                <a:spcPct val="114999"/>
              </a:lnSpc>
            </a:pPr>
            <a:r>
              <a:rPr lang="en-US" sz="1800" b="1" dirty="0">
                <a:solidFill>
                  <a:schemeClr val="bg1"/>
                </a:solidFill>
                <a:effectLst/>
                <a:ea typeface="Calibri" panose="020F0502020204030204" pitchFamily="34" charset="0"/>
                <a:cs typeface="Arial"/>
              </a:rPr>
              <a:t>call 217-785-1455 and select option 1.</a:t>
            </a:r>
            <a:endParaRPr lang="en-US">
              <a:solidFill>
                <a:schemeClr val="bg1"/>
              </a:solidFill>
            </a:endParaRPr>
          </a:p>
          <a:p>
            <a:pPr algn="ctr" fontAlgn="base">
              <a:spcBef>
                <a:spcPct val="0"/>
              </a:spcBef>
              <a:spcAft>
                <a:spcPct val="0"/>
              </a:spcAft>
            </a:pPr>
            <a:endParaRPr lang="en-US" b="1">
              <a:solidFill>
                <a:schemeClr val="bg1"/>
              </a:solidFill>
              <a:cs typeface="Calibri"/>
            </a:endParaRPr>
          </a:p>
        </p:txBody>
      </p:sp>
    </p:spTree>
    <p:custDataLst>
      <p:tags r:id="rId1"/>
    </p:custDataLst>
    <p:extLst>
      <p:ext uri="{BB962C8B-B14F-4D97-AF65-F5344CB8AC3E}">
        <p14:creationId xmlns:p14="http://schemas.microsoft.com/office/powerpoint/2010/main" val="132835024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6CF5E-805B-B0D0-0C29-A39CE615A196}"/>
              </a:ext>
            </a:extLst>
          </p:cNvPr>
          <p:cNvSpPr>
            <a:spLocks noGrp="1"/>
          </p:cNvSpPr>
          <p:nvPr>
            <p:ph type="body" sz="quarter" idx="11"/>
          </p:nvPr>
        </p:nvSpPr>
        <p:spPr>
          <a:xfrm>
            <a:off x="457200" y="2209800"/>
            <a:ext cx="8126869" cy="1600200"/>
          </a:xfrm>
        </p:spPr>
        <p:txBody>
          <a:bodyPr>
            <a:noAutofit/>
          </a:bodyPr>
          <a:lstStyle/>
          <a:p>
            <a:pPr algn="ctr"/>
            <a:r>
              <a:rPr lang="en-US" sz="4400">
                <a:solidFill>
                  <a:schemeClr val="tx2">
                    <a:lumMod val="75000"/>
                  </a:schemeClr>
                </a:solidFill>
                <a:latin typeface="+mj-lt"/>
              </a:rPr>
              <a:t>Step 1: </a:t>
            </a:r>
          </a:p>
          <a:p>
            <a:pPr algn="ctr"/>
            <a:r>
              <a:rPr lang="en-US" sz="4400">
                <a:solidFill>
                  <a:schemeClr val="tx2">
                    <a:lumMod val="75000"/>
                  </a:schemeClr>
                </a:solidFill>
                <a:latin typeface="+mj-lt"/>
              </a:rPr>
              <a:t>Register for the Web Portal</a:t>
            </a:r>
          </a:p>
        </p:txBody>
      </p:sp>
      <p:pic>
        <p:nvPicPr>
          <p:cNvPr id="4" name="Picture 3" descr="Text">
            <a:extLst>
              <a:ext uri="{FF2B5EF4-FFF2-40B4-BE49-F238E27FC236}">
                <a16:creationId xmlns:a16="http://schemas.microsoft.com/office/drawing/2014/main" id="{30AC5D14-04AC-1173-095F-47AE53EE9AB2}"/>
              </a:ext>
            </a:extLst>
          </p:cNvPr>
          <p:cNvPicPr>
            <a:picLocks noChangeAspect="1"/>
          </p:cNvPicPr>
          <p:nvPr/>
        </p:nvPicPr>
        <p:blipFill rotWithShape="1">
          <a:blip r:embed="rId2">
            <a:extLst>
              <a:ext uri="{28A0092B-C50C-407E-A947-70E740481C1C}">
                <a14:useLocalDpi xmlns:a14="http://schemas.microsoft.com/office/drawing/2010/main" val="0"/>
              </a:ext>
            </a:extLst>
          </a:blip>
          <a:srcRect l="23506" r="21619" b="79879"/>
          <a:stretch/>
        </p:blipFill>
        <p:spPr>
          <a:xfrm>
            <a:off x="228600" y="6019800"/>
            <a:ext cx="1977344" cy="644961"/>
          </a:xfrm>
          <a:prstGeom prst="rect">
            <a:avLst/>
          </a:prstGeom>
        </p:spPr>
      </p:pic>
    </p:spTree>
    <p:extLst>
      <p:ext uri="{BB962C8B-B14F-4D97-AF65-F5344CB8AC3E}">
        <p14:creationId xmlns:p14="http://schemas.microsoft.com/office/powerpoint/2010/main" val="336646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00FBD-1801-8FF7-3C0F-5A70801978C2}"/>
              </a:ext>
            </a:extLst>
          </p:cNvPr>
          <p:cNvSpPr>
            <a:spLocks noGrp="1"/>
          </p:cNvSpPr>
          <p:nvPr>
            <p:ph type="body" sz="quarter" idx="11"/>
          </p:nvPr>
        </p:nvSpPr>
        <p:spPr>
          <a:xfrm>
            <a:off x="914400" y="238176"/>
            <a:ext cx="7162800" cy="762000"/>
          </a:xfrm>
        </p:spPr>
        <p:txBody>
          <a:bodyPr>
            <a:noAutofit/>
          </a:bodyPr>
          <a:lstStyle/>
          <a:p>
            <a:r>
              <a:rPr lang="en-US" sz="3800">
                <a:solidFill>
                  <a:schemeClr val="tx2">
                    <a:lumMod val="75000"/>
                  </a:schemeClr>
                </a:solidFill>
                <a:latin typeface="+mj-lt"/>
              </a:rPr>
              <a:t>Step 1: Register for the Web Portal</a:t>
            </a:r>
          </a:p>
        </p:txBody>
      </p:sp>
      <p:pic>
        <p:nvPicPr>
          <p:cNvPr id="4" name="Picture 3" descr="A screenshot of a computer&#10;&#10;Description automatically generated">
            <a:extLst>
              <a:ext uri="{FF2B5EF4-FFF2-40B4-BE49-F238E27FC236}">
                <a16:creationId xmlns:a16="http://schemas.microsoft.com/office/drawing/2014/main" id="{DD737502-3E21-560E-B229-31B9DF7BA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6" y="1600200"/>
            <a:ext cx="5580484" cy="3694894"/>
          </a:xfrm>
          <a:prstGeom prst="rect">
            <a:avLst/>
          </a:prstGeom>
          <a:ln w="19050">
            <a:solidFill>
              <a:schemeClr val="tx1"/>
            </a:solidFill>
          </a:ln>
        </p:spPr>
      </p:pic>
      <p:sp>
        <p:nvSpPr>
          <p:cNvPr id="5" name="Oval 4">
            <a:extLst>
              <a:ext uri="{FF2B5EF4-FFF2-40B4-BE49-F238E27FC236}">
                <a16:creationId xmlns:a16="http://schemas.microsoft.com/office/drawing/2014/main" id="{821480A1-4431-004E-6FF3-D0F1F4B40DA2}"/>
              </a:ext>
            </a:extLst>
          </p:cNvPr>
          <p:cNvSpPr/>
          <p:nvPr/>
        </p:nvSpPr>
        <p:spPr>
          <a:xfrm>
            <a:off x="2767304" y="2750200"/>
            <a:ext cx="2795296" cy="11616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Rounded Corners 6">
            <a:extLst>
              <a:ext uri="{FF2B5EF4-FFF2-40B4-BE49-F238E27FC236}">
                <a16:creationId xmlns:a16="http://schemas.microsoft.com/office/drawing/2014/main" id="{D9E56D6F-F9BE-B572-4257-ABEDCF53123D}"/>
              </a:ext>
            </a:extLst>
          </p:cNvPr>
          <p:cNvSpPr/>
          <p:nvPr/>
        </p:nvSpPr>
        <p:spPr>
          <a:xfrm>
            <a:off x="5779416" y="1639880"/>
            <a:ext cx="3244823"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700">
                <a:solidFill>
                  <a:schemeClr val="tx1"/>
                </a:solidFill>
              </a:rPr>
              <a:t>Select IDPH Web portal account registration</a:t>
            </a:r>
          </a:p>
        </p:txBody>
      </p:sp>
      <p:sp>
        <p:nvSpPr>
          <p:cNvPr id="8" name="Rectangle: Rounded Corners 7">
            <a:extLst>
              <a:ext uri="{FF2B5EF4-FFF2-40B4-BE49-F238E27FC236}">
                <a16:creationId xmlns:a16="http://schemas.microsoft.com/office/drawing/2014/main" id="{6D024EF2-18C0-66FC-15DC-842D7DEDBF3A}"/>
              </a:ext>
            </a:extLst>
          </p:cNvPr>
          <p:cNvSpPr/>
          <p:nvPr/>
        </p:nvSpPr>
        <p:spPr>
          <a:xfrm>
            <a:off x="5779415" y="2835924"/>
            <a:ext cx="3244824" cy="990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700">
                <a:solidFill>
                  <a:schemeClr val="tx1"/>
                </a:solidFill>
              </a:rPr>
              <a:t>Launch the IDPH Web portal account</a:t>
            </a:r>
          </a:p>
        </p:txBody>
      </p:sp>
      <p:sp>
        <p:nvSpPr>
          <p:cNvPr id="9" name="Rectangle: Rounded Corners 8">
            <a:extLst>
              <a:ext uri="{FF2B5EF4-FFF2-40B4-BE49-F238E27FC236}">
                <a16:creationId xmlns:a16="http://schemas.microsoft.com/office/drawing/2014/main" id="{33585693-3A0D-2CAE-305C-DD7076061BAF}"/>
              </a:ext>
            </a:extLst>
          </p:cNvPr>
          <p:cNvSpPr/>
          <p:nvPr/>
        </p:nvSpPr>
        <p:spPr>
          <a:xfrm>
            <a:off x="5779416" y="4031968"/>
            <a:ext cx="3244823" cy="1531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700" b="1">
                <a:solidFill>
                  <a:srgbClr val="FF0000"/>
                </a:solidFill>
              </a:rPr>
              <a:t>All individuals requesting I-CARE access must register for an IDPH web portal AND complete the   I-CARE Individual User Agreement.</a:t>
            </a:r>
          </a:p>
        </p:txBody>
      </p:sp>
      <p:pic>
        <p:nvPicPr>
          <p:cNvPr id="3" name="Picture 2" descr="Text">
            <a:extLst>
              <a:ext uri="{FF2B5EF4-FFF2-40B4-BE49-F238E27FC236}">
                <a16:creationId xmlns:a16="http://schemas.microsoft.com/office/drawing/2014/main" id="{A58D64B4-ED18-33F0-9921-599FE4627532}"/>
              </a:ext>
            </a:extLst>
          </p:cNvPr>
          <p:cNvPicPr>
            <a:picLocks noChangeAspect="1"/>
          </p:cNvPicPr>
          <p:nvPr/>
        </p:nvPicPr>
        <p:blipFill rotWithShape="1">
          <a:blip r:embed="rId3">
            <a:extLst>
              <a:ext uri="{28A0092B-C50C-407E-A947-70E740481C1C}">
                <a14:useLocalDpi xmlns:a14="http://schemas.microsoft.com/office/drawing/2010/main" val="0"/>
              </a:ext>
            </a:extLst>
          </a:blip>
          <a:srcRect l="23506" r="21619" b="79879"/>
          <a:stretch/>
        </p:blipFill>
        <p:spPr>
          <a:xfrm>
            <a:off x="175181" y="6096000"/>
            <a:ext cx="1977344" cy="644961"/>
          </a:xfrm>
          <a:prstGeom prst="rect">
            <a:avLst/>
          </a:prstGeom>
        </p:spPr>
      </p:pic>
    </p:spTree>
    <p:extLst>
      <p:ext uri="{BB962C8B-B14F-4D97-AF65-F5344CB8AC3E}">
        <p14:creationId xmlns:p14="http://schemas.microsoft.com/office/powerpoint/2010/main" val="282186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09600" y="1219200"/>
            <a:ext cx="7474420" cy="3946670"/>
          </a:xfrm>
          <a:prstGeom prst="rect">
            <a:avLst/>
          </a:prstGeom>
          <a:ln w="19050">
            <a:solidFill>
              <a:schemeClr val="tx1"/>
            </a:solidFill>
          </a:ln>
        </p:spPr>
      </p:pic>
      <p:sp>
        <p:nvSpPr>
          <p:cNvPr id="2" name="Text Placeholder 1"/>
          <p:cNvSpPr>
            <a:spLocks noGrp="1"/>
          </p:cNvSpPr>
          <p:nvPr>
            <p:ph type="body" sz="quarter" idx="11"/>
          </p:nvPr>
        </p:nvSpPr>
        <p:spPr>
          <a:xfrm>
            <a:off x="2095500" y="289683"/>
            <a:ext cx="4953000" cy="571500"/>
          </a:xfrm>
        </p:spPr>
        <p:txBody>
          <a:bodyPr>
            <a:noAutofit/>
          </a:bodyPr>
          <a:lstStyle/>
          <a:p>
            <a:r>
              <a:rPr lang="en-US" sz="3800">
                <a:solidFill>
                  <a:schemeClr val="tx2">
                    <a:lumMod val="75000"/>
                  </a:schemeClr>
                </a:solidFill>
              </a:rPr>
              <a:t>Web Portal Agreement</a:t>
            </a:r>
          </a:p>
        </p:txBody>
      </p:sp>
      <p:sp>
        <p:nvSpPr>
          <p:cNvPr id="5" name="Oval 4"/>
          <p:cNvSpPr/>
          <p:nvPr/>
        </p:nvSpPr>
        <p:spPr>
          <a:xfrm>
            <a:off x="3733800" y="4835674"/>
            <a:ext cx="613010" cy="269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6" name="Rounded Rectangle 5"/>
          <p:cNvSpPr/>
          <p:nvPr/>
        </p:nvSpPr>
        <p:spPr>
          <a:xfrm>
            <a:off x="5066801" y="2470345"/>
            <a:ext cx="3958895" cy="2996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b="1">
                <a:solidFill>
                  <a:schemeClr val="bg1"/>
                </a:solidFill>
              </a:rPr>
              <a:t>This agreement reviews the general user guidelines and password and confidentiality guidelines.</a:t>
            </a:r>
          </a:p>
          <a:p>
            <a:pPr algn="ctr">
              <a:spcBef>
                <a:spcPct val="0"/>
              </a:spcBef>
              <a:spcAft>
                <a:spcPct val="0"/>
              </a:spcAft>
            </a:pPr>
            <a:endParaRPr lang="en-US" b="1">
              <a:solidFill>
                <a:schemeClr val="bg1"/>
              </a:solidFill>
              <a:latin typeface="Calibri"/>
              <a:cs typeface="Calibri"/>
            </a:endParaRPr>
          </a:p>
          <a:p>
            <a:pPr algn="ctr">
              <a:spcBef>
                <a:spcPct val="0"/>
              </a:spcBef>
              <a:spcAft>
                <a:spcPct val="0"/>
              </a:spcAft>
            </a:pPr>
            <a:r>
              <a:rPr lang="en-US" b="1">
                <a:solidFill>
                  <a:schemeClr val="bg1"/>
                </a:solidFill>
                <a:latin typeface="Calibri"/>
                <a:cs typeface="Segoe UI"/>
              </a:rPr>
              <a:t>Read the Web Portal Agreement. </a:t>
            </a:r>
            <a:endParaRPr lang="en-US" b="1">
              <a:solidFill>
                <a:schemeClr val="bg1"/>
              </a:solidFill>
              <a:latin typeface="Calibri"/>
              <a:cs typeface="Calibri"/>
            </a:endParaRPr>
          </a:p>
          <a:p>
            <a:pPr algn="ctr">
              <a:spcBef>
                <a:spcPct val="0"/>
              </a:spcBef>
              <a:spcAft>
                <a:spcPct val="0"/>
              </a:spcAft>
            </a:pPr>
            <a:r>
              <a:rPr lang="en-US" b="1">
                <a:solidFill>
                  <a:schemeClr val="bg1"/>
                </a:solidFill>
                <a:latin typeface="Calibri"/>
                <a:cs typeface="Segoe UI"/>
              </a:rPr>
              <a:t>Select "I Agree" to continue</a:t>
            </a:r>
            <a:endParaRPr lang="en-US" b="1">
              <a:solidFill>
                <a:schemeClr val="bg1"/>
              </a:solidFill>
              <a:latin typeface="Calibri"/>
              <a:cs typeface="Calibri"/>
            </a:endParaRPr>
          </a:p>
          <a:p>
            <a:pPr algn="ctr">
              <a:spcBef>
                <a:spcPct val="0"/>
              </a:spcBef>
              <a:spcAft>
                <a:spcPct val="0"/>
              </a:spcAft>
            </a:pPr>
            <a:r>
              <a:rPr lang="en-US" b="1">
                <a:solidFill>
                  <a:schemeClr val="bg1"/>
                </a:solidFill>
                <a:latin typeface="Calibri"/>
                <a:cs typeface="Segoe UI"/>
              </a:rPr>
              <a:t>or </a:t>
            </a:r>
            <a:endParaRPr lang="en-US" b="1">
              <a:solidFill>
                <a:schemeClr val="bg1"/>
              </a:solidFill>
              <a:latin typeface="Calibri"/>
              <a:cs typeface="Calibri"/>
            </a:endParaRPr>
          </a:p>
          <a:p>
            <a:pPr algn="ctr">
              <a:spcBef>
                <a:spcPct val="0"/>
              </a:spcBef>
              <a:spcAft>
                <a:spcPct val="0"/>
              </a:spcAft>
            </a:pPr>
            <a:r>
              <a:rPr lang="en-US" b="1">
                <a:solidFill>
                  <a:schemeClr val="bg1"/>
                </a:solidFill>
                <a:latin typeface="Calibri"/>
                <a:cs typeface="Segoe UI"/>
              </a:rPr>
              <a:t>"I Do Not Agree" to go back.</a:t>
            </a:r>
            <a:endParaRPr lang="en-US" b="1">
              <a:solidFill>
                <a:schemeClr val="bg1"/>
              </a:solidFill>
              <a:latin typeface="Calibri"/>
              <a:cs typeface="Calibri"/>
            </a:endParaRPr>
          </a:p>
          <a:p>
            <a:pPr algn="ctr" fontAlgn="base">
              <a:spcBef>
                <a:spcPct val="0"/>
              </a:spcBef>
              <a:spcAft>
                <a:spcPct val="0"/>
              </a:spcAft>
            </a:pPr>
            <a:endParaRPr lang="en-US" b="1">
              <a:solidFill>
                <a:schemeClr val="bg1"/>
              </a:solidFill>
              <a:cs typeface="Calibri"/>
            </a:endParaRPr>
          </a:p>
        </p:txBody>
      </p:sp>
      <p:pic>
        <p:nvPicPr>
          <p:cNvPr id="4" name="Picture 3" descr="Text">
            <a:extLst>
              <a:ext uri="{FF2B5EF4-FFF2-40B4-BE49-F238E27FC236}">
                <a16:creationId xmlns:a16="http://schemas.microsoft.com/office/drawing/2014/main" id="{7C1DE4BC-49EA-D22C-AB13-F0DBCDC69EA8}"/>
              </a:ext>
            </a:extLst>
          </p:cNvPr>
          <p:cNvPicPr>
            <a:picLocks noChangeAspect="1"/>
          </p:cNvPicPr>
          <p:nvPr/>
        </p:nvPicPr>
        <p:blipFill rotWithShape="1">
          <a:blip r:embed="rId5">
            <a:extLst>
              <a:ext uri="{28A0092B-C50C-407E-A947-70E740481C1C}">
                <a14:useLocalDpi xmlns:a14="http://schemas.microsoft.com/office/drawing/2010/main" val="0"/>
              </a:ext>
            </a:extLst>
          </a:blip>
          <a:srcRect l="23506" r="21619" b="79879"/>
          <a:stretch/>
        </p:blipFill>
        <p:spPr>
          <a:xfrm>
            <a:off x="304800" y="6019800"/>
            <a:ext cx="1977344" cy="644961"/>
          </a:xfrm>
          <a:prstGeom prst="rect">
            <a:avLst/>
          </a:prstGeom>
        </p:spPr>
      </p:pic>
    </p:spTree>
    <p:custDataLst>
      <p:tags r:id="rId1"/>
    </p:custDataLst>
    <p:extLst>
      <p:ext uri="{BB962C8B-B14F-4D97-AF65-F5344CB8AC3E}">
        <p14:creationId xmlns:p14="http://schemas.microsoft.com/office/powerpoint/2010/main" val="388178987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840" y="1752600"/>
            <a:ext cx="5998879" cy="3688108"/>
          </a:xfrm>
          <a:prstGeom prst="rect">
            <a:avLst/>
          </a:prstGeom>
          <a:ln w="19050">
            <a:solidFill>
              <a:schemeClr val="tx1"/>
            </a:solidFill>
          </a:ln>
        </p:spPr>
      </p:pic>
      <p:sp>
        <p:nvSpPr>
          <p:cNvPr id="2" name="Text Placeholder 1"/>
          <p:cNvSpPr>
            <a:spLocks noGrp="1"/>
          </p:cNvSpPr>
          <p:nvPr>
            <p:ph type="body" sz="quarter" idx="11"/>
          </p:nvPr>
        </p:nvSpPr>
        <p:spPr>
          <a:xfrm>
            <a:off x="381000" y="278158"/>
            <a:ext cx="8305800" cy="571500"/>
          </a:xfrm>
        </p:spPr>
        <p:txBody>
          <a:bodyPr>
            <a:noAutofit/>
          </a:bodyPr>
          <a:lstStyle/>
          <a:p>
            <a:r>
              <a:rPr lang="en-US" sz="3800">
                <a:solidFill>
                  <a:schemeClr val="tx2">
                    <a:lumMod val="75000"/>
                  </a:schemeClr>
                </a:solidFill>
                <a:latin typeface="+mj-lt"/>
              </a:rPr>
              <a:t>Complete IDPH Web Portal Registration</a:t>
            </a:r>
          </a:p>
        </p:txBody>
      </p:sp>
      <p:sp>
        <p:nvSpPr>
          <p:cNvPr id="11" name="Rectangle: Rounded Corners 10">
            <a:extLst>
              <a:ext uri="{FF2B5EF4-FFF2-40B4-BE49-F238E27FC236}">
                <a16:creationId xmlns:a16="http://schemas.microsoft.com/office/drawing/2014/main" id="{C954CB4B-4A20-B2D1-E66E-DB9525A24AF5}"/>
              </a:ext>
            </a:extLst>
          </p:cNvPr>
          <p:cNvSpPr/>
          <p:nvPr/>
        </p:nvSpPr>
        <p:spPr>
          <a:xfrm>
            <a:off x="5733062" y="1752600"/>
            <a:ext cx="3106137" cy="368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700" b="1">
                <a:solidFill>
                  <a:schemeClr val="bg1"/>
                </a:solidFill>
              </a:rPr>
              <a:t>Complete all necessary fields</a:t>
            </a:r>
          </a:p>
          <a:p>
            <a:pPr algn="ctr" fontAlgn="base">
              <a:spcBef>
                <a:spcPct val="0"/>
              </a:spcBef>
              <a:spcAft>
                <a:spcPct val="0"/>
              </a:spcAft>
            </a:pPr>
            <a:r>
              <a:rPr lang="en-US" sz="1700" b="1">
                <a:solidFill>
                  <a:schemeClr val="bg1"/>
                </a:solidFill>
              </a:rPr>
              <a:t>indicated with a red asterisks</a:t>
            </a:r>
          </a:p>
          <a:p>
            <a:pPr algn="ctr" fontAlgn="base">
              <a:spcBef>
                <a:spcPct val="0"/>
              </a:spcBef>
              <a:spcAft>
                <a:spcPct val="0"/>
              </a:spcAft>
            </a:pPr>
            <a:endParaRPr lang="en-US" sz="1700" b="1">
              <a:solidFill>
                <a:schemeClr val="bg1"/>
              </a:solidFill>
            </a:endParaRPr>
          </a:p>
          <a:p>
            <a:pPr algn="ctr" fontAlgn="base">
              <a:spcBef>
                <a:spcPct val="0"/>
              </a:spcBef>
              <a:spcAft>
                <a:spcPct val="0"/>
              </a:spcAft>
            </a:pPr>
            <a:r>
              <a:rPr lang="en-US" sz="1700" b="1">
                <a:solidFill>
                  <a:schemeClr val="bg1"/>
                </a:solidFill>
              </a:rPr>
              <a:t>Provide information related to your current site</a:t>
            </a:r>
          </a:p>
          <a:p>
            <a:pPr algn="ctr" fontAlgn="base">
              <a:spcBef>
                <a:spcPct val="0"/>
              </a:spcBef>
              <a:spcAft>
                <a:spcPct val="0"/>
              </a:spcAft>
            </a:pPr>
            <a:endParaRPr lang="en-US" sz="1700" b="1">
              <a:solidFill>
                <a:schemeClr val="bg1"/>
              </a:solidFill>
            </a:endParaRPr>
          </a:p>
          <a:p>
            <a:pPr algn="ctr" fontAlgn="base">
              <a:spcBef>
                <a:spcPct val="0"/>
              </a:spcBef>
              <a:spcAft>
                <a:spcPct val="0"/>
              </a:spcAft>
            </a:pPr>
            <a:r>
              <a:rPr lang="en-US" sz="1700" b="1">
                <a:solidFill>
                  <a:schemeClr val="bg1"/>
                </a:solidFill>
              </a:rPr>
              <a:t>Title = Current Job Title</a:t>
            </a:r>
          </a:p>
          <a:p>
            <a:pPr algn="ctr" fontAlgn="base">
              <a:spcBef>
                <a:spcPct val="0"/>
              </a:spcBef>
              <a:spcAft>
                <a:spcPct val="0"/>
              </a:spcAft>
            </a:pPr>
            <a:endParaRPr lang="en-US" sz="1700" b="1">
              <a:solidFill>
                <a:schemeClr val="bg1"/>
              </a:solidFill>
            </a:endParaRPr>
          </a:p>
          <a:p>
            <a:pPr algn="ctr" fontAlgn="base">
              <a:spcBef>
                <a:spcPct val="0"/>
              </a:spcBef>
              <a:spcAft>
                <a:spcPct val="0"/>
              </a:spcAft>
            </a:pPr>
            <a:r>
              <a:rPr lang="en-US" sz="1700" b="1">
                <a:solidFill>
                  <a:schemeClr val="bg1"/>
                </a:solidFill>
              </a:rPr>
              <a:t>Provide individual work email used by the applicant </a:t>
            </a:r>
            <a:r>
              <a:rPr lang="en-US" sz="1500" b="1">
                <a:solidFill>
                  <a:schemeClr val="bg1"/>
                </a:solidFill>
              </a:rPr>
              <a:t>(group emails are not permitted)</a:t>
            </a:r>
            <a:endParaRPr lang="en-US" sz="1500" b="1">
              <a:solidFill>
                <a:schemeClr val="bg1"/>
              </a:solidFill>
              <a:cs typeface="Calibri"/>
            </a:endParaRPr>
          </a:p>
        </p:txBody>
      </p:sp>
      <p:pic>
        <p:nvPicPr>
          <p:cNvPr id="5" name="Picture 4" descr="Text">
            <a:extLst>
              <a:ext uri="{FF2B5EF4-FFF2-40B4-BE49-F238E27FC236}">
                <a16:creationId xmlns:a16="http://schemas.microsoft.com/office/drawing/2014/main" id="{54737628-4DDA-5082-F69B-42B110E02F1F}"/>
              </a:ext>
            </a:extLst>
          </p:cNvPr>
          <p:cNvPicPr>
            <a:picLocks noChangeAspect="1"/>
          </p:cNvPicPr>
          <p:nvPr/>
        </p:nvPicPr>
        <p:blipFill rotWithShape="1">
          <a:blip r:embed="rId5">
            <a:extLst>
              <a:ext uri="{28A0092B-C50C-407E-A947-70E740481C1C}">
                <a14:useLocalDpi xmlns:a14="http://schemas.microsoft.com/office/drawing/2010/main" val="0"/>
              </a:ext>
            </a:extLst>
          </a:blip>
          <a:srcRect l="23506" r="21619" b="79879"/>
          <a:stretch/>
        </p:blipFill>
        <p:spPr>
          <a:xfrm>
            <a:off x="5499" y="6096000"/>
            <a:ext cx="1977344" cy="644961"/>
          </a:xfrm>
          <a:prstGeom prst="rect">
            <a:avLst/>
          </a:prstGeom>
        </p:spPr>
      </p:pic>
    </p:spTree>
    <p:custDataLst>
      <p:tags r:id="rId1"/>
    </p:custDataLst>
    <p:extLst>
      <p:ext uri="{BB962C8B-B14F-4D97-AF65-F5344CB8AC3E}">
        <p14:creationId xmlns:p14="http://schemas.microsoft.com/office/powerpoint/2010/main" val="134555613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0A3AB-F3CC-71A4-9B23-83E967EB1610}"/>
              </a:ext>
            </a:extLst>
          </p:cNvPr>
          <p:cNvSpPr>
            <a:spLocks noGrp="1"/>
          </p:cNvSpPr>
          <p:nvPr>
            <p:ph type="body" sz="quarter" idx="11"/>
          </p:nvPr>
        </p:nvSpPr>
        <p:spPr>
          <a:xfrm>
            <a:off x="191862" y="264017"/>
            <a:ext cx="8126869" cy="571500"/>
          </a:xfrm>
        </p:spPr>
        <p:txBody>
          <a:bodyPr>
            <a:normAutofit fontScale="92500" lnSpcReduction="10000"/>
          </a:bodyPr>
          <a:lstStyle/>
          <a:p>
            <a:r>
              <a:rPr lang="en-US" sz="3800">
                <a:solidFill>
                  <a:schemeClr val="tx2">
                    <a:lumMod val="75000"/>
                  </a:schemeClr>
                </a:solidFill>
                <a:latin typeface="+mj-lt"/>
              </a:rPr>
              <a:t>Complete IDPH Web Portal Registration</a:t>
            </a:r>
          </a:p>
          <a:p>
            <a:endParaRPr lang="en-US"/>
          </a:p>
        </p:txBody>
      </p:sp>
      <p:pic>
        <p:nvPicPr>
          <p:cNvPr id="6" name="Picture 5">
            <a:extLst>
              <a:ext uri="{FF2B5EF4-FFF2-40B4-BE49-F238E27FC236}">
                <a16:creationId xmlns:a16="http://schemas.microsoft.com/office/drawing/2014/main" id="{90914B7A-78C6-EFF5-06F8-79223B70385E}"/>
              </a:ext>
            </a:extLst>
          </p:cNvPr>
          <p:cNvPicPr>
            <a:picLocks noChangeAspect="1"/>
          </p:cNvPicPr>
          <p:nvPr/>
        </p:nvPicPr>
        <p:blipFill>
          <a:blip r:embed="rId2"/>
          <a:stretch>
            <a:fillRect/>
          </a:stretch>
        </p:blipFill>
        <p:spPr>
          <a:xfrm>
            <a:off x="79548" y="938197"/>
            <a:ext cx="8324725" cy="3972947"/>
          </a:xfrm>
          <a:prstGeom prst="rect">
            <a:avLst/>
          </a:prstGeom>
          <a:ln w="19050">
            <a:solidFill>
              <a:schemeClr val="tx1"/>
            </a:solidFill>
          </a:ln>
        </p:spPr>
      </p:pic>
      <p:pic>
        <p:nvPicPr>
          <p:cNvPr id="7" name="Picture 6">
            <a:extLst>
              <a:ext uri="{FF2B5EF4-FFF2-40B4-BE49-F238E27FC236}">
                <a16:creationId xmlns:a16="http://schemas.microsoft.com/office/drawing/2014/main" id="{B622D38C-22F1-05FD-745E-71C7EF5C77AC}"/>
              </a:ext>
            </a:extLst>
          </p:cNvPr>
          <p:cNvPicPr>
            <a:picLocks noChangeAspect="1"/>
          </p:cNvPicPr>
          <p:nvPr/>
        </p:nvPicPr>
        <p:blipFill>
          <a:blip r:embed="rId3"/>
          <a:stretch>
            <a:fillRect/>
          </a:stretch>
        </p:blipFill>
        <p:spPr>
          <a:xfrm>
            <a:off x="1905000" y="4495800"/>
            <a:ext cx="1138527" cy="352075"/>
          </a:xfrm>
          <a:prstGeom prst="rect">
            <a:avLst/>
          </a:prstGeom>
        </p:spPr>
      </p:pic>
      <p:pic>
        <p:nvPicPr>
          <p:cNvPr id="9" name="Picture 8">
            <a:extLst>
              <a:ext uri="{FF2B5EF4-FFF2-40B4-BE49-F238E27FC236}">
                <a16:creationId xmlns:a16="http://schemas.microsoft.com/office/drawing/2014/main" id="{CB6DEED1-8837-3154-A59D-58C36F045B03}"/>
              </a:ext>
            </a:extLst>
          </p:cNvPr>
          <p:cNvPicPr>
            <a:picLocks noChangeAspect="1"/>
          </p:cNvPicPr>
          <p:nvPr/>
        </p:nvPicPr>
        <p:blipFill>
          <a:blip r:embed="rId4"/>
          <a:stretch>
            <a:fillRect/>
          </a:stretch>
        </p:blipFill>
        <p:spPr>
          <a:xfrm>
            <a:off x="5733054" y="1103535"/>
            <a:ext cx="2548792" cy="3331491"/>
          </a:xfrm>
          <a:prstGeom prst="rect">
            <a:avLst/>
          </a:prstGeom>
        </p:spPr>
      </p:pic>
      <p:pic>
        <p:nvPicPr>
          <p:cNvPr id="10" name="Picture 9">
            <a:extLst>
              <a:ext uri="{FF2B5EF4-FFF2-40B4-BE49-F238E27FC236}">
                <a16:creationId xmlns:a16="http://schemas.microsoft.com/office/drawing/2014/main" id="{72FDF2FF-253D-B4AB-A5C0-5E389E981179}"/>
              </a:ext>
            </a:extLst>
          </p:cNvPr>
          <p:cNvPicPr>
            <a:picLocks noChangeAspect="1"/>
          </p:cNvPicPr>
          <p:nvPr/>
        </p:nvPicPr>
        <p:blipFill>
          <a:blip r:embed="rId3"/>
          <a:stretch>
            <a:fillRect/>
          </a:stretch>
        </p:blipFill>
        <p:spPr>
          <a:xfrm>
            <a:off x="6928396" y="1467757"/>
            <a:ext cx="1138527" cy="352075"/>
          </a:xfrm>
          <a:prstGeom prst="rect">
            <a:avLst/>
          </a:prstGeom>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31F6014B-67D8-F7AA-3BD3-B4777788EF2B}"/>
                  </a:ext>
                </a:extLst>
              </p14:cNvPr>
              <p14:cNvContentPartPr/>
              <p14:nvPr/>
            </p14:nvContentPartPr>
            <p14:xfrm>
              <a:off x="2209800" y="4648200"/>
              <a:ext cx="540540" cy="7020"/>
            </p14:xfrm>
          </p:contentPart>
        </mc:Choice>
        <mc:Fallback xmlns="">
          <p:pic>
            <p:nvPicPr>
              <p:cNvPr id="13" name="Ink 12">
                <a:extLst>
                  <a:ext uri="{FF2B5EF4-FFF2-40B4-BE49-F238E27FC236}">
                    <a16:creationId xmlns:a16="http://schemas.microsoft.com/office/drawing/2014/main" id="{31F6014B-67D8-F7AA-3BD3-B4777788EF2B}"/>
                  </a:ext>
                </a:extLst>
              </p:cNvPr>
              <p:cNvPicPr/>
              <p:nvPr/>
            </p:nvPicPr>
            <p:blipFill>
              <a:blip r:embed="rId6"/>
              <a:stretch>
                <a:fillRect/>
              </a:stretch>
            </p:blipFill>
            <p:spPr>
              <a:xfrm>
                <a:off x="2155818" y="4542900"/>
                <a:ext cx="648144" cy="21726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FE715BBB-A25E-C6EB-12E1-4BE07D25D9AC}"/>
                  </a:ext>
                </a:extLst>
              </p14:cNvPr>
              <p14:cNvContentPartPr/>
              <p14:nvPr/>
            </p14:nvContentPartPr>
            <p14:xfrm>
              <a:off x="7226175" y="1600200"/>
              <a:ext cx="542970" cy="13500"/>
            </p14:xfrm>
          </p:contentPart>
        </mc:Choice>
        <mc:Fallback xmlns="">
          <p:pic>
            <p:nvPicPr>
              <p:cNvPr id="15" name="Ink 14">
                <a:extLst>
                  <a:ext uri="{FF2B5EF4-FFF2-40B4-BE49-F238E27FC236}">
                    <a16:creationId xmlns:a16="http://schemas.microsoft.com/office/drawing/2014/main" id="{FE715BBB-A25E-C6EB-12E1-4BE07D25D9AC}"/>
                  </a:ext>
                </a:extLst>
              </p:cNvPr>
              <p:cNvPicPr/>
              <p:nvPr/>
            </p:nvPicPr>
            <p:blipFill>
              <a:blip r:embed="rId8"/>
              <a:stretch>
                <a:fillRect/>
              </a:stretch>
            </p:blipFill>
            <p:spPr>
              <a:xfrm>
                <a:off x="7172202" y="1493621"/>
                <a:ext cx="650557" cy="226303"/>
              </a:xfrm>
              <a:prstGeom prst="rect">
                <a:avLst/>
              </a:prstGeom>
            </p:spPr>
          </p:pic>
        </mc:Fallback>
      </mc:AlternateContent>
      <p:sp>
        <p:nvSpPr>
          <p:cNvPr id="17" name="Rectangle: Rounded Corners 16">
            <a:extLst>
              <a:ext uri="{FF2B5EF4-FFF2-40B4-BE49-F238E27FC236}">
                <a16:creationId xmlns:a16="http://schemas.microsoft.com/office/drawing/2014/main" id="{49DE0F9E-616B-37B1-F368-660F9D3B2E44}"/>
              </a:ext>
            </a:extLst>
          </p:cNvPr>
          <p:cNvSpPr/>
          <p:nvPr/>
        </p:nvSpPr>
        <p:spPr>
          <a:xfrm>
            <a:off x="5018554" y="2754354"/>
            <a:ext cx="3671737"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Select I-CARE from the application options</a:t>
            </a:r>
          </a:p>
          <a:p>
            <a:pPr algn="ctr"/>
            <a:endParaRPr lang="en-US" b="1"/>
          </a:p>
          <a:p>
            <a:pPr algn="ctr"/>
            <a:r>
              <a:rPr lang="en-US" b="1"/>
              <a:t>PRA E-mail: Select Portal Registration Authority to pull up the search bar.</a:t>
            </a:r>
          </a:p>
        </p:txBody>
      </p:sp>
      <p:pic>
        <p:nvPicPr>
          <p:cNvPr id="4" name="Picture 3" descr="Text">
            <a:extLst>
              <a:ext uri="{FF2B5EF4-FFF2-40B4-BE49-F238E27FC236}">
                <a16:creationId xmlns:a16="http://schemas.microsoft.com/office/drawing/2014/main" id="{282A899B-7A0A-3BFB-7F6D-39CD856908E2}"/>
              </a:ext>
            </a:extLst>
          </p:cNvPr>
          <p:cNvPicPr>
            <a:picLocks noChangeAspect="1"/>
          </p:cNvPicPr>
          <p:nvPr/>
        </p:nvPicPr>
        <p:blipFill rotWithShape="1">
          <a:blip r:embed="rId9">
            <a:extLst>
              <a:ext uri="{28A0092B-C50C-407E-A947-70E740481C1C}">
                <a14:useLocalDpi xmlns:a14="http://schemas.microsoft.com/office/drawing/2010/main" val="0"/>
              </a:ext>
            </a:extLst>
          </a:blip>
          <a:srcRect l="23506" r="21619" b="79879"/>
          <a:stretch/>
        </p:blipFill>
        <p:spPr>
          <a:xfrm>
            <a:off x="149829" y="5988248"/>
            <a:ext cx="1977344" cy="644961"/>
          </a:xfrm>
          <a:prstGeom prst="rect">
            <a:avLst/>
          </a:prstGeom>
        </p:spPr>
      </p:pic>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A0B2DF00-3E7E-A3DC-FC67-78533BFD592A}"/>
                  </a:ext>
                </a:extLst>
              </p14:cNvPr>
              <p14:cNvContentPartPr/>
              <p14:nvPr/>
            </p14:nvContentPartPr>
            <p14:xfrm>
              <a:off x="1971675" y="3429000"/>
              <a:ext cx="542925" cy="14287"/>
            </p14:xfrm>
          </p:contentPart>
        </mc:Choice>
        <mc:Fallback xmlns="">
          <p:pic>
            <p:nvPicPr>
              <p:cNvPr id="18" name="Ink 17">
                <a:extLst>
                  <a:ext uri="{FF2B5EF4-FFF2-40B4-BE49-F238E27FC236}">
                    <a16:creationId xmlns:a16="http://schemas.microsoft.com/office/drawing/2014/main" id="{A0B2DF00-3E7E-A3DC-FC67-78533BFD592A}"/>
                  </a:ext>
                </a:extLst>
              </p:cNvPr>
              <p:cNvPicPr/>
              <p:nvPr/>
            </p:nvPicPr>
            <p:blipFill>
              <a:blip r:embed="rId8"/>
              <a:stretch>
                <a:fillRect/>
              </a:stretch>
            </p:blipFill>
            <p:spPr>
              <a:xfrm>
                <a:off x="1917706" y="3316208"/>
                <a:ext cx="650503" cy="239495"/>
              </a:xfrm>
              <a:prstGeom prst="rect">
                <a:avLst/>
              </a:prstGeom>
            </p:spPr>
          </p:pic>
        </mc:Fallback>
      </mc:AlternateContent>
      <p:pic>
        <p:nvPicPr>
          <p:cNvPr id="19" name="Picture 18">
            <a:extLst>
              <a:ext uri="{FF2B5EF4-FFF2-40B4-BE49-F238E27FC236}">
                <a16:creationId xmlns:a16="http://schemas.microsoft.com/office/drawing/2014/main" id="{2CB9DE19-A4FD-B8E8-43C1-C6561EA7B57E}"/>
              </a:ext>
            </a:extLst>
          </p:cNvPr>
          <p:cNvPicPr>
            <a:picLocks noChangeAspect="1"/>
          </p:cNvPicPr>
          <p:nvPr/>
        </p:nvPicPr>
        <p:blipFill>
          <a:blip r:embed="rId3"/>
          <a:stretch>
            <a:fillRect/>
          </a:stretch>
        </p:blipFill>
        <p:spPr>
          <a:xfrm>
            <a:off x="1673873" y="3267249"/>
            <a:ext cx="1138527" cy="352075"/>
          </a:xfrm>
          <a:prstGeom prst="rect">
            <a:avLst/>
          </a:prstGeom>
        </p:spPr>
      </p:pic>
    </p:spTree>
    <p:extLst>
      <p:ext uri="{BB962C8B-B14F-4D97-AF65-F5344CB8AC3E}">
        <p14:creationId xmlns:p14="http://schemas.microsoft.com/office/powerpoint/2010/main" val="1851510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005D90-93EE-E042-A76B-F4B8F11D7741}"/>
              </a:ext>
            </a:extLst>
          </p:cNvPr>
          <p:cNvSpPr>
            <a:spLocks noGrp="1"/>
          </p:cNvSpPr>
          <p:nvPr>
            <p:ph type="sldNum" sz="quarter" idx="12"/>
          </p:nvPr>
        </p:nvSpPr>
        <p:spPr/>
        <p:txBody>
          <a:bodyPr/>
          <a:lstStyle/>
          <a:p>
            <a:fld id="{C7038434-C2CC-4028-AD72-886E4ED36FC6}" type="slidenum">
              <a:rPr lang="en-US" smtClean="0"/>
              <a:pPr/>
              <a:t>8</a:t>
            </a:fld>
            <a:endParaRPr lang="en-US"/>
          </a:p>
        </p:txBody>
      </p:sp>
      <p:sp>
        <p:nvSpPr>
          <p:cNvPr id="6" name="Text Placeholder 1">
            <a:extLst>
              <a:ext uri="{FF2B5EF4-FFF2-40B4-BE49-F238E27FC236}">
                <a16:creationId xmlns:a16="http://schemas.microsoft.com/office/drawing/2014/main" id="{463CA1FE-8C30-C8C3-9DD9-D44BB1E812EC}"/>
              </a:ext>
            </a:extLst>
          </p:cNvPr>
          <p:cNvSpPr txBox="1">
            <a:spLocks/>
          </p:cNvSpPr>
          <p:nvPr/>
        </p:nvSpPr>
        <p:spPr>
          <a:xfrm>
            <a:off x="315456" y="254774"/>
            <a:ext cx="8599944" cy="57150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800" b="1" dirty="0">
                <a:solidFill>
                  <a:schemeClr val="tx2">
                    <a:lumMod val="75000"/>
                  </a:schemeClr>
                </a:solidFill>
                <a:latin typeface="+mj-lt"/>
              </a:rPr>
              <a:t>Select Portal Registration Authority (PRA)</a:t>
            </a:r>
          </a:p>
        </p:txBody>
      </p:sp>
      <p:pic>
        <p:nvPicPr>
          <p:cNvPr id="7" name="Picture 6" descr="Graphical user interface, text, application, email&#10;&#10;Description automatically generated">
            <a:extLst>
              <a:ext uri="{FF2B5EF4-FFF2-40B4-BE49-F238E27FC236}">
                <a16:creationId xmlns:a16="http://schemas.microsoft.com/office/drawing/2014/main" id="{263BB8A7-DCA7-3ECF-06D0-B42A8652A3DB}"/>
              </a:ext>
            </a:extLst>
          </p:cNvPr>
          <p:cNvPicPr>
            <a:picLocks noChangeAspect="1"/>
          </p:cNvPicPr>
          <p:nvPr/>
        </p:nvPicPr>
        <p:blipFill>
          <a:blip r:embed="rId3"/>
          <a:stretch>
            <a:fillRect/>
          </a:stretch>
        </p:blipFill>
        <p:spPr>
          <a:xfrm>
            <a:off x="0" y="1213369"/>
            <a:ext cx="9144000" cy="4431261"/>
          </a:xfrm>
          <a:prstGeom prst="rect">
            <a:avLst/>
          </a:prstGeom>
        </p:spPr>
      </p:pic>
      <p:sp>
        <p:nvSpPr>
          <p:cNvPr id="9" name="Rectangle 8">
            <a:extLst>
              <a:ext uri="{FF2B5EF4-FFF2-40B4-BE49-F238E27FC236}">
                <a16:creationId xmlns:a16="http://schemas.microsoft.com/office/drawing/2014/main" id="{25988C11-D1A7-9E77-07F7-FC07F6C57E30}"/>
              </a:ext>
            </a:extLst>
          </p:cNvPr>
          <p:cNvSpPr/>
          <p:nvPr/>
        </p:nvSpPr>
        <p:spPr>
          <a:xfrm>
            <a:off x="7128336" y="2034634"/>
            <a:ext cx="578614" cy="94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9A7C3B5-EDDA-89B5-0305-29B80F6C256E}"/>
              </a:ext>
            </a:extLst>
          </p:cNvPr>
          <p:cNvSpPr/>
          <p:nvPr/>
        </p:nvSpPr>
        <p:spPr>
          <a:xfrm>
            <a:off x="7270618" y="2176916"/>
            <a:ext cx="578614" cy="948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F7C3542-1707-7DB8-84B2-A11AFCB12E87}"/>
              </a:ext>
            </a:extLst>
          </p:cNvPr>
          <p:cNvSpPr/>
          <p:nvPr/>
        </p:nvSpPr>
        <p:spPr>
          <a:xfrm>
            <a:off x="5821711" y="3191863"/>
            <a:ext cx="2693875" cy="758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1B60B3E-3743-F57B-6CA7-1A13F51F7BA6}"/>
              </a:ext>
            </a:extLst>
          </p:cNvPr>
          <p:cNvSpPr/>
          <p:nvPr/>
        </p:nvSpPr>
        <p:spPr>
          <a:xfrm>
            <a:off x="6975717" y="1774911"/>
            <a:ext cx="1699833" cy="491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15" name="Oval 14">
            <a:extLst>
              <a:ext uri="{FF2B5EF4-FFF2-40B4-BE49-F238E27FC236}">
                <a16:creationId xmlns:a16="http://schemas.microsoft.com/office/drawing/2014/main" id="{4D692604-842A-2EF0-0597-FBF0FB531528}"/>
              </a:ext>
            </a:extLst>
          </p:cNvPr>
          <p:cNvSpPr/>
          <p:nvPr/>
        </p:nvSpPr>
        <p:spPr>
          <a:xfrm>
            <a:off x="5420099" y="2827799"/>
            <a:ext cx="3710754" cy="539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endParaRPr>
          </a:p>
        </p:txBody>
      </p:sp>
      <p:sp>
        <p:nvSpPr>
          <p:cNvPr id="17" name="Rectangle 16">
            <a:extLst>
              <a:ext uri="{FF2B5EF4-FFF2-40B4-BE49-F238E27FC236}">
                <a16:creationId xmlns:a16="http://schemas.microsoft.com/office/drawing/2014/main" id="{2D453A7F-579B-0368-B356-30096DAFDF48}"/>
              </a:ext>
            </a:extLst>
          </p:cNvPr>
          <p:cNvSpPr/>
          <p:nvPr/>
        </p:nvSpPr>
        <p:spPr>
          <a:xfrm>
            <a:off x="7286656" y="2028845"/>
            <a:ext cx="670325" cy="112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825">
                <a:highlight>
                  <a:srgbClr val="FFFF00"/>
                </a:highlight>
              </a:rPr>
              <a:t>Site Name</a:t>
            </a:r>
          </a:p>
        </p:txBody>
      </p:sp>
      <p:sp>
        <p:nvSpPr>
          <p:cNvPr id="18" name="Rectangle 17">
            <a:extLst>
              <a:ext uri="{FF2B5EF4-FFF2-40B4-BE49-F238E27FC236}">
                <a16:creationId xmlns:a16="http://schemas.microsoft.com/office/drawing/2014/main" id="{A62DE4B8-2114-78B9-759F-70EEE18C6B2E}"/>
              </a:ext>
            </a:extLst>
          </p:cNvPr>
          <p:cNvSpPr/>
          <p:nvPr/>
        </p:nvSpPr>
        <p:spPr>
          <a:xfrm>
            <a:off x="5968174" y="3100704"/>
            <a:ext cx="670325" cy="112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825">
                <a:highlight>
                  <a:srgbClr val="FFFF00"/>
                </a:highlight>
              </a:rPr>
              <a:t>Site Name</a:t>
            </a:r>
          </a:p>
        </p:txBody>
      </p:sp>
      <p:sp>
        <p:nvSpPr>
          <p:cNvPr id="22" name="Rectangle 21">
            <a:extLst>
              <a:ext uri="{FF2B5EF4-FFF2-40B4-BE49-F238E27FC236}">
                <a16:creationId xmlns:a16="http://schemas.microsoft.com/office/drawing/2014/main" id="{81310465-D9C0-C35F-7C6A-902CA8B68486}"/>
              </a:ext>
            </a:extLst>
          </p:cNvPr>
          <p:cNvSpPr/>
          <p:nvPr/>
        </p:nvSpPr>
        <p:spPr>
          <a:xfrm>
            <a:off x="7288878" y="3100689"/>
            <a:ext cx="760533" cy="912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88">
                <a:highlight>
                  <a:srgbClr val="FFFF00"/>
                </a:highlight>
              </a:rPr>
              <a:t>PRA Name</a:t>
            </a:r>
          </a:p>
        </p:txBody>
      </p:sp>
      <p:sp>
        <p:nvSpPr>
          <p:cNvPr id="25" name="Rounded Rectangle 4">
            <a:extLst>
              <a:ext uri="{FF2B5EF4-FFF2-40B4-BE49-F238E27FC236}">
                <a16:creationId xmlns:a16="http://schemas.microsoft.com/office/drawing/2014/main" id="{4CC7D621-9803-DB47-ECD8-ED755D7935F9}"/>
              </a:ext>
            </a:extLst>
          </p:cNvPr>
          <p:cNvSpPr/>
          <p:nvPr/>
        </p:nvSpPr>
        <p:spPr>
          <a:xfrm>
            <a:off x="5140381" y="3613618"/>
            <a:ext cx="3862375" cy="2174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400" b="1">
                <a:solidFill>
                  <a:schemeClr val="bg1"/>
                </a:solidFill>
              </a:rPr>
              <a:t>Input the site name into the search bar in the PRA list window and select current PRA.</a:t>
            </a:r>
          </a:p>
          <a:p>
            <a:pPr algn="ctr" fontAlgn="base">
              <a:spcBef>
                <a:spcPct val="0"/>
              </a:spcBef>
              <a:spcAft>
                <a:spcPct val="0"/>
              </a:spcAft>
            </a:pPr>
            <a:endParaRPr lang="en-US" sz="1400" b="1">
              <a:solidFill>
                <a:schemeClr val="bg1"/>
              </a:solidFill>
            </a:endParaRPr>
          </a:p>
          <a:p>
            <a:pPr algn="ctr" fontAlgn="base">
              <a:spcBef>
                <a:spcPct val="0"/>
              </a:spcBef>
              <a:spcAft>
                <a:spcPct val="0"/>
              </a:spcAft>
            </a:pPr>
            <a:r>
              <a:rPr lang="en-US" sz="1400" b="1">
                <a:solidFill>
                  <a:schemeClr val="bg1"/>
                </a:solidFill>
              </a:rPr>
              <a:t>If you are unable to locate your PRA, use IDPH to search and use DPH I-CARE.</a:t>
            </a:r>
            <a:endParaRPr lang="en-US" sz="1400" b="1">
              <a:solidFill>
                <a:schemeClr val="bg1"/>
              </a:solidFill>
              <a:cs typeface="Calibri"/>
            </a:endParaRPr>
          </a:p>
        </p:txBody>
      </p:sp>
      <p:sp>
        <p:nvSpPr>
          <p:cNvPr id="26" name="Rectangle 25">
            <a:extLst>
              <a:ext uri="{FF2B5EF4-FFF2-40B4-BE49-F238E27FC236}">
                <a16:creationId xmlns:a16="http://schemas.microsoft.com/office/drawing/2014/main" id="{B50B77B7-6BF5-437F-91D9-0131E3BDF23E}"/>
              </a:ext>
            </a:extLst>
          </p:cNvPr>
          <p:cNvSpPr/>
          <p:nvPr/>
        </p:nvSpPr>
        <p:spPr>
          <a:xfrm>
            <a:off x="2698618" y="5290525"/>
            <a:ext cx="1090830" cy="66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F8E37A9-8BEF-3165-8529-4720045B37C6}"/>
              </a:ext>
            </a:extLst>
          </p:cNvPr>
          <p:cNvSpPr/>
          <p:nvPr/>
        </p:nvSpPr>
        <p:spPr>
          <a:xfrm>
            <a:off x="1010795" y="5116150"/>
            <a:ext cx="1804672" cy="611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1350">
              <a:solidFill>
                <a:prstClr val="white"/>
              </a:solidFill>
            </a:endParaRPr>
          </a:p>
        </p:txBody>
      </p:sp>
      <p:pic>
        <p:nvPicPr>
          <p:cNvPr id="28" name="Picture 27" descr="Text">
            <a:extLst>
              <a:ext uri="{FF2B5EF4-FFF2-40B4-BE49-F238E27FC236}">
                <a16:creationId xmlns:a16="http://schemas.microsoft.com/office/drawing/2014/main" id="{4D23CED6-8E14-29D8-3894-0EAE6AC2BFE3}"/>
              </a:ext>
            </a:extLst>
          </p:cNvPr>
          <p:cNvPicPr>
            <a:picLocks noChangeAspect="1"/>
          </p:cNvPicPr>
          <p:nvPr/>
        </p:nvPicPr>
        <p:blipFill rotWithShape="1">
          <a:blip r:embed="rId4">
            <a:extLst>
              <a:ext uri="{28A0092B-C50C-407E-A947-70E740481C1C}">
                <a14:useLocalDpi xmlns:a14="http://schemas.microsoft.com/office/drawing/2010/main" val="0"/>
              </a:ext>
            </a:extLst>
          </a:blip>
          <a:srcRect l="23506" r="21619" b="79879"/>
          <a:stretch/>
        </p:blipFill>
        <p:spPr>
          <a:xfrm>
            <a:off x="7070" y="6083982"/>
            <a:ext cx="2151220" cy="701675"/>
          </a:xfrm>
          <a:prstGeom prst="rect">
            <a:avLst/>
          </a:prstGeom>
        </p:spPr>
      </p:pic>
    </p:spTree>
    <p:extLst>
      <p:ext uri="{BB962C8B-B14F-4D97-AF65-F5344CB8AC3E}">
        <p14:creationId xmlns:p14="http://schemas.microsoft.com/office/powerpoint/2010/main" val="4255770766"/>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285749"/>
            <a:ext cx="6095152" cy="571500"/>
          </a:xfrm>
        </p:spPr>
        <p:txBody>
          <a:bodyPr vert="horz" lIns="68580" tIns="34290" rIns="68580" bIns="34290" rtlCol="0" anchor="t">
            <a:noAutofit/>
          </a:bodyPr>
          <a:lstStyle/>
          <a:p>
            <a:r>
              <a:rPr lang="en-US" sz="3800">
                <a:solidFill>
                  <a:schemeClr val="tx2">
                    <a:lumMod val="75000"/>
                  </a:schemeClr>
                </a:solidFill>
                <a:latin typeface="+mj-lt"/>
                <a:cs typeface="Arial"/>
              </a:rPr>
              <a:t>Save Web Portal Agreement</a:t>
            </a:r>
            <a:endParaRPr lang="en-US" sz="3800">
              <a:solidFill>
                <a:schemeClr val="tx2">
                  <a:lumMod val="75000"/>
                </a:schemeClr>
              </a:solidFill>
              <a:latin typeface="+mj-lt"/>
            </a:endParaRPr>
          </a:p>
        </p:txBody>
      </p:sp>
      <p:sp>
        <p:nvSpPr>
          <p:cNvPr id="5" name="Rounded Rectangle 4"/>
          <p:cNvSpPr/>
          <p:nvPr/>
        </p:nvSpPr>
        <p:spPr>
          <a:xfrm>
            <a:off x="361552" y="2053706"/>
            <a:ext cx="3747751" cy="2753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en-US" b="1">
              <a:solidFill>
                <a:schemeClr val="bg1"/>
              </a:solidFill>
              <a:cs typeface="Calibri"/>
            </a:endParaRPr>
          </a:p>
          <a:p>
            <a:pPr algn="ctr">
              <a:spcBef>
                <a:spcPct val="0"/>
              </a:spcBef>
              <a:spcAft>
                <a:spcPct val="0"/>
              </a:spcAft>
            </a:pPr>
            <a:r>
              <a:rPr lang="en-US" b="1">
                <a:solidFill>
                  <a:schemeClr val="bg1"/>
                </a:solidFill>
                <a:latin typeface="Calibri"/>
                <a:cs typeface="Segoe UI"/>
              </a:rPr>
              <a:t>You will need your username and password when completing the individual user agreement in the next step.</a:t>
            </a:r>
            <a:endParaRPr lang="en-US" b="1">
              <a:solidFill>
                <a:schemeClr val="bg1"/>
              </a:solidFill>
              <a:latin typeface="Calibri"/>
              <a:cs typeface="Calibri"/>
            </a:endParaRPr>
          </a:p>
          <a:p>
            <a:pPr algn="ctr">
              <a:spcBef>
                <a:spcPct val="0"/>
              </a:spcBef>
              <a:spcAft>
                <a:spcPct val="0"/>
              </a:spcAft>
            </a:pPr>
            <a:endParaRPr lang="en-US" b="1">
              <a:solidFill>
                <a:schemeClr val="bg1"/>
              </a:solidFill>
              <a:latin typeface="Calibri"/>
              <a:cs typeface="Segoe UI"/>
            </a:endParaRPr>
          </a:p>
          <a:p>
            <a:pPr algn="ctr">
              <a:spcBef>
                <a:spcPct val="0"/>
              </a:spcBef>
              <a:spcAft>
                <a:spcPct val="0"/>
              </a:spcAft>
            </a:pPr>
            <a:r>
              <a:rPr lang="en-US" b="1">
                <a:solidFill>
                  <a:schemeClr val="bg1"/>
                </a:solidFill>
                <a:latin typeface="Calibri"/>
                <a:cs typeface="Segoe UI"/>
              </a:rPr>
              <a:t> Please store your username and password securely.</a:t>
            </a:r>
            <a:endParaRPr lang="en-US" b="1">
              <a:solidFill>
                <a:schemeClr val="bg1"/>
              </a:solidFill>
              <a:cs typeface="Segoe UI"/>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4" y="1387327"/>
            <a:ext cx="3740726" cy="4613424"/>
          </a:xfrm>
          <a:prstGeom prst="rect">
            <a:avLst/>
          </a:prstGeom>
        </p:spPr>
      </p:pic>
      <p:pic>
        <p:nvPicPr>
          <p:cNvPr id="6" name="Picture 5" descr="Text">
            <a:extLst>
              <a:ext uri="{FF2B5EF4-FFF2-40B4-BE49-F238E27FC236}">
                <a16:creationId xmlns:a16="http://schemas.microsoft.com/office/drawing/2014/main" id="{794367B2-F5F3-8321-1F4C-3D4B37B30140}"/>
              </a:ext>
            </a:extLst>
          </p:cNvPr>
          <p:cNvPicPr>
            <a:picLocks noChangeAspect="1"/>
          </p:cNvPicPr>
          <p:nvPr/>
        </p:nvPicPr>
        <p:blipFill rotWithShape="1">
          <a:blip r:embed="rId5">
            <a:extLst>
              <a:ext uri="{28A0092B-C50C-407E-A947-70E740481C1C}">
                <a14:useLocalDpi xmlns:a14="http://schemas.microsoft.com/office/drawing/2010/main" val="0"/>
              </a:ext>
            </a:extLst>
          </a:blip>
          <a:srcRect l="23506" r="21619" b="79879"/>
          <a:stretch/>
        </p:blipFill>
        <p:spPr>
          <a:xfrm>
            <a:off x="420040" y="5910793"/>
            <a:ext cx="1977344" cy="644961"/>
          </a:xfrm>
          <a:prstGeom prst="rect">
            <a:avLst/>
          </a:prstGeom>
        </p:spPr>
      </p:pic>
    </p:spTree>
    <p:custDataLst>
      <p:tags r:id="rId1"/>
    </p:custDataLst>
    <p:extLst>
      <p:ext uri="{BB962C8B-B14F-4D97-AF65-F5344CB8AC3E}">
        <p14:creationId xmlns:p14="http://schemas.microsoft.com/office/powerpoint/2010/main" val="3780650737"/>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2D250546D3544EA06AEA781F86DB06" ma:contentTypeVersion="1" ma:contentTypeDescription="Create a new document." ma:contentTypeScope="" ma:versionID="00a982b617b18c26ce3a6329e20eb3b0">
  <xsd:schema xmlns:xsd="http://www.w3.org/2001/XMLSchema" xmlns:xs="http://www.w3.org/2001/XMLSchema" xmlns:p="http://schemas.microsoft.com/office/2006/metadata/properties" xmlns:ns1="http://schemas.microsoft.com/sharepoint/v3" targetNamespace="http://schemas.microsoft.com/office/2006/metadata/properties" ma:root="true" ma:fieldsID="fdb84944b741f54191704bc79629fb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C544B-D709-4391-85D0-2262F659F45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98348DE-D3DB-4DB6-9FE2-2DFE711C8BF6}">
  <ds:schemaRefs>
    <ds:schemaRef ds:uri="http://schemas.microsoft.com/sharepoint/v3/contenttype/forms"/>
  </ds:schemaRefs>
</ds:datastoreItem>
</file>

<file path=customXml/itemProps3.xml><?xml version="1.0" encoding="utf-8"?>
<ds:datastoreItem xmlns:ds="http://schemas.openxmlformats.org/officeDocument/2006/customXml" ds:itemID="{FC3510DA-87F7-43DF-A968-BA128EB8B13D}">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Applying for an Individual  I-CARE User Account</vt:lpstr>
      <vt:lpstr>Individual I-CARE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dtaylor3</dc:creator>
  <cp:revision>50</cp:revision>
  <dcterms:created xsi:type="dcterms:W3CDTF">2014-04-02T17:11:34Z</dcterms:created>
  <dcterms:modified xsi:type="dcterms:W3CDTF">2024-01-09T13:39:24Z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0x0101003F2D250546D3544EA06AEA781F86DB06</vt:lpwstr>
  </property>
</Properties>
</file>